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63" r:id="rId4"/>
    <p:sldId id="265" r:id="rId5"/>
    <p:sldId id="266" r:id="rId6"/>
    <p:sldId id="271" r:id="rId7"/>
    <p:sldId id="272" r:id="rId8"/>
    <p:sldId id="270" r:id="rId9"/>
    <p:sldId id="269" r:id="rId10"/>
    <p:sldId id="274" r:id="rId11"/>
    <p:sldId id="273" r:id="rId12"/>
    <p:sldId id="275" r:id="rId13"/>
    <p:sldId id="276" r:id="rId14"/>
    <p:sldId id="267" r:id="rId15"/>
    <p:sldId id="277" r:id="rId16"/>
    <p:sldId id="278" r:id="rId17"/>
    <p:sldId id="26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990000"/>
    <a:srgbClr val="0000CC"/>
    <a:srgbClr val="FFDDBF"/>
    <a:srgbClr val="EBBB8A"/>
    <a:srgbClr val="E7B98A"/>
    <a:srgbClr val="050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80392" autoAdjust="0"/>
  </p:normalViewPr>
  <p:slideViewPr>
    <p:cSldViewPr>
      <p:cViewPr varScale="1">
        <p:scale>
          <a:sx n="50" d="100"/>
          <a:sy n="5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4ACF2B-644C-4995-82F9-1AB52829C7C3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B520F1-7CF7-4DD8-88B0-00C056887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32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http://www.gurkov.com/article/perswar/maraf.jpg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502D5F-886D-48ED-8E9F-373BEE0F2E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– переход на скрытый слайд с заданием максимального уровня.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C88C9-AD3E-4099-AAE1-084DDB1404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332EFF-6214-4FFB-BCFE-A420076027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- </a:t>
            </a:r>
            <a:r>
              <a:rPr lang="en-US" smtClean="0"/>
              <a:t>http://upload.wikimedia.org/wikipedia/commons/thumb/5/58/Achaemenid_Empire_ru.svg/800px-Achaemenid_Empire_ru.svg.png</a:t>
            </a:r>
            <a:r>
              <a:rPr lang="ru-RU" smtClean="0"/>
              <a:t>   Википедия, свободная лицензия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появление границ Персии , затем по щелчку границ Греции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511892-7B1A-4C3C-AA80-17B06D2493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ED4F7B-4B01-443A-B298-EAE9EA2C9D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B3E3B6-D7A3-4A52-A103-25726D6FA3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6FF901-49F9-498F-8D73-2A622EE849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38F53-0994-44D4-842F-421AAD82AB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</a:t>
            </a:r>
          </a:p>
          <a:p>
            <a:pPr>
              <a:spcBef>
                <a:spcPct val="0"/>
              </a:spcBef>
            </a:pPr>
            <a:r>
              <a:rPr lang="ru-RU" smtClean="0"/>
              <a:t>Карта - </a:t>
            </a:r>
            <a:r>
              <a:rPr lang="en-US" smtClean="0"/>
              <a:t>http://upload.wikimedia.org/wikipedia/commons/thumb/0/04/Map_Greco-Persian_Wars-ru.svg/750px-Map_Greco-Persian_Wars-ru.svg.png</a:t>
            </a:r>
            <a:r>
              <a:rPr lang="ru-RU" smtClean="0"/>
              <a:t>   Википедия. Свободная лицензия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00F4B4-F32E-4182-A8F7-52270D5098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E5232-9738-4493-A1E9-C9EED56D2A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8297C9-ADBF-431D-B6EE-78B4CA070D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99B2-56A2-4DD8-BD3B-2235BF42956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8761-2D80-4A00-BE5E-47C0D150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5F68-FE44-4FE8-9443-9E66645D599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4D3C-F43C-4708-B815-B6EE06A5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2DFB-DA9D-417F-9952-0B39B998F58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8A3D-EAFE-4CF1-BEA3-91E9EF131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EF7E-7D76-4A22-8A7E-774E332FC20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77EC-06FF-4BB0-A40D-055EEAD09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146F-FF62-498A-84D1-28D9629C15C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E7A4-ADD2-4B9D-9050-1C7AC2AE0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4C55-5D24-4B3C-96C9-7DC2C5CCDE7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8597-62B2-4439-B1E9-EB0F2DC7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AD89-795C-446F-B4F3-14EC0710020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6663-5B45-499A-8597-75EA144B2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5485-EA4E-4267-B472-2EEBB3FBE97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6736-24FB-459F-B60F-0CFF60099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23D7-7C24-4317-AB41-F7239E78CBE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5253-FEC6-46BE-9C75-681210C47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1E11-3C36-46B4-8E63-CACD51AEB11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A9EB-E33F-4981-8A73-0FCCD047F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2587-1C81-46C8-9FA4-E85E76D71B4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9219-B461-4FA3-B7C3-D37A58BA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AE8B2-3896-4809-A7BF-8FE27F4FD2C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729DBE-BDF3-4C7B-9AED-C35759DFA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925" y="3276600"/>
            <a:ext cx="42005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ЭЛЛИНЫ ПРОТИВ </a:t>
            </a:r>
            <a:br>
              <a:rPr lang="ru-RU" dirty="0" smtClean="0"/>
            </a:br>
            <a:r>
              <a:rPr lang="ru-RU" dirty="0" smtClean="0"/>
              <a:t>«ЦАРЯ ЦАРЕЙ»</a:t>
            </a:r>
            <a:endParaRPr lang="ru-RU" dirty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80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26.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2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Используя текст §26 (пункт 1), перечислите причины, позволившие грекам одержать победу при Марафоне.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300" spc="-150" dirty="0"/>
              <a:t>НАЧАЛО ГРЕКО-ПЕРСИДСКИХ ВОЙН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548872" y="2592000"/>
            <a:ext cx="3333750" cy="3352800"/>
          </a:xfrm>
          <a:prstGeom prst="roundRect">
            <a:avLst>
              <a:gd name="adj" fmla="val 908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395913" y="6021388"/>
            <a:ext cx="3713162" cy="782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Греческая фаланга в бою.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Соврем. рисунок</a:t>
            </a:r>
          </a:p>
        </p:txBody>
      </p:sp>
      <p:sp>
        <p:nvSpPr>
          <p:cNvPr id="29705" name="TextBox 4"/>
          <p:cNvSpPr txBox="1">
            <a:spLocks noChangeArrowheads="1"/>
          </p:cNvSpPr>
          <p:nvPr/>
        </p:nvSpPr>
        <p:spPr bwMode="auto">
          <a:xfrm>
            <a:off x="250825" y="2924175"/>
            <a:ext cx="51863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РЕШАЮЩИЕ БИТВЫ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760413"/>
            <a:ext cx="76327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52413" y="2555875"/>
            <a:ext cx="8639175" cy="1736725"/>
            <a:chOff x="252000" y="2556450"/>
            <a:chExt cx="8640000" cy="1736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556450"/>
              <a:ext cx="8640000" cy="1736646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+mn-lt"/>
                </a:rPr>
                <a:t>	</a:t>
              </a:r>
              <a:r>
                <a:rPr lang="ru-RU" sz="3200" dirty="0">
                  <a:latin typeface="+mn-lt"/>
                </a:rPr>
                <a:t>По карте на с. 161 последовательно перечисли основные события</a:t>
              </a:r>
              <a:r>
                <a:rPr lang="en-US" sz="3200" dirty="0">
                  <a:latin typeface="+mn-lt"/>
                </a:rPr>
                <a:t> </a:t>
              </a:r>
              <a:r>
                <a:rPr lang="ru-RU" sz="3200" dirty="0">
                  <a:latin typeface="+mn-lt"/>
                </a:rPr>
                <a:t>войн с 500 по 479 год до н.э.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64000" y="2790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3"/>
          <p:cNvGrpSpPr>
            <a:grpSpLocks/>
          </p:cNvGrpSpPr>
          <p:nvPr/>
        </p:nvGrpSpPr>
        <p:grpSpPr bwMode="auto">
          <a:xfrm>
            <a:off x="252413" y="971550"/>
            <a:ext cx="8639175" cy="1533525"/>
            <a:chOff x="252000" y="2268000"/>
            <a:chExt cx="8640000" cy="153233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2000" y="2268000"/>
              <a:ext cx="8640000" cy="1532334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Перечисли все возможные причины, определившие победу греков в Греко-персидских войнах.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64000" y="2475305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РЕШАЮЩИЕ БИТВЫ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252000" y="2923744"/>
            <a:ext cx="2700000" cy="2430000"/>
          </a:xfrm>
          <a:prstGeom prst="roundRect">
            <a:avLst>
              <a:gd name="adj" fmla="val 1141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6192000" y="2636912"/>
            <a:ext cx="2700000" cy="3297486"/>
          </a:xfrm>
          <a:prstGeom prst="roundRect">
            <a:avLst>
              <a:gd name="adj" fmla="val 751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/>
          </a:blip>
          <a:srcRect/>
          <a:stretch/>
        </p:blipFill>
        <p:spPr bwMode="auto">
          <a:xfrm>
            <a:off x="3203848" y="2944341"/>
            <a:ext cx="2700000" cy="2428875"/>
          </a:xfrm>
          <a:prstGeom prst="roundRect">
            <a:avLst>
              <a:gd name="adj" fmla="val 1216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138863" y="5837238"/>
            <a:ext cx="2805112" cy="9286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Саламинское</a:t>
            </a:r>
            <a:r>
              <a:rPr lang="ru-RU" dirty="0">
                <a:latin typeface="+mn-lt"/>
              </a:rPr>
              <a:t> морское сражение.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Соврем. рисунок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613" y="5507038"/>
            <a:ext cx="2890837" cy="715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Битва при Фермопилах.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Соврем. рисунок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6750" y="5507038"/>
            <a:ext cx="2697163" cy="132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Умирающий воин. Деталь фронтона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храма Афины. Ок. 480 г.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72000"/>
            <a:ext cx="8640000" cy="29625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 первой строке таблицы напиши, какие качества, проявленные древнегреческими гражданами в войнах с персами, необходимы, на твой взгляд, современным гражданам. Во второй строке объясни, почему ты так думаешь.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РЕШАЮЩИЕ БИТВЫ</a:t>
            </a:r>
          </a:p>
        </p:txBody>
      </p:sp>
      <p:graphicFrame>
        <p:nvGraphicFramePr>
          <p:cNvPr id="33817" name="Group 25"/>
          <p:cNvGraphicFramePr>
            <a:graphicFrameLocks noGrp="1"/>
          </p:cNvGraphicFramePr>
          <p:nvPr/>
        </p:nvGraphicFramePr>
        <p:xfrm>
          <a:off x="252413" y="403225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ГРЕЧЕСКИЕ ПОЛИСЫ СУМЕЛИ ОТСТОЯТЬ СВОЮ СВОБОДУ В ХОДЕ ГРЕКО-ПЕРСИДСКИХ ВОЙН.</a:t>
            </a: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события в правильной последовательности.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7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7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  <a:endParaRPr lang="ru-RU" sz="3600" spc="-150" dirty="0"/>
          </a:p>
        </p:txBody>
      </p:sp>
      <p:sp>
        <p:nvSpPr>
          <p:cNvPr id="35847" name="Прямоугольник 2"/>
          <p:cNvSpPr>
            <a:spLocks noChangeArrowheads="1"/>
          </p:cNvSpPr>
          <p:nvPr/>
        </p:nvSpPr>
        <p:spPr bwMode="auto">
          <a:xfrm>
            <a:off x="225425" y="2154238"/>
            <a:ext cx="86312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1. Полисы Греции объединились и создали Афинский морской союз.</a:t>
            </a:r>
          </a:p>
          <a:p>
            <a:r>
              <a:rPr lang="ru-RU" sz="2200">
                <a:latin typeface="Comic Sans MS" pitchFamily="66" charset="0"/>
              </a:rPr>
              <a:t>2. Афиняне столкнули персидских послов со скалы, а спартанцы бросили их в колодец, сказав, что там они найдут требуемые «землю и воду».</a:t>
            </a:r>
          </a:p>
          <a:p>
            <a:r>
              <a:rPr lang="ru-RU" sz="2200">
                <a:latin typeface="Comic Sans MS" pitchFamily="66" charset="0"/>
              </a:rPr>
              <a:t>3. Афинский стратег Мильтиад предложил не дожидаться персов, а самим атаковать их. Так началась Марафонская битва.</a:t>
            </a:r>
          </a:p>
          <a:p>
            <a:r>
              <a:rPr lang="ru-RU" sz="2200">
                <a:latin typeface="Comic Sans MS" pitchFamily="66" charset="0"/>
              </a:rPr>
              <a:t>4. В VI веке до н.э. персидские войска захватили греческие города Малой Азии. Жителей обязали платить налоги царю.</a:t>
            </a:r>
          </a:p>
        </p:txBody>
      </p:sp>
      <p:grpSp>
        <p:nvGrpSpPr>
          <p:cNvPr id="35848" name="Группа 19"/>
          <p:cNvGrpSpPr>
            <a:grpSpLocks/>
          </p:cNvGrpSpPr>
          <p:nvPr/>
        </p:nvGrpSpPr>
        <p:grpSpPr bwMode="auto">
          <a:xfrm>
            <a:off x="260350" y="5805488"/>
            <a:ext cx="8631238" cy="785812"/>
            <a:chOff x="259594" y="5882706"/>
            <a:chExt cx="8632406" cy="786654"/>
          </a:xfrm>
        </p:grpSpPr>
        <p:sp>
          <p:nvSpPr>
            <p:cNvPr id="21" name="Полилиния 20"/>
            <p:cNvSpPr/>
            <p:nvPr/>
          </p:nvSpPr>
          <p:spPr>
            <a:xfrm>
              <a:off x="259594" y="5890455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35696" y="5998466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627784" y="5890455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211960" y="5998466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076056" y="5890455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6660312" y="59907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452000" y="5882706"/>
              <a:ext cx="1440000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72000"/>
            <a:ext cx="8640000" cy="29284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</a:t>
            </a:r>
            <a:r>
              <a:rPr lang="ru-RU" sz="2800">
                <a:latin typeface="Comic Sans MS" pitchFamily="66" charset="0"/>
              </a:rPr>
              <a:t>победы или поражения греков в войне с персами? Запиши в таблице одно доказательство своего утверждения.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Запиши в таблице два-три доказательства своего утверждения.</a:t>
            </a:r>
            <a:endParaRPr lang="ru-RU" sz="2600">
              <a:latin typeface="Comic Sans MS" pitchFamily="66" charset="0"/>
            </a:endParaRPr>
          </a:p>
        </p:txBody>
      </p:sp>
      <p:grpSp>
        <p:nvGrpSpPr>
          <p:cNvPr id="3789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7913" name="Group 25"/>
          <p:cNvGraphicFramePr>
            <a:graphicFrameLocks noGrp="1"/>
          </p:cNvGraphicFramePr>
          <p:nvPr/>
        </p:nvGraphicFramePr>
        <p:xfrm>
          <a:off x="252413" y="4292600"/>
          <a:ext cx="8639175" cy="20066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853" y="972000"/>
            <a:ext cx="8863883" cy="33711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Отметь соответствующими цифрами на ленте времени следующие события: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1 </a:t>
            </a:r>
            <a:r>
              <a:rPr lang="ru-RU" sz="2400">
                <a:latin typeface="Comic Sans MS" pitchFamily="66" charset="0"/>
              </a:rPr>
              <a:t>— победа греков над персами в Марафонской битве;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2 </a:t>
            </a:r>
            <a:r>
              <a:rPr lang="ru-RU" sz="2400">
                <a:latin typeface="Comic Sans MS" pitchFamily="66" charset="0"/>
              </a:rPr>
              <a:t>— вторжение царя Ксеркса на Балканы;          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 3 </a:t>
            </a:r>
            <a:r>
              <a:rPr lang="ru-RU" sz="2400">
                <a:latin typeface="Comic Sans MS" pitchFamily="66" charset="0"/>
              </a:rPr>
              <a:t>— первые Олимпийские игры с участием всех греков-эллинов.</a:t>
            </a:r>
          </a:p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Известно, что битва в Саламинском проливе произошла в 480 г. до н.э. Подсчитай, сколько лет назад было это событие.</a:t>
            </a:r>
          </a:p>
        </p:txBody>
      </p:sp>
      <p:grpSp>
        <p:nvGrpSpPr>
          <p:cNvPr id="3994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9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9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52413" y="4724400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640000" y="6336000"/>
            <a:ext cx="360000" cy="36000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8000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Отметь на ленте времени ещё какое-нибудь известное тебе событие (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800">
                <a:latin typeface="Comic Sans MS" pitchFamily="66" charset="0"/>
              </a:rPr>
              <a:t>) из истории Греко-персидских войн, не изученное на уроках.</a:t>
            </a:r>
          </a:p>
        </p:txBody>
      </p:sp>
      <p:grpSp>
        <p:nvGrpSpPr>
          <p:cNvPr id="419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4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3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2042" name="Group 58"/>
          <p:cNvGraphicFramePr>
            <a:graphicFrameLocks noGrp="1"/>
          </p:cNvGraphicFramePr>
          <p:nvPr/>
        </p:nvGraphicFramePr>
        <p:xfrm>
          <a:off x="252413" y="4495800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2588"/>
            <a:ext cx="9144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492125" y="2159000"/>
            <a:ext cx="579438" cy="688975"/>
          </a:xfrm>
          <a:custGeom>
            <a:avLst/>
            <a:gdLst>
              <a:gd name="connsiteX0" fmla="*/ 505838 w 822914"/>
              <a:gd name="connsiteY0" fmla="*/ 97277 h 749940"/>
              <a:gd name="connsiteX1" fmla="*/ 272375 w 822914"/>
              <a:gd name="connsiteY1" fmla="*/ 38911 h 749940"/>
              <a:gd name="connsiteX2" fmla="*/ 214009 w 822914"/>
              <a:gd name="connsiteY2" fmla="*/ 19456 h 749940"/>
              <a:gd name="connsiteX3" fmla="*/ 155643 w 822914"/>
              <a:gd name="connsiteY3" fmla="*/ 0 h 749940"/>
              <a:gd name="connsiteX4" fmla="*/ 77821 w 822914"/>
              <a:gd name="connsiteY4" fmla="*/ 38911 h 749940"/>
              <a:gd name="connsiteX5" fmla="*/ 116732 w 822914"/>
              <a:gd name="connsiteY5" fmla="*/ 97277 h 749940"/>
              <a:gd name="connsiteX6" fmla="*/ 0 w 822914"/>
              <a:gd name="connsiteY6" fmla="*/ 175098 h 749940"/>
              <a:gd name="connsiteX7" fmla="*/ 19455 w 822914"/>
              <a:gd name="connsiteY7" fmla="*/ 233464 h 749940"/>
              <a:gd name="connsiteX8" fmla="*/ 136187 w 822914"/>
              <a:gd name="connsiteY8" fmla="*/ 291830 h 749940"/>
              <a:gd name="connsiteX9" fmla="*/ 155643 w 822914"/>
              <a:gd name="connsiteY9" fmla="*/ 350196 h 749940"/>
              <a:gd name="connsiteX10" fmla="*/ 116732 w 822914"/>
              <a:gd name="connsiteY10" fmla="*/ 408562 h 749940"/>
              <a:gd name="connsiteX11" fmla="*/ 155643 w 822914"/>
              <a:gd name="connsiteY11" fmla="*/ 466928 h 749940"/>
              <a:gd name="connsiteX12" fmla="*/ 136187 w 822914"/>
              <a:gd name="connsiteY12" fmla="*/ 661481 h 749940"/>
              <a:gd name="connsiteX13" fmla="*/ 272375 w 822914"/>
              <a:gd name="connsiteY13" fmla="*/ 680937 h 749940"/>
              <a:gd name="connsiteX14" fmla="*/ 291830 w 822914"/>
              <a:gd name="connsiteY14" fmla="*/ 739303 h 749940"/>
              <a:gd name="connsiteX15" fmla="*/ 466928 w 822914"/>
              <a:gd name="connsiteY15" fmla="*/ 661481 h 749940"/>
              <a:gd name="connsiteX16" fmla="*/ 447472 w 822914"/>
              <a:gd name="connsiteY16" fmla="*/ 583660 h 749940"/>
              <a:gd name="connsiteX17" fmla="*/ 564204 w 822914"/>
              <a:gd name="connsiteY17" fmla="*/ 544749 h 749940"/>
              <a:gd name="connsiteX18" fmla="*/ 544749 w 822914"/>
              <a:gd name="connsiteY18" fmla="*/ 466928 h 749940"/>
              <a:gd name="connsiteX19" fmla="*/ 603115 w 822914"/>
              <a:gd name="connsiteY19" fmla="*/ 505839 h 749940"/>
              <a:gd name="connsiteX20" fmla="*/ 661481 w 822914"/>
              <a:gd name="connsiteY20" fmla="*/ 564205 h 749940"/>
              <a:gd name="connsiteX21" fmla="*/ 817123 w 822914"/>
              <a:gd name="connsiteY21" fmla="*/ 544749 h 749940"/>
              <a:gd name="connsiteX22" fmla="*/ 797668 w 822914"/>
              <a:gd name="connsiteY22" fmla="*/ 486383 h 749940"/>
              <a:gd name="connsiteX23" fmla="*/ 758758 w 822914"/>
              <a:gd name="connsiteY23" fmla="*/ 428017 h 749940"/>
              <a:gd name="connsiteX24" fmla="*/ 739302 w 822914"/>
              <a:gd name="connsiteY24" fmla="*/ 350196 h 749940"/>
              <a:gd name="connsiteX25" fmla="*/ 622570 w 822914"/>
              <a:gd name="connsiteY25" fmla="*/ 291830 h 749940"/>
              <a:gd name="connsiteX26" fmla="*/ 680936 w 822914"/>
              <a:gd name="connsiteY26" fmla="*/ 233464 h 749940"/>
              <a:gd name="connsiteX27" fmla="*/ 661481 w 822914"/>
              <a:gd name="connsiteY27" fmla="*/ 175098 h 749940"/>
              <a:gd name="connsiteX28" fmla="*/ 564204 w 822914"/>
              <a:gd name="connsiteY28" fmla="*/ 77822 h 749940"/>
              <a:gd name="connsiteX29" fmla="*/ 214009 w 822914"/>
              <a:gd name="connsiteY29" fmla="*/ 97277 h 749940"/>
              <a:gd name="connsiteX0" fmla="*/ 505838 w 822914"/>
              <a:gd name="connsiteY0" fmla="*/ 97277 h 749940"/>
              <a:gd name="connsiteX1" fmla="*/ 272375 w 822914"/>
              <a:gd name="connsiteY1" fmla="*/ 38911 h 749940"/>
              <a:gd name="connsiteX2" fmla="*/ 214009 w 822914"/>
              <a:gd name="connsiteY2" fmla="*/ 19456 h 749940"/>
              <a:gd name="connsiteX3" fmla="*/ 155643 w 822914"/>
              <a:gd name="connsiteY3" fmla="*/ 0 h 749940"/>
              <a:gd name="connsiteX4" fmla="*/ 77821 w 822914"/>
              <a:gd name="connsiteY4" fmla="*/ 38911 h 749940"/>
              <a:gd name="connsiteX5" fmla="*/ 116732 w 822914"/>
              <a:gd name="connsiteY5" fmla="*/ 97277 h 749940"/>
              <a:gd name="connsiteX6" fmla="*/ 0 w 822914"/>
              <a:gd name="connsiteY6" fmla="*/ 175098 h 749940"/>
              <a:gd name="connsiteX7" fmla="*/ 19455 w 822914"/>
              <a:gd name="connsiteY7" fmla="*/ 233464 h 749940"/>
              <a:gd name="connsiteX8" fmla="*/ 136187 w 822914"/>
              <a:gd name="connsiteY8" fmla="*/ 291830 h 749940"/>
              <a:gd name="connsiteX9" fmla="*/ 155643 w 822914"/>
              <a:gd name="connsiteY9" fmla="*/ 350196 h 749940"/>
              <a:gd name="connsiteX10" fmla="*/ 116732 w 822914"/>
              <a:gd name="connsiteY10" fmla="*/ 408562 h 749940"/>
              <a:gd name="connsiteX11" fmla="*/ 155643 w 822914"/>
              <a:gd name="connsiteY11" fmla="*/ 466928 h 749940"/>
              <a:gd name="connsiteX12" fmla="*/ 136187 w 822914"/>
              <a:gd name="connsiteY12" fmla="*/ 661481 h 749940"/>
              <a:gd name="connsiteX13" fmla="*/ 272375 w 822914"/>
              <a:gd name="connsiteY13" fmla="*/ 680937 h 749940"/>
              <a:gd name="connsiteX14" fmla="*/ 291830 w 822914"/>
              <a:gd name="connsiteY14" fmla="*/ 739303 h 749940"/>
              <a:gd name="connsiteX15" fmla="*/ 466928 w 822914"/>
              <a:gd name="connsiteY15" fmla="*/ 661481 h 749940"/>
              <a:gd name="connsiteX16" fmla="*/ 447472 w 822914"/>
              <a:gd name="connsiteY16" fmla="*/ 583660 h 749940"/>
              <a:gd name="connsiteX17" fmla="*/ 564204 w 822914"/>
              <a:gd name="connsiteY17" fmla="*/ 544749 h 749940"/>
              <a:gd name="connsiteX18" fmla="*/ 544749 w 822914"/>
              <a:gd name="connsiteY18" fmla="*/ 466928 h 749940"/>
              <a:gd name="connsiteX19" fmla="*/ 603115 w 822914"/>
              <a:gd name="connsiteY19" fmla="*/ 505839 h 749940"/>
              <a:gd name="connsiteX20" fmla="*/ 661481 w 822914"/>
              <a:gd name="connsiteY20" fmla="*/ 564205 h 749940"/>
              <a:gd name="connsiteX21" fmla="*/ 817123 w 822914"/>
              <a:gd name="connsiteY21" fmla="*/ 544749 h 749940"/>
              <a:gd name="connsiteX22" fmla="*/ 797668 w 822914"/>
              <a:gd name="connsiteY22" fmla="*/ 486383 h 749940"/>
              <a:gd name="connsiteX23" fmla="*/ 758758 w 822914"/>
              <a:gd name="connsiteY23" fmla="*/ 428017 h 749940"/>
              <a:gd name="connsiteX24" fmla="*/ 739302 w 822914"/>
              <a:gd name="connsiteY24" fmla="*/ 350196 h 749940"/>
              <a:gd name="connsiteX25" fmla="*/ 622570 w 822914"/>
              <a:gd name="connsiteY25" fmla="*/ 291830 h 749940"/>
              <a:gd name="connsiteX26" fmla="*/ 680936 w 822914"/>
              <a:gd name="connsiteY26" fmla="*/ 233464 h 749940"/>
              <a:gd name="connsiteX27" fmla="*/ 661481 w 822914"/>
              <a:gd name="connsiteY27" fmla="*/ 175098 h 749940"/>
              <a:gd name="connsiteX28" fmla="*/ 564204 w 822914"/>
              <a:gd name="connsiteY28" fmla="*/ 77822 h 749940"/>
              <a:gd name="connsiteX0" fmla="*/ 505838 w 822914"/>
              <a:gd name="connsiteY0" fmla="*/ 97277 h 749940"/>
              <a:gd name="connsiteX1" fmla="*/ 272375 w 822914"/>
              <a:gd name="connsiteY1" fmla="*/ 38911 h 749940"/>
              <a:gd name="connsiteX2" fmla="*/ 214009 w 822914"/>
              <a:gd name="connsiteY2" fmla="*/ 19456 h 749940"/>
              <a:gd name="connsiteX3" fmla="*/ 155643 w 822914"/>
              <a:gd name="connsiteY3" fmla="*/ 0 h 749940"/>
              <a:gd name="connsiteX4" fmla="*/ 77821 w 822914"/>
              <a:gd name="connsiteY4" fmla="*/ 38911 h 749940"/>
              <a:gd name="connsiteX5" fmla="*/ 116732 w 822914"/>
              <a:gd name="connsiteY5" fmla="*/ 97277 h 749940"/>
              <a:gd name="connsiteX6" fmla="*/ 0 w 822914"/>
              <a:gd name="connsiteY6" fmla="*/ 175098 h 749940"/>
              <a:gd name="connsiteX7" fmla="*/ 19455 w 822914"/>
              <a:gd name="connsiteY7" fmla="*/ 233464 h 749940"/>
              <a:gd name="connsiteX8" fmla="*/ 136187 w 822914"/>
              <a:gd name="connsiteY8" fmla="*/ 291830 h 749940"/>
              <a:gd name="connsiteX9" fmla="*/ 155643 w 822914"/>
              <a:gd name="connsiteY9" fmla="*/ 350196 h 749940"/>
              <a:gd name="connsiteX10" fmla="*/ 116732 w 822914"/>
              <a:gd name="connsiteY10" fmla="*/ 408562 h 749940"/>
              <a:gd name="connsiteX11" fmla="*/ 155643 w 822914"/>
              <a:gd name="connsiteY11" fmla="*/ 466928 h 749940"/>
              <a:gd name="connsiteX12" fmla="*/ 136187 w 822914"/>
              <a:gd name="connsiteY12" fmla="*/ 661481 h 749940"/>
              <a:gd name="connsiteX13" fmla="*/ 272375 w 822914"/>
              <a:gd name="connsiteY13" fmla="*/ 680937 h 749940"/>
              <a:gd name="connsiteX14" fmla="*/ 291830 w 822914"/>
              <a:gd name="connsiteY14" fmla="*/ 739303 h 749940"/>
              <a:gd name="connsiteX15" fmla="*/ 466928 w 822914"/>
              <a:gd name="connsiteY15" fmla="*/ 661481 h 749940"/>
              <a:gd name="connsiteX16" fmla="*/ 447472 w 822914"/>
              <a:gd name="connsiteY16" fmla="*/ 583660 h 749940"/>
              <a:gd name="connsiteX17" fmla="*/ 564204 w 822914"/>
              <a:gd name="connsiteY17" fmla="*/ 544749 h 749940"/>
              <a:gd name="connsiteX18" fmla="*/ 544749 w 822914"/>
              <a:gd name="connsiteY18" fmla="*/ 466928 h 749940"/>
              <a:gd name="connsiteX19" fmla="*/ 603115 w 822914"/>
              <a:gd name="connsiteY19" fmla="*/ 505839 h 749940"/>
              <a:gd name="connsiteX20" fmla="*/ 661481 w 822914"/>
              <a:gd name="connsiteY20" fmla="*/ 564205 h 749940"/>
              <a:gd name="connsiteX21" fmla="*/ 817123 w 822914"/>
              <a:gd name="connsiteY21" fmla="*/ 544749 h 749940"/>
              <a:gd name="connsiteX22" fmla="*/ 797668 w 822914"/>
              <a:gd name="connsiteY22" fmla="*/ 486383 h 749940"/>
              <a:gd name="connsiteX23" fmla="*/ 758758 w 822914"/>
              <a:gd name="connsiteY23" fmla="*/ 428017 h 749940"/>
              <a:gd name="connsiteX24" fmla="*/ 739302 w 822914"/>
              <a:gd name="connsiteY24" fmla="*/ 350196 h 749940"/>
              <a:gd name="connsiteX25" fmla="*/ 622570 w 822914"/>
              <a:gd name="connsiteY25" fmla="*/ 291830 h 749940"/>
              <a:gd name="connsiteX26" fmla="*/ 680936 w 822914"/>
              <a:gd name="connsiteY26" fmla="*/ 233464 h 749940"/>
              <a:gd name="connsiteX27" fmla="*/ 661481 w 822914"/>
              <a:gd name="connsiteY27" fmla="*/ 175098 h 749940"/>
              <a:gd name="connsiteX28" fmla="*/ 564204 w 822914"/>
              <a:gd name="connsiteY28" fmla="*/ 77822 h 749940"/>
              <a:gd name="connsiteX29" fmla="*/ 505838 w 822914"/>
              <a:gd name="connsiteY29" fmla="*/ 97277 h 749940"/>
              <a:gd name="connsiteX0" fmla="*/ 505838 w 822914"/>
              <a:gd name="connsiteY0" fmla="*/ 97277 h 749940"/>
              <a:gd name="connsiteX1" fmla="*/ 214009 w 822914"/>
              <a:gd name="connsiteY1" fmla="*/ 19456 h 749940"/>
              <a:gd name="connsiteX2" fmla="*/ 155643 w 822914"/>
              <a:gd name="connsiteY2" fmla="*/ 0 h 749940"/>
              <a:gd name="connsiteX3" fmla="*/ 77821 w 822914"/>
              <a:gd name="connsiteY3" fmla="*/ 38911 h 749940"/>
              <a:gd name="connsiteX4" fmla="*/ 116732 w 822914"/>
              <a:gd name="connsiteY4" fmla="*/ 97277 h 749940"/>
              <a:gd name="connsiteX5" fmla="*/ 0 w 822914"/>
              <a:gd name="connsiteY5" fmla="*/ 175098 h 749940"/>
              <a:gd name="connsiteX6" fmla="*/ 19455 w 822914"/>
              <a:gd name="connsiteY6" fmla="*/ 233464 h 749940"/>
              <a:gd name="connsiteX7" fmla="*/ 136187 w 822914"/>
              <a:gd name="connsiteY7" fmla="*/ 291830 h 749940"/>
              <a:gd name="connsiteX8" fmla="*/ 155643 w 822914"/>
              <a:gd name="connsiteY8" fmla="*/ 350196 h 749940"/>
              <a:gd name="connsiteX9" fmla="*/ 116732 w 822914"/>
              <a:gd name="connsiteY9" fmla="*/ 408562 h 749940"/>
              <a:gd name="connsiteX10" fmla="*/ 155643 w 822914"/>
              <a:gd name="connsiteY10" fmla="*/ 466928 h 749940"/>
              <a:gd name="connsiteX11" fmla="*/ 136187 w 822914"/>
              <a:gd name="connsiteY11" fmla="*/ 661481 h 749940"/>
              <a:gd name="connsiteX12" fmla="*/ 272375 w 822914"/>
              <a:gd name="connsiteY12" fmla="*/ 680937 h 749940"/>
              <a:gd name="connsiteX13" fmla="*/ 291830 w 822914"/>
              <a:gd name="connsiteY13" fmla="*/ 739303 h 749940"/>
              <a:gd name="connsiteX14" fmla="*/ 466928 w 822914"/>
              <a:gd name="connsiteY14" fmla="*/ 661481 h 749940"/>
              <a:gd name="connsiteX15" fmla="*/ 447472 w 822914"/>
              <a:gd name="connsiteY15" fmla="*/ 583660 h 749940"/>
              <a:gd name="connsiteX16" fmla="*/ 564204 w 822914"/>
              <a:gd name="connsiteY16" fmla="*/ 544749 h 749940"/>
              <a:gd name="connsiteX17" fmla="*/ 544749 w 822914"/>
              <a:gd name="connsiteY17" fmla="*/ 466928 h 749940"/>
              <a:gd name="connsiteX18" fmla="*/ 603115 w 822914"/>
              <a:gd name="connsiteY18" fmla="*/ 505839 h 749940"/>
              <a:gd name="connsiteX19" fmla="*/ 661481 w 822914"/>
              <a:gd name="connsiteY19" fmla="*/ 564205 h 749940"/>
              <a:gd name="connsiteX20" fmla="*/ 817123 w 822914"/>
              <a:gd name="connsiteY20" fmla="*/ 544749 h 749940"/>
              <a:gd name="connsiteX21" fmla="*/ 797668 w 822914"/>
              <a:gd name="connsiteY21" fmla="*/ 486383 h 749940"/>
              <a:gd name="connsiteX22" fmla="*/ 758758 w 822914"/>
              <a:gd name="connsiteY22" fmla="*/ 428017 h 749940"/>
              <a:gd name="connsiteX23" fmla="*/ 739302 w 822914"/>
              <a:gd name="connsiteY23" fmla="*/ 350196 h 749940"/>
              <a:gd name="connsiteX24" fmla="*/ 622570 w 822914"/>
              <a:gd name="connsiteY24" fmla="*/ 291830 h 749940"/>
              <a:gd name="connsiteX25" fmla="*/ 680936 w 822914"/>
              <a:gd name="connsiteY25" fmla="*/ 233464 h 749940"/>
              <a:gd name="connsiteX26" fmla="*/ 661481 w 822914"/>
              <a:gd name="connsiteY26" fmla="*/ 175098 h 749940"/>
              <a:gd name="connsiteX27" fmla="*/ 564204 w 822914"/>
              <a:gd name="connsiteY27" fmla="*/ 77822 h 749940"/>
              <a:gd name="connsiteX28" fmla="*/ 505838 w 822914"/>
              <a:gd name="connsiteY28" fmla="*/ 97277 h 749940"/>
              <a:gd name="connsiteX0" fmla="*/ 505838 w 822914"/>
              <a:gd name="connsiteY0" fmla="*/ 100858 h 753521"/>
              <a:gd name="connsiteX1" fmla="*/ 214009 w 822914"/>
              <a:gd name="connsiteY1" fmla="*/ 23037 h 753521"/>
              <a:gd name="connsiteX2" fmla="*/ 155643 w 822914"/>
              <a:gd name="connsiteY2" fmla="*/ 3581 h 753521"/>
              <a:gd name="connsiteX3" fmla="*/ 116732 w 822914"/>
              <a:gd name="connsiteY3" fmla="*/ 100858 h 753521"/>
              <a:gd name="connsiteX4" fmla="*/ 0 w 822914"/>
              <a:gd name="connsiteY4" fmla="*/ 178679 h 753521"/>
              <a:gd name="connsiteX5" fmla="*/ 19455 w 822914"/>
              <a:gd name="connsiteY5" fmla="*/ 237045 h 753521"/>
              <a:gd name="connsiteX6" fmla="*/ 136187 w 822914"/>
              <a:gd name="connsiteY6" fmla="*/ 295411 h 753521"/>
              <a:gd name="connsiteX7" fmla="*/ 155643 w 822914"/>
              <a:gd name="connsiteY7" fmla="*/ 353777 h 753521"/>
              <a:gd name="connsiteX8" fmla="*/ 116732 w 822914"/>
              <a:gd name="connsiteY8" fmla="*/ 412143 h 753521"/>
              <a:gd name="connsiteX9" fmla="*/ 155643 w 822914"/>
              <a:gd name="connsiteY9" fmla="*/ 470509 h 753521"/>
              <a:gd name="connsiteX10" fmla="*/ 136187 w 822914"/>
              <a:gd name="connsiteY10" fmla="*/ 665062 h 753521"/>
              <a:gd name="connsiteX11" fmla="*/ 272375 w 822914"/>
              <a:gd name="connsiteY11" fmla="*/ 684518 h 753521"/>
              <a:gd name="connsiteX12" fmla="*/ 291830 w 822914"/>
              <a:gd name="connsiteY12" fmla="*/ 742884 h 753521"/>
              <a:gd name="connsiteX13" fmla="*/ 466928 w 822914"/>
              <a:gd name="connsiteY13" fmla="*/ 665062 h 753521"/>
              <a:gd name="connsiteX14" fmla="*/ 447472 w 822914"/>
              <a:gd name="connsiteY14" fmla="*/ 587241 h 753521"/>
              <a:gd name="connsiteX15" fmla="*/ 564204 w 822914"/>
              <a:gd name="connsiteY15" fmla="*/ 548330 h 753521"/>
              <a:gd name="connsiteX16" fmla="*/ 544749 w 822914"/>
              <a:gd name="connsiteY16" fmla="*/ 470509 h 753521"/>
              <a:gd name="connsiteX17" fmla="*/ 603115 w 822914"/>
              <a:gd name="connsiteY17" fmla="*/ 509420 h 753521"/>
              <a:gd name="connsiteX18" fmla="*/ 661481 w 822914"/>
              <a:gd name="connsiteY18" fmla="*/ 567786 h 753521"/>
              <a:gd name="connsiteX19" fmla="*/ 817123 w 822914"/>
              <a:gd name="connsiteY19" fmla="*/ 548330 h 753521"/>
              <a:gd name="connsiteX20" fmla="*/ 797668 w 822914"/>
              <a:gd name="connsiteY20" fmla="*/ 489964 h 753521"/>
              <a:gd name="connsiteX21" fmla="*/ 758758 w 822914"/>
              <a:gd name="connsiteY21" fmla="*/ 431598 h 753521"/>
              <a:gd name="connsiteX22" fmla="*/ 739302 w 822914"/>
              <a:gd name="connsiteY22" fmla="*/ 353777 h 753521"/>
              <a:gd name="connsiteX23" fmla="*/ 622570 w 822914"/>
              <a:gd name="connsiteY23" fmla="*/ 295411 h 753521"/>
              <a:gd name="connsiteX24" fmla="*/ 680936 w 822914"/>
              <a:gd name="connsiteY24" fmla="*/ 237045 h 753521"/>
              <a:gd name="connsiteX25" fmla="*/ 661481 w 822914"/>
              <a:gd name="connsiteY25" fmla="*/ 178679 h 753521"/>
              <a:gd name="connsiteX26" fmla="*/ 564204 w 822914"/>
              <a:gd name="connsiteY26" fmla="*/ 81403 h 753521"/>
              <a:gd name="connsiteX27" fmla="*/ 505838 w 822914"/>
              <a:gd name="connsiteY27" fmla="*/ 100858 h 753521"/>
              <a:gd name="connsiteX0" fmla="*/ 505838 w 822914"/>
              <a:gd name="connsiteY0" fmla="*/ 103684 h 756347"/>
              <a:gd name="connsiteX1" fmla="*/ 214009 w 822914"/>
              <a:gd name="connsiteY1" fmla="*/ 25863 h 756347"/>
              <a:gd name="connsiteX2" fmla="*/ 155643 w 822914"/>
              <a:gd name="connsiteY2" fmla="*/ 6407 h 756347"/>
              <a:gd name="connsiteX3" fmla="*/ 216745 w 822914"/>
              <a:gd name="connsiteY3" fmla="*/ 146547 h 756347"/>
              <a:gd name="connsiteX4" fmla="*/ 0 w 822914"/>
              <a:gd name="connsiteY4" fmla="*/ 181505 h 756347"/>
              <a:gd name="connsiteX5" fmla="*/ 19455 w 822914"/>
              <a:gd name="connsiteY5" fmla="*/ 239871 h 756347"/>
              <a:gd name="connsiteX6" fmla="*/ 136187 w 822914"/>
              <a:gd name="connsiteY6" fmla="*/ 298237 h 756347"/>
              <a:gd name="connsiteX7" fmla="*/ 155643 w 822914"/>
              <a:gd name="connsiteY7" fmla="*/ 356603 h 756347"/>
              <a:gd name="connsiteX8" fmla="*/ 116732 w 822914"/>
              <a:gd name="connsiteY8" fmla="*/ 414969 h 756347"/>
              <a:gd name="connsiteX9" fmla="*/ 155643 w 822914"/>
              <a:gd name="connsiteY9" fmla="*/ 473335 h 756347"/>
              <a:gd name="connsiteX10" fmla="*/ 136187 w 822914"/>
              <a:gd name="connsiteY10" fmla="*/ 667888 h 756347"/>
              <a:gd name="connsiteX11" fmla="*/ 272375 w 822914"/>
              <a:gd name="connsiteY11" fmla="*/ 687344 h 756347"/>
              <a:gd name="connsiteX12" fmla="*/ 291830 w 822914"/>
              <a:gd name="connsiteY12" fmla="*/ 745710 h 756347"/>
              <a:gd name="connsiteX13" fmla="*/ 466928 w 822914"/>
              <a:gd name="connsiteY13" fmla="*/ 667888 h 756347"/>
              <a:gd name="connsiteX14" fmla="*/ 447472 w 822914"/>
              <a:gd name="connsiteY14" fmla="*/ 590067 h 756347"/>
              <a:gd name="connsiteX15" fmla="*/ 564204 w 822914"/>
              <a:gd name="connsiteY15" fmla="*/ 551156 h 756347"/>
              <a:gd name="connsiteX16" fmla="*/ 544749 w 822914"/>
              <a:gd name="connsiteY16" fmla="*/ 473335 h 756347"/>
              <a:gd name="connsiteX17" fmla="*/ 603115 w 822914"/>
              <a:gd name="connsiteY17" fmla="*/ 512246 h 756347"/>
              <a:gd name="connsiteX18" fmla="*/ 661481 w 822914"/>
              <a:gd name="connsiteY18" fmla="*/ 570612 h 756347"/>
              <a:gd name="connsiteX19" fmla="*/ 817123 w 822914"/>
              <a:gd name="connsiteY19" fmla="*/ 551156 h 756347"/>
              <a:gd name="connsiteX20" fmla="*/ 797668 w 822914"/>
              <a:gd name="connsiteY20" fmla="*/ 492790 h 756347"/>
              <a:gd name="connsiteX21" fmla="*/ 758758 w 822914"/>
              <a:gd name="connsiteY21" fmla="*/ 434424 h 756347"/>
              <a:gd name="connsiteX22" fmla="*/ 739302 w 822914"/>
              <a:gd name="connsiteY22" fmla="*/ 356603 h 756347"/>
              <a:gd name="connsiteX23" fmla="*/ 622570 w 822914"/>
              <a:gd name="connsiteY23" fmla="*/ 298237 h 756347"/>
              <a:gd name="connsiteX24" fmla="*/ 680936 w 822914"/>
              <a:gd name="connsiteY24" fmla="*/ 239871 h 756347"/>
              <a:gd name="connsiteX25" fmla="*/ 661481 w 822914"/>
              <a:gd name="connsiteY25" fmla="*/ 181505 h 756347"/>
              <a:gd name="connsiteX26" fmla="*/ 564204 w 822914"/>
              <a:gd name="connsiteY26" fmla="*/ 84229 h 756347"/>
              <a:gd name="connsiteX27" fmla="*/ 505838 w 822914"/>
              <a:gd name="connsiteY27" fmla="*/ 103684 h 756347"/>
              <a:gd name="connsiteX0" fmla="*/ 505838 w 822914"/>
              <a:gd name="connsiteY0" fmla="*/ 97374 h 750037"/>
              <a:gd name="connsiteX1" fmla="*/ 214009 w 822914"/>
              <a:gd name="connsiteY1" fmla="*/ 19553 h 750037"/>
              <a:gd name="connsiteX2" fmla="*/ 122305 w 822914"/>
              <a:gd name="connsiteY2" fmla="*/ 9622 h 750037"/>
              <a:gd name="connsiteX3" fmla="*/ 216745 w 822914"/>
              <a:gd name="connsiteY3" fmla="*/ 140237 h 750037"/>
              <a:gd name="connsiteX4" fmla="*/ 0 w 822914"/>
              <a:gd name="connsiteY4" fmla="*/ 175195 h 750037"/>
              <a:gd name="connsiteX5" fmla="*/ 19455 w 822914"/>
              <a:gd name="connsiteY5" fmla="*/ 233561 h 750037"/>
              <a:gd name="connsiteX6" fmla="*/ 136187 w 822914"/>
              <a:gd name="connsiteY6" fmla="*/ 291927 h 750037"/>
              <a:gd name="connsiteX7" fmla="*/ 155643 w 822914"/>
              <a:gd name="connsiteY7" fmla="*/ 350293 h 750037"/>
              <a:gd name="connsiteX8" fmla="*/ 116732 w 822914"/>
              <a:gd name="connsiteY8" fmla="*/ 408659 h 750037"/>
              <a:gd name="connsiteX9" fmla="*/ 155643 w 822914"/>
              <a:gd name="connsiteY9" fmla="*/ 467025 h 750037"/>
              <a:gd name="connsiteX10" fmla="*/ 136187 w 822914"/>
              <a:gd name="connsiteY10" fmla="*/ 661578 h 750037"/>
              <a:gd name="connsiteX11" fmla="*/ 272375 w 822914"/>
              <a:gd name="connsiteY11" fmla="*/ 681034 h 750037"/>
              <a:gd name="connsiteX12" fmla="*/ 291830 w 822914"/>
              <a:gd name="connsiteY12" fmla="*/ 739400 h 750037"/>
              <a:gd name="connsiteX13" fmla="*/ 466928 w 822914"/>
              <a:gd name="connsiteY13" fmla="*/ 661578 h 750037"/>
              <a:gd name="connsiteX14" fmla="*/ 447472 w 822914"/>
              <a:gd name="connsiteY14" fmla="*/ 583757 h 750037"/>
              <a:gd name="connsiteX15" fmla="*/ 564204 w 822914"/>
              <a:gd name="connsiteY15" fmla="*/ 544846 h 750037"/>
              <a:gd name="connsiteX16" fmla="*/ 544749 w 822914"/>
              <a:gd name="connsiteY16" fmla="*/ 467025 h 750037"/>
              <a:gd name="connsiteX17" fmla="*/ 603115 w 822914"/>
              <a:gd name="connsiteY17" fmla="*/ 505936 h 750037"/>
              <a:gd name="connsiteX18" fmla="*/ 661481 w 822914"/>
              <a:gd name="connsiteY18" fmla="*/ 564302 h 750037"/>
              <a:gd name="connsiteX19" fmla="*/ 817123 w 822914"/>
              <a:gd name="connsiteY19" fmla="*/ 544846 h 750037"/>
              <a:gd name="connsiteX20" fmla="*/ 797668 w 822914"/>
              <a:gd name="connsiteY20" fmla="*/ 486480 h 750037"/>
              <a:gd name="connsiteX21" fmla="*/ 758758 w 822914"/>
              <a:gd name="connsiteY21" fmla="*/ 428114 h 750037"/>
              <a:gd name="connsiteX22" fmla="*/ 739302 w 822914"/>
              <a:gd name="connsiteY22" fmla="*/ 350293 h 750037"/>
              <a:gd name="connsiteX23" fmla="*/ 622570 w 822914"/>
              <a:gd name="connsiteY23" fmla="*/ 291927 h 750037"/>
              <a:gd name="connsiteX24" fmla="*/ 680936 w 822914"/>
              <a:gd name="connsiteY24" fmla="*/ 233561 h 750037"/>
              <a:gd name="connsiteX25" fmla="*/ 661481 w 822914"/>
              <a:gd name="connsiteY25" fmla="*/ 175195 h 750037"/>
              <a:gd name="connsiteX26" fmla="*/ 564204 w 822914"/>
              <a:gd name="connsiteY26" fmla="*/ 77919 h 750037"/>
              <a:gd name="connsiteX27" fmla="*/ 505838 w 822914"/>
              <a:gd name="connsiteY27" fmla="*/ 97374 h 750037"/>
              <a:gd name="connsiteX0" fmla="*/ 505838 w 822914"/>
              <a:gd name="connsiteY0" fmla="*/ 97374 h 750037"/>
              <a:gd name="connsiteX1" fmla="*/ 214009 w 822914"/>
              <a:gd name="connsiteY1" fmla="*/ 19553 h 750037"/>
              <a:gd name="connsiteX2" fmla="*/ 122305 w 822914"/>
              <a:gd name="connsiteY2" fmla="*/ 9622 h 750037"/>
              <a:gd name="connsiteX3" fmla="*/ 216745 w 822914"/>
              <a:gd name="connsiteY3" fmla="*/ 140237 h 750037"/>
              <a:gd name="connsiteX4" fmla="*/ 0 w 822914"/>
              <a:gd name="connsiteY4" fmla="*/ 175195 h 750037"/>
              <a:gd name="connsiteX5" fmla="*/ 19455 w 822914"/>
              <a:gd name="connsiteY5" fmla="*/ 233561 h 750037"/>
              <a:gd name="connsiteX6" fmla="*/ 136187 w 822914"/>
              <a:gd name="connsiteY6" fmla="*/ 291927 h 750037"/>
              <a:gd name="connsiteX7" fmla="*/ 155643 w 822914"/>
              <a:gd name="connsiteY7" fmla="*/ 350293 h 750037"/>
              <a:gd name="connsiteX8" fmla="*/ 116732 w 822914"/>
              <a:gd name="connsiteY8" fmla="*/ 408659 h 750037"/>
              <a:gd name="connsiteX9" fmla="*/ 155643 w 822914"/>
              <a:gd name="connsiteY9" fmla="*/ 467025 h 750037"/>
              <a:gd name="connsiteX10" fmla="*/ 136187 w 822914"/>
              <a:gd name="connsiteY10" fmla="*/ 661578 h 750037"/>
              <a:gd name="connsiteX11" fmla="*/ 272375 w 822914"/>
              <a:gd name="connsiteY11" fmla="*/ 681034 h 750037"/>
              <a:gd name="connsiteX12" fmla="*/ 291830 w 822914"/>
              <a:gd name="connsiteY12" fmla="*/ 739400 h 750037"/>
              <a:gd name="connsiteX13" fmla="*/ 466928 w 822914"/>
              <a:gd name="connsiteY13" fmla="*/ 661578 h 750037"/>
              <a:gd name="connsiteX14" fmla="*/ 447472 w 822914"/>
              <a:gd name="connsiteY14" fmla="*/ 583757 h 750037"/>
              <a:gd name="connsiteX15" fmla="*/ 564204 w 822914"/>
              <a:gd name="connsiteY15" fmla="*/ 544846 h 750037"/>
              <a:gd name="connsiteX16" fmla="*/ 544749 w 822914"/>
              <a:gd name="connsiteY16" fmla="*/ 467025 h 750037"/>
              <a:gd name="connsiteX17" fmla="*/ 603115 w 822914"/>
              <a:gd name="connsiteY17" fmla="*/ 505936 h 750037"/>
              <a:gd name="connsiteX18" fmla="*/ 661481 w 822914"/>
              <a:gd name="connsiteY18" fmla="*/ 564302 h 750037"/>
              <a:gd name="connsiteX19" fmla="*/ 817123 w 822914"/>
              <a:gd name="connsiteY19" fmla="*/ 544846 h 750037"/>
              <a:gd name="connsiteX20" fmla="*/ 797668 w 822914"/>
              <a:gd name="connsiteY20" fmla="*/ 486480 h 750037"/>
              <a:gd name="connsiteX21" fmla="*/ 758758 w 822914"/>
              <a:gd name="connsiteY21" fmla="*/ 428114 h 750037"/>
              <a:gd name="connsiteX22" fmla="*/ 739302 w 822914"/>
              <a:gd name="connsiteY22" fmla="*/ 350293 h 750037"/>
              <a:gd name="connsiteX23" fmla="*/ 622570 w 822914"/>
              <a:gd name="connsiteY23" fmla="*/ 291927 h 750037"/>
              <a:gd name="connsiteX24" fmla="*/ 680936 w 822914"/>
              <a:gd name="connsiteY24" fmla="*/ 233561 h 750037"/>
              <a:gd name="connsiteX25" fmla="*/ 661481 w 822914"/>
              <a:gd name="connsiteY25" fmla="*/ 175195 h 750037"/>
              <a:gd name="connsiteX26" fmla="*/ 564204 w 822914"/>
              <a:gd name="connsiteY26" fmla="*/ 77919 h 750037"/>
              <a:gd name="connsiteX27" fmla="*/ 505838 w 822914"/>
              <a:gd name="connsiteY27" fmla="*/ 97374 h 750037"/>
              <a:gd name="connsiteX0" fmla="*/ 486606 w 803682"/>
              <a:gd name="connsiteY0" fmla="*/ 97374 h 750037"/>
              <a:gd name="connsiteX1" fmla="*/ 194777 w 803682"/>
              <a:gd name="connsiteY1" fmla="*/ 19553 h 750037"/>
              <a:gd name="connsiteX2" fmla="*/ 103073 w 803682"/>
              <a:gd name="connsiteY2" fmla="*/ 9622 h 750037"/>
              <a:gd name="connsiteX3" fmla="*/ 197513 w 803682"/>
              <a:gd name="connsiteY3" fmla="*/ 140237 h 750037"/>
              <a:gd name="connsiteX4" fmla="*/ 147455 w 803682"/>
              <a:gd name="connsiteY4" fmla="*/ 203770 h 750037"/>
              <a:gd name="connsiteX5" fmla="*/ 223 w 803682"/>
              <a:gd name="connsiteY5" fmla="*/ 233561 h 750037"/>
              <a:gd name="connsiteX6" fmla="*/ 116955 w 803682"/>
              <a:gd name="connsiteY6" fmla="*/ 291927 h 750037"/>
              <a:gd name="connsiteX7" fmla="*/ 136411 w 803682"/>
              <a:gd name="connsiteY7" fmla="*/ 350293 h 750037"/>
              <a:gd name="connsiteX8" fmla="*/ 97500 w 803682"/>
              <a:gd name="connsiteY8" fmla="*/ 408659 h 750037"/>
              <a:gd name="connsiteX9" fmla="*/ 136411 w 803682"/>
              <a:gd name="connsiteY9" fmla="*/ 467025 h 750037"/>
              <a:gd name="connsiteX10" fmla="*/ 116955 w 803682"/>
              <a:gd name="connsiteY10" fmla="*/ 661578 h 750037"/>
              <a:gd name="connsiteX11" fmla="*/ 253143 w 803682"/>
              <a:gd name="connsiteY11" fmla="*/ 681034 h 750037"/>
              <a:gd name="connsiteX12" fmla="*/ 272598 w 803682"/>
              <a:gd name="connsiteY12" fmla="*/ 739400 h 750037"/>
              <a:gd name="connsiteX13" fmla="*/ 447696 w 803682"/>
              <a:gd name="connsiteY13" fmla="*/ 661578 h 750037"/>
              <a:gd name="connsiteX14" fmla="*/ 428240 w 803682"/>
              <a:gd name="connsiteY14" fmla="*/ 583757 h 750037"/>
              <a:gd name="connsiteX15" fmla="*/ 544972 w 803682"/>
              <a:gd name="connsiteY15" fmla="*/ 544846 h 750037"/>
              <a:gd name="connsiteX16" fmla="*/ 525517 w 803682"/>
              <a:gd name="connsiteY16" fmla="*/ 467025 h 750037"/>
              <a:gd name="connsiteX17" fmla="*/ 583883 w 803682"/>
              <a:gd name="connsiteY17" fmla="*/ 505936 h 750037"/>
              <a:gd name="connsiteX18" fmla="*/ 642249 w 803682"/>
              <a:gd name="connsiteY18" fmla="*/ 564302 h 750037"/>
              <a:gd name="connsiteX19" fmla="*/ 797891 w 803682"/>
              <a:gd name="connsiteY19" fmla="*/ 544846 h 750037"/>
              <a:gd name="connsiteX20" fmla="*/ 778436 w 803682"/>
              <a:gd name="connsiteY20" fmla="*/ 486480 h 750037"/>
              <a:gd name="connsiteX21" fmla="*/ 739526 w 803682"/>
              <a:gd name="connsiteY21" fmla="*/ 428114 h 750037"/>
              <a:gd name="connsiteX22" fmla="*/ 720070 w 803682"/>
              <a:gd name="connsiteY22" fmla="*/ 350293 h 750037"/>
              <a:gd name="connsiteX23" fmla="*/ 603338 w 803682"/>
              <a:gd name="connsiteY23" fmla="*/ 291927 h 750037"/>
              <a:gd name="connsiteX24" fmla="*/ 661704 w 803682"/>
              <a:gd name="connsiteY24" fmla="*/ 233561 h 750037"/>
              <a:gd name="connsiteX25" fmla="*/ 642249 w 803682"/>
              <a:gd name="connsiteY25" fmla="*/ 175195 h 750037"/>
              <a:gd name="connsiteX26" fmla="*/ 544972 w 803682"/>
              <a:gd name="connsiteY26" fmla="*/ 77919 h 750037"/>
              <a:gd name="connsiteX27" fmla="*/ 486606 w 803682"/>
              <a:gd name="connsiteY27" fmla="*/ 97374 h 750037"/>
              <a:gd name="connsiteX0" fmla="*/ 391566 w 708642"/>
              <a:gd name="connsiteY0" fmla="*/ 97374 h 750037"/>
              <a:gd name="connsiteX1" fmla="*/ 99737 w 708642"/>
              <a:gd name="connsiteY1" fmla="*/ 19553 h 750037"/>
              <a:gd name="connsiteX2" fmla="*/ 8033 w 708642"/>
              <a:gd name="connsiteY2" fmla="*/ 9622 h 750037"/>
              <a:gd name="connsiteX3" fmla="*/ 102473 w 708642"/>
              <a:gd name="connsiteY3" fmla="*/ 140237 h 750037"/>
              <a:gd name="connsiteX4" fmla="*/ 52415 w 708642"/>
              <a:gd name="connsiteY4" fmla="*/ 203770 h 750037"/>
              <a:gd name="connsiteX5" fmla="*/ 21915 w 708642"/>
              <a:gd name="connsiteY5" fmla="*/ 291927 h 750037"/>
              <a:gd name="connsiteX6" fmla="*/ 41371 w 708642"/>
              <a:gd name="connsiteY6" fmla="*/ 350293 h 750037"/>
              <a:gd name="connsiteX7" fmla="*/ 2460 w 708642"/>
              <a:gd name="connsiteY7" fmla="*/ 408659 h 750037"/>
              <a:gd name="connsiteX8" fmla="*/ 41371 w 708642"/>
              <a:gd name="connsiteY8" fmla="*/ 467025 h 750037"/>
              <a:gd name="connsiteX9" fmla="*/ 21915 w 708642"/>
              <a:gd name="connsiteY9" fmla="*/ 661578 h 750037"/>
              <a:gd name="connsiteX10" fmla="*/ 158103 w 708642"/>
              <a:gd name="connsiteY10" fmla="*/ 681034 h 750037"/>
              <a:gd name="connsiteX11" fmla="*/ 177558 w 708642"/>
              <a:gd name="connsiteY11" fmla="*/ 739400 h 750037"/>
              <a:gd name="connsiteX12" fmla="*/ 352656 w 708642"/>
              <a:gd name="connsiteY12" fmla="*/ 661578 h 750037"/>
              <a:gd name="connsiteX13" fmla="*/ 333200 w 708642"/>
              <a:gd name="connsiteY13" fmla="*/ 583757 h 750037"/>
              <a:gd name="connsiteX14" fmla="*/ 449932 w 708642"/>
              <a:gd name="connsiteY14" fmla="*/ 544846 h 750037"/>
              <a:gd name="connsiteX15" fmla="*/ 430477 w 708642"/>
              <a:gd name="connsiteY15" fmla="*/ 467025 h 750037"/>
              <a:gd name="connsiteX16" fmla="*/ 488843 w 708642"/>
              <a:gd name="connsiteY16" fmla="*/ 505936 h 750037"/>
              <a:gd name="connsiteX17" fmla="*/ 547209 w 708642"/>
              <a:gd name="connsiteY17" fmla="*/ 564302 h 750037"/>
              <a:gd name="connsiteX18" fmla="*/ 702851 w 708642"/>
              <a:gd name="connsiteY18" fmla="*/ 544846 h 750037"/>
              <a:gd name="connsiteX19" fmla="*/ 683396 w 708642"/>
              <a:gd name="connsiteY19" fmla="*/ 486480 h 750037"/>
              <a:gd name="connsiteX20" fmla="*/ 644486 w 708642"/>
              <a:gd name="connsiteY20" fmla="*/ 428114 h 750037"/>
              <a:gd name="connsiteX21" fmla="*/ 625030 w 708642"/>
              <a:gd name="connsiteY21" fmla="*/ 350293 h 750037"/>
              <a:gd name="connsiteX22" fmla="*/ 508298 w 708642"/>
              <a:gd name="connsiteY22" fmla="*/ 291927 h 750037"/>
              <a:gd name="connsiteX23" fmla="*/ 566664 w 708642"/>
              <a:gd name="connsiteY23" fmla="*/ 233561 h 750037"/>
              <a:gd name="connsiteX24" fmla="*/ 547209 w 708642"/>
              <a:gd name="connsiteY24" fmla="*/ 175195 h 750037"/>
              <a:gd name="connsiteX25" fmla="*/ 449932 w 708642"/>
              <a:gd name="connsiteY25" fmla="*/ 77919 h 750037"/>
              <a:gd name="connsiteX26" fmla="*/ 391566 w 708642"/>
              <a:gd name="connsiteY26" fmla="*/ 97374 h 750037"/>
              <a:gd name="connsiteX0" fmla="*/ 391566 w 708642"/>
              <a:gd name="connsiteY0" fmla="*/ 97374 h 750037"/>
              <a:gd name="connsiteX1" fmla="*/ 99737 w 708642"/>
              <a:gd name="connsiteY1" fmla="*/ 19553 h 750037"/>
              <a:gd name="connsiteX2" fmla="*/ 8033 w 708642"/>
              <a:gd name="connsiteY2" fmla="*/ 9622 h 750037"/>
              <a:gd name="connsiteX3" fmla="*/ 102473 w 708642"/>
              <a:gd name="connsiteY3" fmla="*/ 140237 h 750037"/>
              <a:gd name="connsiteX4" fmla="*/ 52415 w 708642"/>
              <a:gd name="connsiteY4" fmla="*/ 203770 h 750037"/>
              <a:gd name="connsiteX5" fmla="*/ 121928 w 708642"/>
              <a:gd name="connsiteY5" fmla="*/ 291927 h 750037"/>
              <a:gd name="connsiteX6" fmla="*/ 41371 w 708642"/>
              <a:gd name="connsiteY6" fmla="*/ 350293 h 750037"/>
              <a:gd name="connsiteX7" fmla="*/ 2460 w 708642"/>
              <a:gd name="connsiteY7" fmla="*/ 408659 h 750037"/>
              <a:gd name="connsiteX8" fmla="*/ 41371 w 708642"/>
              <a:gd name="connsiteY8" fmla="*/ 467025 h 750037"/>
              <a:gd name="connsiteX9" fmla="*/ 21915 w 708642"/>
              <a:gd name="connsiteY9" fmla="*/ 661578 h 750037"/>
              <a:gd name="connsiteX10" fmla="*/ 158103 w 708642"/>
              <a:gd name="connsiteY10" fmla="*/ 681034 h 750037"/>
              <a:gd name="connsiteX11" fmla="*/ 177558 w 708642"/>
              <a:gd name="connsiteY11" fmla="*/ 739400 h 750037"/>
              <a:gd name="connsiteX12" fmla="*/ 352656 w 708642"/>
              <a:gd name="connsiteY12" fmla="*/ 661578 h 750037"/>
              <a:gd name="connsiteX13" fmla="*/ 333200 w 708642"/>
              <a:gd name="connsiteY13" fmla="*/ 583757 h 750037"/>
              <a:gd name="connsiteX14" fmla="*/ 449932 w 708642"/>
              <a:gd name="connsiteY14" fmla="*/ 544846 h 750037"/>
              <a:gd name="connsiteX15" fmla="*/ 430477 w 708642"/>
              <a:gd name="connsiteY15" fmla="*/ 467025 h 750037"/>
              <a:gd name="connsiteX16" fmla="*/ 488843 w 708642"/>
              <a:gd name="connsiteY16" fmla="*/ 505936 h 750037"/>
              <a:gd name="connsiteX17" fmla="*/ 547209 w 708642"/>
              <a:gd name="connsiteY17" fmla="*/ 564302 h 750037"/>
              <a:gd name="connsiteX18" fmla="*/ 702851 w 708642"/>
              <a:gd name="connsiteY18" fmla="*/ 544846 h 750037"/>
              <a:gd name="connsiteX19" fmla="*/ 683396 w 708642"/>
              <a:gd name="connsiteY19" fmla="*/ 486480 h 750037"/>
              <a:gd name="connsiteX20" fmla="*/ 644486 w 708642"/>
              <a:gd name="connsiteY20" fmla="*/ 428114 h 750037"/>
              <a:gd name="connsiteX21" fmla="*/ 625030 w 708642"/>
              <a:gd name="connsiteY21" fmla="*/ 350293 h 750037"/>
              <a:gd name="connsiteX22" fmla="*/ 508298 w 708642"/>
              <a:gd name="connsiteY22" fmla="*/ 291927 h 750037"/>
              <a:gd name="connsiteX23" fmla="*/ 566664 w 708642"/>
              <a:gd name="connsiteY23" fmla="*/ 233561 h 750037"/>
              <a:gd name="connsiteX24" fmla="*/ 547209 w 708642"/>
              <a:gd name="connsiteY24" fmla="*/ 175195 h 750037"/>
              <a:gd name="connsiteX25" fmla="*/ 449932 w 708642"/>
              <a:gd name="connsiteY25" fmla="*/ 77919 h 750037"/>
              <a:gd name="connsiteX26" fmla="*/ 391566 w 708642"/>
              <a:gd name="connsiteY26" fmla="*/ 97374 h 750037"/>
              <a:gd name="connsiteX0" fmla="*/ 391566 w 708642"/>
              <a:gd name="connsiteY0" fmla="*/ 97374 h 750037"/>
              <a:gd name="connsiteX1" fmla="*/ 99737 w 708642"/>
              <a:gd name="connsiteY1" fmla="*/ 19553 h 750037"/>
              <a:gd name="connsiteX2" fmla="*/ 8033 w 708642"/>
              <a:gd name="connsiteY2" fmla="*/ 9622 h 750037"/>
              <a:gd name="connsiteX3" fmla="*/ 102473 w 708642"/>
              <a:gd name="connsiteY3" fmla="*/ 140237 h 750037"/>
              <a:gd name="connsiteX4" fmla="*/ 52415 w 708642"/>
              <a:gd name="connsiteY4" fmla="*/ 203770 h 750037"/>
              <a:gd name="connsiteX5" fmla="*/ 121928 w 708642"/>
              <a:gd name="connsiteY5" fmla="*/ 291927 h 750037"/>
              <a:gd name="connsiteX6" fmla="*/ 41371 w 708642"/>
              <a:gd name="connsiteY6" fmla="*/ 350293 h 750037"/>
              <a:gd name="connsiteX7" fmla="*/ 41371 w 708642"/>
              <a:gd name="connsiteY7" fmla="*/ 467025 h 750037"/>
              <a:gd name="connsiteX8" fmla="*/ 21915 w 708642"/>
              <a:gd name="connsiteY8" fmla="*/ 661578 h 750037"/>
              <a:gd name="connsiteX9" fmla="*/ 158103 w 708642"/>
              <a:gd name="connsiteY9" fmla="*/ 681034 h 750037"/>
              <a:gd name="connsiteX10" fmla="*/ 177558 w 708642"/>
              <a:gd name="connsiteY10" fmla="*/ 739400 h 750037"/>
              <a:gd name="connsiteX11" fmla="*/ 352656 w 708642"/>
              <a:gd name="connsiteY11" fmla="*/ 661578 h 750037"/>
              <a:gd name="connsiteX12" fmla="*/ 333200 w 708642"/>
              <a:gd name="connsiteY12" fmla="*/ 583757 h 750037"/>
              <a:gd name="connsiteX13" fmla="*/ 449932 w 708642"/>
              <a:gd name="connsiteY13" fmla="*/ 544846 h 750037"/>
              <a:gd name="connsiteX14" fmla="*/ 430477 w 708642"/>
              <a:gd name="connsiteY14" fmla="*/ 467025 h 750037"/>
              <a:gd name="connsiteX15" fmla="*/ 488843 w 708642"/>
              <a:gd name="connsiteY15" fmla="*/ 505936 h 750037"/>
              <a:gd name="connsiteX16" fmla="*/ 547209 w 708642"/>
              <a:gd name="connsiteY16" fmla="*/ 564302 h 750037"/>
              <a:gd name="connsiteX17" fmla="*/ 702851 w 708642"/>
              <a:gd name="connsiteY17" fmla="*/ 544846 h 750037"/>
              <a:gd name="connsiteX18" fmla="*/ 683396 w 708642"/>
              <a:gd name="connsiteY18" fmla="*/ 486480 h 750037"/>
              <a:gd name="connsiteX19" fmla="*/ 644486 w 708642"/>
              <a:gd name="connsiteY19" fmla="*/ 428114 h 750037"/>
              <a:gd name="connsiteX20" fmla="*/ 625030 w 708642"/>
              <a:gd name="connsiteY20" fmla="*/ 350293 h 750037"/>
              <a:gd name="connsiteX21" fmla="*/ 508298 w 708642"/>
              <a:gd name="connsiteY21" fmla="*/ 291927 h 750037"/>
              <a:gd name="connsiteX22" fmla="*/ 566664 w 708642"/>
              <a:gd name="connsiteY22" fmla="*/ 233561 h 750037"/>
              <a:gd name="connsiteX23" fmla="*/ 547209 w 708642"/>
              <a:gd name="connsiteY23" fmla="*/ 175195 h 750037"/>
              <a:gd name="connsiteX24" fmla="*/ 449932 w 708642"/>
              <a:gd name="connsiteY24" fmla="*/ 77919 h 750037"/>
              <a:gd name="connsiteX25" fmla="*/ 391566 w 708642"/>
              <a:gd name="connsiteY25" fmla="*/ 97374 h 750037"/>
              <a:gd name="connsiteX0" fmla="*/ 383539 w 700615"/>
              <a:gd name="connsiteY0" fmla="*/ 97374 h 750037"/>
              <a:gd name="connsiteX1" fmla="*/ 91710 w 700615"/>
              <a:gd name="connsiteY1" fmla="*/ 19553 h 750037"/>
              <a:gd name="connsiteX2" fmla="*/ 6 w 700615"/>
              <a:gd name="connsiteY2" fmla="*/ 9622 h 750037"/>
              <a:gd name="connsiteX3" fmla="*/ 94446 w 700615"/>
              <a:gd name="connsiteY3" fmla="*/ 140237 h 750037"/>
              <a:gd name="connsiteX4" fmla="*/ 44388 w 700615"/>
              <a:gd name="connsiteY4" fmla="*/ 203770 h 750037"/>
              <a:gd name="connsiteX5" fmla="*/ 113901 w 700615"/>
              <a:gd name="connsiteY5" fmla="*/ 291927 h 750037"/>
              <a:gd name="connsiteX6" fmla="*/ 33344 w 700615"/>
              <a:gd name="connsiteY6" fmla="*/ 350293 h 750037"/>
              <a:gd name="connsiteX7" fmla="*/ 104781 w 700615"/>
              <a:gd name="connsiteY7" fmla="*/ 486075 h 750037"/>
              <a:gd name="connsiteX8" fmla="*/ 13888 w 700615"/>
              <a:gd name="connsiteY8" fmla="*/ 661578 h 750037"/>
              <a:gd name="connsiteX9" fmla="*/ 150076 w 700615"/>
              <a:gd name="connsiteY9" fmla="*/ 681034 h 750037"/>
              <a:gd name="connsiteX10" fmla="*/ 169531 w 700615"/>
              <a:gd name="connsiteY10" fmla="*/ 739400 h 750037"/>
              <a:gd name="connsiteX11" fmla="*/ 344629 w 700615"/>
              <a:gd name="connsiteY11" fmla="*/ 661578 h 750037"/>
              <a:gd name="connsiteX12" fmla="*/ 325173 w 700615"/>
              <a:gd name="connsiteY12" fmla="*/ 583757 h 750037"/>
              <a:gd name="connsiteX13" fmla="*/ 441905 w 700615"/>
              <a:gd name="connsiteY13" fmla="*/ 544846 h 750037"/>
              <a:gd name="connsiteX14" fmla="*/ 422450 w 700615"/>
              <a:gd name="connsiteY14" fmla="*/ 467025 h 750037"/>
              <a:gd name="connsiteX15" fmla="*/ 480816 w 700615"/>
              <a:gd name="connsiteY15" fmla="*/ 505936 h 750037"/>
              <a:gd name="connsiteX16" fmla="*/ 539182 w 700615"/>
              <a:gd name="connsiteY16" fmla="*/ 564302 h 750037"/>
              <a:gd name="connsiteX17" fmla="*/ 694824 w 700615"/>
              <a:gd name="connsiteY17" fmla="*/ 544846 h 750037"/>
              <a:gd name="connsiteX18" fmla="*/ 675369 w 700615"/>
              <a:gd name="connsiteY18" fmla="*/ 486480 h 750037"/>
              <a:gd name="connsiteX19" fmla="*/ 636459 w 700615"/>
              <a:gd name="connsiteY19" fmla="*/ 428114 h 750037"/>
              <a:gd name="connsiteX20" fmla="*/ 617003 w 700615"/>
              <a:gd name="connsiteY20" fmla="*/ 350293 h 750037"/>
              <a:gd name="connsiteX21" fmla="*/ 500271 w 700615"/>
              <a:gd name="connsiteY21" fmla="*/ 291927 h 750037"/>
              <a:gd name="connsiteX22" fmla="*/ 558637 w 700615"/>
              <a:gd name="connsiteY22" fmla="*/ 233561 h 750037"/>
              <a:gd name="connsiteX23" fmla="*/ 539182 w 700615"/>
              <a:gd name="connsiteY23" fmla="*/ 175195 h 750037"/>
              <a:gd name="connsiteX24" fmla="*/ 441905 w 700615"/>
              <a:gd name="connsiteY24" fmla="*/ 77919 h 750037"/>
              <a:gd name="connsiteX25" fmla="*/ 383539 w 700615"/>
              <a:gd name="connsiteY25" fmla="*/ 97374 h 750037"/>
              <a:gd name="connsiteX0" fmla="*/ 383539 w 700615"/>
              <a:gd name="connsiteY0" fmla="*/ 97374 h 750037"/>
              <a:gd name="connsiteX1" fmla="*/ 91710 w 700615"/>
              <a:gd name="connsiteY1" fmla="*/ 19553 h 750037"/>
              <a:gd name="connsiteX2" fmla="*/ 6 w 700615"/>
              <a:gd name="connsiteY2" fmla="*/ 9622 h 750037"/>
              <a:gd name="connsiteX3" fmla="*/ 94446 w 700615"/>
              <a:gd name="connsiteY3" fmla="*/ 140237 h 750037"/>
              <a:gd name="connsiteX4" fmla="*/ 44388 w 700615"/>
              <a:gd name="connsiteY4" fmla="*/ 203770 h 750037"/>
              <a:gd name="connsiteX5" fmla="*/ 113901 w 700615"/>
              <a:gd name="connsiteY5" fmla="*/ 291927 h 750037"/>
              <a:gd name="connsiteX6" fmla="*/ 33344 w 700615"/>
              <a:gd name="connsiteY6" fmla="*/ 350293 h 750037"/>
              <a:gd name="connsiteX7" fmla="*/ 104781 w 700615"/>
              <a:gd name="connsiteY7" fmla="*/ 486075 h 750037"/>
              <a:gd name="connsiteX8" fmla="*/ 109138 w 700615"/>
              <a:gd name="connsiteY8" fmla="*/ 585378 h 750037"/>
              <a:gd name="connsiteX9" fmla="*/ 150076 w 700615"/>
              <a:gd name="connsiteY9" fmla="*/ 681034 h 750037"/>
              <a:gd name="connsiteX10" fmla="*/ 169531 w 700615"/>
              <a:gd name="connsiteY10" fmla="*/ 739400 h 750037"/>
              <a:gd name="connsiteX11" fmla="*/ 344629 w 700615"/>
              <a:gd name="connsiteY11" fmla="*/ 661578 h 750037"/>
              <a:gd name="connsiteX12" fmla="*/ 325173 w 700615"/>
              <a:gd name="connsiteY12" fmla="*/ 583757 h 750037"/>
              <a:gd name="connsiteX13" fmla="*/ 441905 w 700615"/>
              <a:gd name="connsiteY13" fmla="*/ 544846 h 750037"/>
              <a:gd name="connsiteX14" fmla="*/ 422450 w 700615"/>
              <a:gd name="connsiteY14" fmla="*/ 467025 h 750037"/>
              <a:gd name="connsiteX15" fmla="*/ 480816 w 700615"/>
              <a:gd name="connsiteY15" fmla="*/ 505936 h 750037"/>
              <a:gd name="connsiteX16" fmla="*/ 539182 w 700615"/>
              <a:gd name="connsiteY16" fmla="*/ 564302 h 750037"/>
              <a:gd name="connsiteX17" fmla="*/ 694824 w 700615"/>
              <a:gd name="connsiteY17" fmla="*/ 544846 h 750037"/>
              <a:gd name="connsiteX18" fmla="*/ 675369 w 700615"/>
              <a:gd name="connsiteY18" fmla="*/ 486480 h 750037"/>
              <a:gd name="connsiteX19" fmla="*/ 636459 w 700615"/>
              <a:gd name="connsiteY19" fmla="*/ 428114 h 750037"/>
              <a:gd name="connsiteX20" fmla="*/ 617003 w 700615"/>
              <a:gd name="connsiteY20" fmla="*/ 350293 h 750037"/>
              <a:gd name="connsiteX21" fmla="*/ 500271 w 700615"/>
              <a:gd name="connsiteY21" fmla="*/ 291927 h 750037"/>
              <a:gd name="connsiteX22" fmla="*/ 558637 w 700615"/>
              <a:gd name="connsiteY22" fmla="*/ 233561 h 750037"/>
              <a:gd name="connsiteX23" fmla="*/ 539182 w 700615"/>
              <a:gd name="connsiteY23" fmla="*/ 175195 h 750037"/>
              <a:gd name="connsiteX24" fmla="*/ 441905 w 700615"/>
              <a:gd name="connsiteY24" fmla="*/ 77919 h 750037"/>
              <a:gd name="connsiteX25" fmla="*/ 383539 w 700615"/>
              <a:gd name="connsiteY25" fmla="*/ 97374 h 750037"/>
              <a:gd name="connsiteX0" fmla="*/ 383539 w 700615"/>
              <a:gd name="connsiteY0" fmla="*/ 97374 h 745239"/>
              <a:gd name="connsiteX1" fmla="*/ 91710 w 700615"/>
              <a:gd name="connsiteY1" fmla="*/ 19553 h 745239"/>
              <a:gd name="connsiteX2" fmla="*/ 6 w 700615"/>
              <a:gd name="connsiteY2" fmla="*/ 9622 h 745239"/>
              <a:gd name="connsiteX3" fmla="*/ 94446 w 700615"/>
              <a:gd name="connsiteY3" fmla="*/ 140237 h 745239"/>
              <a:gd name="connsiteX4" fmla="*/ 44388 w 700615"/>
              <a:gd name="connsiteY4" fmla="*/ 203770 h 745239"/>
              <a:gd name="connsiteX5" fmla="*/ 113901 w 700615"/>
              <a:gd name="connsiteY5" fmla="*/ 291927 h 745239"/>
              <a:gd name="connsiteX6" fmla="*/ 33344 w 700615"/>
              <a:gd name="connsiteY6" fmla="*/ 350293 h 745239"/>
              <a:gd name="connsiteX7" fmla="*/ 104781 w 700615"/>
              <a:gd name="connsiteY7" fmla="*/ 486075 h 745239"/>
              <a:gd name="connsiteX8" fmla="*/ 109138 w 700615"/>
              <a:gd name="connsiteY8" fmla="*/ 585378 h 745239"/>
              <a:gd name="connsiteX9" fmla="*/ 178651 w 700615"/>
              <a:gd name="connsiteY9" fmla="*/ 547684 h 745239"/>
              <a:gd name="connsiteX10" fmla="*/ 169531 w 700615"/>
              <a:gd name="connsiteY10" fmla="*/ 739400 h 745239"/>
              <a:gd name="connsiteX11" fmla="*/ 344629 w 700615"/>
              <a:gd name="connsiteY11" fmla="*/ 661578 h 745239"/>
              <a:gd name="connsiteX12" fmla="*/ 325173 w 700615"/>
              <a:gd name="connsiteY12" fmla="*/ 583757 h 745239"/>
              <a:gd name="connsiteX13" fmla="*/ 441905 w 700615"/>
              <a:gd name="connsiteY13" fmla="*/ 544846 h 745239"/>
              <a:gd name="connsiteX14" fmla="*/ 422450 w 700615"/>
              <a:gd name="connsiteY14" fmla="*/ 467025 h 745239"/>
              <a:gd name="connsiteX15" fmla="*/ 480816 w 700615"/>
              <a:gd name="connsiteY15" fmla="*/ 505936 h 745239"/>
              <a:gd name="connsiteX16" fmla="*/ 539182 w 700615"/>
              <a:gd name="connsiteY16" fmla="*/ 564302 h 745239"/>
              <a:gd name="connsiteX17" fmla="*/ 694824 w 700615"/>
              <a:gd name="connsiteY17" fmla="*/ 544846 h 745239"/>
              <a:gd name="connsiteX18" fmla="*/ 675369 w 700615"/>
              <a:gd name="connsiteY18" fmla="*/ 486480 h 745239"/>
              <a:gd name="connsiteX19" fmla="*/ 636459 w 700615"/>
              <a:gd name="connsiteY19" fmla="*/ 428114 h 745239"/>
              <a:gd name="connsiteX20" fmla="*/ 617003 w 700615"/>
              <a:gd name="connsiteY20" fmla="*/ 350293 h 745239"/>
              <a:gd name="connsiteX21" fmla="*/ 500271 w 700615"/>
              <a:gd name="connsiteY21" fmla="*/ 291927 h 745239"/>
              <a:gd name="connsiteX22" fmla="*/ 558637 w 700615"/>
              <a:gd name="connsiteY22" fmla="*/ 233561 h 745239"/>
              <a:gd name="connsiteX23" fmla="*/ 539182 w 700615"/>
              <a:gd name="connsiteY23" fmla="*/ 175195 h 745239"/>
              <a:gd name="connsiteX24" fmla="*/ 441905 w 700615"/>
              <a:gd name="connsiteY24" fmla="*/ 77919 h 745239"/>
              <a:gd name="connsiteX25" fmla="*/ 383539 w 700615"/>
              <a:gd name="connsiteY25" fmla="*/ 97374 h 745239"/>
              <a:gd name="connsiteX0" fmla="*/ 383539 w 700615"/>
              <a:gd name="connsiteY0" fmla="*/ 97374 h 709844"/>
              <a:gd name="connsiteX1" fmla="*/ 91710 w 700615"/>
              <a:gd name="connsiteY1" fmla="*/ 19553 h 709844"/>
              <a:gd name="connsiteX2" fmla="*/ 6 w 700615"/>
              <a:gd name="connsiteY2" fmla="*/ 9622 h 709844"/>
              <a:gd name="connsiteX3" fmla="*/ 94446 w 700615"/>
              <a:gd name="connsiteY3" fmla="*/ 140237 h 709844"/>
              <a:gd name="connsiteX4" fmla="*/ 44388 w 700615"/>
              <a:gd name="connsiteY4" fmla="*/ 203770 h 709844"/>
              <a:gd name="connsiteX5" fmla="*/ 113901 w 700615"/>
              <a:gd name="connsiteY5" fmla="*/ 291927 h 709844"/>
              <a:gd name="connsiteX6" fmla="*/ 33344 w 700615"/>
              <a:gd name="connsiteY6" fmla="*/ 350293 h 709844"/>
              <a:gd name="connsiteX7" fmla="*/ 104781 w 700615"/>
              <a:gd name="connsiteY7" fmla="*/ 486075 h 709844"/>
              <a:gd name="connsiteX8" fmla="*/ 109138 w 700615"/>
              <a:gd name="connsiteY8" fmla="*/ 585378 h 709844"/>
              <a:gd name="connsiteX9" fmla="*/ 178651 w 700615"/>
              <a:gd name="connsiteY9" fmla="*/ 547684 h 709844"/>
              <a:gd name="connsiteX10" fmla="*/ 198106 w 700615"/>
              <a:gd name="connsiteY10" fmla="*/ 691775 h 709844"/>
              <a:gd name="connsiteX11" fmla="*/ 344629 w 700615"/>
              <a:gd name="connsiteY11" fmla="*/ 661578 h 709844"/>
              <a:gd name="connsiteX12" fmla="*/ 325173 w 700615"/>
              <a:gd name="connsiteY12" fmla="*/ 583757 h 709844"/>
              <a:gd name="connsiteX13" fmla="*/ 441905 w 700615"/>
              <a:gd name="connsiteY13" fmla="*/ 544846 h 709844"/>
              <a:gd name="connsiteX14" fmla="*/ 422450 w 700615"/>
              <a:gd name="connsiteY14" fmla="*/ 467025 h 709844"/>
              <a:gd name="connsiteX15" fmla="*/ 480816 w 700615"/>
              <a:gd name="connsiteY15" fmla="*/ 505936 h 709844"/>
              <a:gd name="connsiteX16" fmla="*/ 539182 w 700615"/>
              <a:gd name="connsiteY16" fmla="*/ 564302 h 709844"/>
              <a:gd name="connsiteX17" fmla="*/ 694824 w 700615"/>
              <a:gd name="connsiteY17" fmla="*/ 544846 h 709844"/>
              <a:gd name="connsiteX18" fmla="*/ 675369 w 700615"/>
              <a:gd name="connsiteY18" fmla="*/ 486480 h 709844"/>
              <a:gd name="connsiteX19" fmla="*/ 636459 w 700615"/>
              <a:gd name="connsiteY19" fmla="*/ 428114 h 709844"/>
              <a:gd name="connsiteX20" fmla="*/ 617003 w 700615"/>
              <a:gd name="connsiteY20" fmla="*/ 350293 h 709844"/>
              <a:gd name="connsiteX21" fmla="*/ 500271 w 700615"/>
              <a:gd name="connsiteY21" fmla="*/ 291927 h 709844"/>
              <a:gd name="connsiteX22" fmla="*/ 558637 w 700615"/>
              <a:gd name="connsiteY22" fmla="*/ 233561 h 709844"/>
              <a:gd name="connsiteX23" fmla="*/ 539182 w 700615"/>
              <a:gd name="connsiteY23" fmla="*/ 175195 h 709844"/>
              <a:gd name="connsiteX24" fmla="*/ 441905 w 700615"/>
              <a:gd name="connsiteY24" fmla="*/ 77919 h 709844"/>
              <a:gd name="connsiteX25" fmla="*/ 383539 w 700615"/>
              <a:gd name="connsiteY25" fmla="*/ 97374 h 709844"/>
              <a:gd name="connsiteX0" fmla="*/ 383539 w 700615"/>
              <a:gd name="connsiteY0" fmla="*/ 97374 h 694650"/>
              <a:gd name="connsiteX1" fmla="*/ 91710 w 700615"/>
              <a:gd name="connsiteY1" fmla="*/ 19553 h 694650"/>
              <a:gd name="connsiteX2" fmla="*/ 6 w 700615"/>
              <a:gd name="connsiteY2" fmla="*/ 9622 h 694650"/>
              <a:gd name="connsiteX3" fmla="*/ 94446 w 700615"/>
              <a:gd name="connsiteY3" fmla="*/ 140237 h 694650"/>
              <a:gd name="connsiteX4" fmla="*/ 44388 w 700615"/>
              <a:gd name="connsiteY4" fmla="*/ 203770 h 694650"/>
              <a:gd name="connsiteX5" fmla="*/ 113901 w 700615"/>
              <a:gd name="connsiteY5" fmla="*/ 291927 h 694650"/>
              <a:gd name="connsiteX6" fmla="*/ 33344 w 700615"/>
              <a:gd name="connsiteY6" fmla="*/ 350293 h 694650"/>
              <a:gd name="connsiteX7" fmla="*/ 104781 w 700615"/>
              <a:gd name="connsiteY7" fmla="*/ 486075 h 694650"/>
              <a:gd name="connsiteX8" fmla="*/ 109138 w 700615"/>
              <a:gd name="connsiteY8" fmla="*/ 585378 h 694650"/>
              <a:gd name="connsiteX9" fmla="*/ 178651 w 700615"/>
              <a:gd name="connsiteY9" fmla="*/ 547684 h 694650"/>
              <a:gd name="connsiteX10" fmla="*/ 198106 w 700615"/>
              <a:gd name="connsiteY10" fmla="*/ 691775 h 694650"/>
              <a:gd name="connsiteX11" fmla="*/ 249379 w 700615"/>
              <a:gd name="connsiteY11" fmla="*/ 613953 h 694650"/>
              <a:gd name="connsiteX12" fmla="*/ 325173 w 700615"/>
              <a:gd name="connsiteY12" fmla="*/ 583757 h 694650"/>
              <a:gd name="connsiteX13" fmla="*/ 441905 w 700615"/>
              <a:gd name="connsiteY13" fmla="*/ 544846 h 694650"/>
              <a:gd name="connsiteX14" fmla="*/ 422450 w 700615"/>
              <a:gd name="connsiteY14" fmla="*/ 467025 h 694650"/>
              <a:gd name="connsiteX15" fmla="*/ 480816 w 700615"/>
              <a:gd name="connsiteY15" fmla="*/ 505936 h 694650"/>
              <a:gd name="connsiteX16" fmla="*/ 539182 w 700615"/>
              <a:gd name="connsiteY16" fmla="*/ 564302 h 694650"/>
              <a:gd name="connsiteX17" fmla="*/ 694824 w 700615"/>
              <a:gd name="connsiteY17" fmla="*/ 544846 h 694650"/>
              <a:gd name="connsiteX18" fmla="*/ 675369 w 700615"/>
              <a:gd name="connsiteY18" fmla="*/ 486480 h 694650"/>
              <a:gd name="connsiteX19" fmla="*/ 636459 w 700615"/>
              <a:gd name="connsiteY19" fmla="*/ 428114 h 694650"/>
              <a:gd name="connsiteX20" fmla="*/ 617003 w 700615"/>
              <a:gd name="connsiteY20" fmla="*/ 350293 h 694650"/>
              <a:gd name="connsiteX21" fmla="*/ 500271 w 700615"/>
              <a:gd name="connsiteY21" fmla="*/ 291927 h 694650"/>
              <a:gd name="connsiteX22" fmla="*/ 558637 w 700615"/>
              <a:gd name="connsiteY22" fmla="*/ 233561 h 694650"/>
              <a:gd name="connsiteX23" fmla="*/ 539182 w 700615"/>
              <a:gd name="connsiteY23" fmla="*/ 175195 h 694650"/>
              <a:gd name="connsiteX24" fmla="*/ 441905 w 700615"/>
              <a:gd name="connsiteY24" fmla="*/ 77919 h 694650"/>
              <a:gd name="connsiteX25" fmla="*/ 383539 w 700615"/>
              <a:gd name="connsiteY25" fmla="*/ 97374 h 694650"/>
              <a:gd name="connsiteX0" fmla="*/ 383539 w 700615"/>
              <a:gd name="connsiteY0" fmla="*/ 97374 h 694650"/>
              <a:gd name="connsiteX1" fmla="*/ 91710 w 700615"/>
              <a:gd name="connsiteY1" fmla="*/ 19553 h 694650"/>
              <a:gd name="connsiteX2" fmla="*/ 6 w 700615"/>
              <a:gd name="connsiteY2" fmla="*/ 9622 h 694650"/>
              <a:gd name="connsiteX3" fmla="*/ 94446 w 700615"/>
              <a:gd name="connsiteY3" fmla="*/ 140237 h 694650"/>
              <a:gd name="connsiteX4" fmla="*/ 44388 w 700615"/>
              <a:gd name="connsiteY4" fmla="*/ 203770 h 694650"/>
              <a:gd name="connsiteX5" fmla="*/ 113901 w 700615"/>
              <a:gd name="connsiteY5" fmla="*/ 291927 h 694650"/>
              <a:gd name="connsiteX6" fmla="*/ 33344 w 700615"/>
              <a:gd name="connsiteY6" fmla="*/ 350293 h 694650"/>
              <a:gd name="connsiteX7" fmla="*/ 104781 w 700615"/>
              <a:gd name="connsiteY7" fmla="*/ 486075 h 694650"/>
              <a:gd name="connsiteX8" fmla="*/ 109138 w 700615"/>
              <a:gd name="connsiteY8" fmla="*/ 585378 h 694650"/>
              <a:gd name="connsiteX9" fmla="*/ 178651 w 700615"/>
              <a:gd name="connsiteY9" fmla="*/ 547684 h 694650"/>
              <a:gd name="connsiteX10" fmla="*/ 198106 w 700615"/>
              <a:gd name="connsiteY10" fmla="*/ 691775 h 694650"/>
              <a:gd name="connsiteX11" fmla="*/ 249379 w 700615"/>
              <a:gd name="connsiteY11" fmla="*/ 613953 h 694650"/>
              <a:gd name="connsiteX12" fmla="*/ 325173 w 700615"/>
              <a:gd name="connsiteY12" fmla="*/ 583757 h 694650"/>
              <a:gd name="connsiteX13" fmla="*/ 441905 w 700615"/>
              <a:gd name="connsiteY13" fmla="*/ 544846 h 694650"/>
              <a:gd name="connsiteX14" fmla="*/ 422450 w 700615"/>
              <a:gd name="connsiteY14" fmla="*/ 467025 h 694650"/>
              <a:gd name="connsiteX15" fmla="*/ 480816 w 700615"/>
              <a:gd name="connsiteY15" fmla="*/ 505936 h 694650"/>
              <a:gd name="connsiteX16" fmla="*/ 539182 w 700615"/>
              <a:gd name="connsiteY16" fmla="*/ 564302 h 694650"/>
              <a:gd name="connsiteX17" fmla="*/ 694824 w 700615"/>
              <a:gd name="connsiteY17" fmla="*/ 544846 h 694650"/>
              <a:gd name="connsiteX18" fmla="*/ 675369 w 700615"/>
              <a:gd name="connsiteY18" fmla="*/ 486480 h 694650"/>
              <a:gd name="connsiteX19" fmla="*/ 636459 w 700615"/>
              <a:gd name="connsiteY19" fmla="*/ 428114 h 694650"/>
              <a:gd name="connsiteX20" fmla="*/ 617003 w 700615"/>
              <a:gd name="connsiteY20" fmla="*/ 350293 h 694650"/>
              <a:gd name="connsiteX21" fmla="*/ 500271 w 700615"/>
              <a:gd name="connsiteY21" fmla="*/ 291927 h 694650"/>
              <a:gd name="connsiteX22" fmla="*/ 558637 w 700615"/>
              <a:gd name="connsiteY22" fmla="*/ 233561 h 694650"/>
              <a:gd name="connsiteX23" fmla="*/ 539182 w 700615"/>
              <a:gd name="connsiteY23" fmla="*/ 175195 h 694650"/>
              <a:gd name="connsiteX24" fmla="*/ 441905 w 700615"/>
              <a:gd name="connsiteY24" fmla="*/ 77919 h 694650"/>
              <a:gd name="connsiteX25" fmla="*/ 383539 w 700615"/>
              <a:gd name="connsiteY25" fmla="*/ 97374 h 694650"/>
              <a:gd name="connsiteX0" fmla="*/ 383539 w 700615"/>
              <a:gd name="connsiteY0" fmla="*/ 97374 h 692851"/>
              <a:gd name="connsiteX1" fmla="*/ 91710 w 700615"/>
              <a:gd name="connsiteY1" fmla="*/ 19553 h 692851"/>
              <a:gd name="connsiteX2" fmla="*/ 6 w 700615"/>
              <a:gd name="connsiteY2" fmla="*/ 9622 h 692851"/>
              <a:gd name="connsiteX3" fmla="*/ 94446 w 700615"/>
              <a:gd name="connsiteY3" fmla="*/ 140237 h 692851"/>
              <a:gd name="connsiteX4" fmla="*/ 44388 w 700615"/>
              <a:gd name="connsiteY4" fmla="*/ 203770 h 692851"/>
              <a:gd name="connsiteX5" fmla="*/ 113901 w 700615"/>
              <a:gd name="connsiteY5" fmla="*/ 291927 h 692851"/>
              <a:gd name="connsiteX6" fmla="*/ 33344 w 700615"/>
              <a:gd name="connsiteY6" fmla="*/ 350293 h 692851"/>
              <a:gd name="connsiteX7" fmla="*/ 104781 w 700615"/>
              <a:gd name="connsiteY7" fmla="*/ 486075 h 692851"/>
              <a:gd name="connsiteX8" fmla="*/ 109138 w 700615"/>
              <a:gd name="connsiteY8" fmla="*/ 585378 h 692851"/>
              <a:gd name="connsiteX9" fmla="*/ 178651 w 700615"/>
              <a:gd name="connsiteY9" fmla="*/ 547684 h 692851"/>
              <a:gd name="connsiteX10" fmla="*/ 198106 w 700615"/>
              <a:gd name="connsiteY10" fmla="*/ 691775 h 692851"/>
              <a:gd name="connsiteX11" fmla="*/ 235091 w 700615"/>
              <a:gd name="connsiteY11" fmla="*/ 594903 h 692851"/>
              <a:gd name="connsiteX12" fmla="*/ 325173 w 700615"/>
              <a:gd name="connsiteY12" fmla="*/ 583757 h 692851"/>
              <a:gd name="connsiteX13" fmla="*/ 441905 w 700615"/>
              <a:gd name="connsiteY13" fmla="*/ 544846 h 692851"/>
              <a:gd name="connsiteX14" fmla="*/ 422450 w 700615"/>
              <a:gd name="connsiteY14" fmla="*/ 467025 h 692851"/>
              <a:gd name="connsiteX15" fmla="*/ 480816 w 700615"/>
              <a:gd name="connsiteY15" fmla="*/ 505936 h 692851"/>
              <a:gd name="connsiteX16" fmla="*/ 539182 w 700615"/>
              <a:gd name="connsiteY16" fmla="*/ 564302 h 692851"/>
              <a:gd name="connsiteX17" fmla="*/ 694824 w 700615"/>
              <a:gd name="connsiteY17" fmla="*/ 544846 h 692851"/>
              <a:gd name="connsiteX18" fmla="*/ 675369 w 700615"/>
              <a:gd name="connsiteY18" fmla="*/ 486480 h 692851"/>
              <a:gd name="connsiteX19" fmla="*/ 636459 w 700615"/>
              <a:gd name="connsiteY19" fmla="*/ 428114 h 692851"/>
              <a:gd name="connsiteX20" fmla="*/ 617003 w 700615"/>
              <a:gd name="connsiteY20" fmla="*/ 350293 h 692851"/>
              <a:gd name="connsiteX21" fmla="*/ 500271 w 700615"/>
              <a:gd name="connsiteY21" fmla="*/ 291927 h 692851"/>
              <a:gd name="connsiteX22" fmla="*/ 558637 w 700615"/>
              <a:gd name="connsiteY22" fmla="*/ 233561 h 692851"/>
              <a:gd name="connsiteX23" fmla="*/ 539182 w 700615"/>
              <a:gd name="connsiteY23" fmla="*/ 175195 h 692851"/>
              <a:gd name="connsiteX24" fmla="*/ 441905 w 700615"/>
              <a:gd name="connsiteY24" fmla="*/ 77919 h 692851"/>
              <a:gd name="connsiteX25" fmla="*/ 383539 w 700615"/>
              <a:gd name="connsiteY25" fmla="*/ 97374 h 692851"/>
              <a:gd name="connsiteX0" fmla="*/ 383539 w 700615"/>
              <a:gd name="connsiteY0" fmla="*/ 97374 h 688214"/>
              <a:gd name="connsiteX1" fmla="*/ 91710 w 700615"/>
              <a:gd name="connsiteY1" fmla="*/ 19553 h 688214"/>
              <a:gd name="connsiteX2" fmla="*/ 6 w 700615"/>
              <a:gd name="connsiteY2" fmla="*/ 9622 h 688214"/>
              <a:gd name="connsiteX3" fmla="*/ 94446 w 700615"/>
              <a:gd name="connsiteY3" fmla="*/ 140237 h 688214"/>
              <a:gd name="connsiteX4" fmla="*/ 44388 w 700615"/>
              <a:gd name="connsiteY4" fmla="*/ 203770 h 688214"/>
              <a:gd name="connsiteX5" fmla="*/ 113901 w 700615"/>
              <a:gd name="connsiteY5" fmla="*/ 291927 h 688214"/>
              <a:gd name="connsiteX6" fmla="*/ 33344 w 700615"/>
              <a:gd name="connsiteY6" fmla="*/ 350293 h 688214"/>
              <a:gd name="connsiteX7" fmla="*/ 104781 w 700615"/>
              <a:gd name="connsiteY7" fmla="*/ 486075 h 688214"/>
              <a:gd name="connsiteX8" fmla="*/ 109138 w 700615"/>
              <a:gd name="connsiteY8" fmla="*/ 585378 h 688214"/>
              <a:gd name="connsiteX9" fmla="*/ 178651 w 700615"/>
              <a:gd name="connsiteY9" fmla="*/ 547684 h 688214"/>
              <a:gd name="connsiteX10" fmla="*/ 183818 w 700615"/>
              <a:gd name="connsiteY10" fmla="*/ 687013 h 688214"/>
              <a:gd name="connsiteX11" fmla="*/ 235091 w 700615"/>
              <a:gd name="connsiteY11" fmla="*/ 594903 h 688214"/>
              <a:gd name="connsiteX12" fmla="*/ 325173 w 700615"/>
              <a:gd name="connsiteY12" fmla="*/ 583757 h 688214"/>
              <a:gd name="connsiteX13" fmla="*/ 441905 w 700615"/>
              <a:gd name="connsiteY13" fmla="*/ 544846 h 688214"/>
              <a:gd name="connsiteX14" fmla="*/ 422450 w 700615"/>
              <a:gd name="connsiteY14" fmla="*/ 467025 h 688214"/>
              <a:gd name="connsiteX15" fmla="*/ 480816 w 700615"/>
              <a:gd name="connsiteY15" fmla="*/ 505936 h 688214"/>
              <a:gd name="connsiteX16" fmla="*/ 539182 w 700615"/>
              <a:gd name="connsiteY16" fmla="*/ 564302 h 688214"/>
              <a:gd name="connsiteX17" fmla="*/ 694824 w 700615"/>
              <a:gd name="connsiteY17" fmla="*/ 544846 h 688214"/>
              <a:gd name="connsiteX18" fmla="*/ 675369 w 700615"/>
              <a:gd name="connsiteY18" fmla="*/ 486480 h 688214"/>
              <a:gd name="connsiteX19" fmla="*/ 636459 w 700615"/>
              <a:gd name="connsiteY19" fmla="*/ 428114 h 688214"/>
              <a:gd name="connsiteX20" fmla="*/ 617003 w 700615"/>
              <a:gd name="connsiteY20" fmla="*/ 350293 h 688214"/>
              <a:gd name="connsiteX21" fmla="*/ 500271 w 700615"/>
              <a:gd name="connsiteY21" fmla="*/ 291927 h 688214"/>
              <a:gd name="connsiteX22" fmla="*/ 558637 w 700615"/>
              <a:gd name="connsiteY22" fmla="*/ 233561 h 688214"/>
              <a:gd name="connsiteX23" fmla="*/ 539182 w 700615"/>
              <a:gd name="connsiteY23" fmla="*/ 175195 h 688214"/>
              <a:gd name="connsiteX24" fmla="*/ 441905 w 700615"/>
              <a:gd name="connsiteY24" fmla="*/ 77919 h 688214"/>
              <a:gd name="connsiteX25" fmla="*/ 383539 w 700615"/>
              <a:gd name="connsiteY25" fmla="*/ 97374 h 688214"/>
              <a:gd name="connsiteX0" fmla="*/ 383539 w 700615"/>
              <a:gd name="connsiteY0" fmla="*/ 97374 h 688214"/>
              <a:gd name="connsiteX1" fmla="*/ 91710 w 700615"/>
              <a:gd name="connsiteY1" fmla="*/ 19553 h 688214"/>
              <a:gd name="connsiteX2" fmla="*/ 6 w 700615"/>
              <a:gd name="connsiteY2" fmla="*/ 9622 h 688214"/>
              <a:gd name="connsiteX3" fmla="*/ 94446 w 700615"/>
              <a:gd name="connsiteY3" fmla="*/ 140237 h 688214"/>
              <a:gd name="connsiteX4" fmla="*/ 44388 w 700615"/>
              <a:gd name="connsiteY4" fmla="*/ 203770 h 688214"/>
              <a:gd name="connsiteX5" fmla="*/ 113901 w 700615"/>
              <a:gd name="connsiteY5" fmla="*/ 291927 h 688214"/>
              <a:gd name="connsiteX6" fmla="*/ 33344 w 700615"/>
              <a:gd name="connsiteY6" fmla="*/ 350293 h 688214"/>
              <a:gd name="connsiteX7" fmla="*/ 104781 w 700615"/>
              <a:gd name="connsiteY7" fmla="*/ 486075 h 688214"/>
              <a:gd name="connsiteX8" fmla="*/ 109138 w 700615"/>
              <a:gd name="connsiteY8" fmla="*/ 585378 h 688214"/>
              <a:gd name="connsiteX9" fmla="*/ 178651 w 700615"/>
              <a:gd name="connsiteY9" fmla="*/ 547684 h 688214"/>
              <a:gd name="connsiteX10" fmla="*/ 183818 w 700615"/>
              <a:gd name="connsiteY10" fmla="*/ 687013 h 688214"/>
              <a:gd name="connsiteX11" fmla="*/ 235091 w 700615"/>
              <a:gd name="connsiteY11" fmla="*/ 594903 h 688214"/>
              <a:gd name="connsiteX12" fmla="*/ 320411 w 700615"/>
              <a:gd name="connsiteY12" fmla="*/ 574232 h 688214"/>
              <a:gd name="connsiteX13" fmla="*/ 441905 w 700615"/>
              <a:gd name="connsiteY13" fmla="*/ 544846 h 688214"/>
              <a:gd name="connsiteX14" fmla="*/ 422450 w 700615"/>
              <a:gd name="connsiteY14" fmla="*/ 467025 h 688214"/>
              <a:gd name="connsiteX15" fmla="*/ 480816 w 700615"/>
              <a:gd name="connsiteY15" fmla="*/ 505936 h 688214"/>
              <a:gd name="connsiteX16" fmla="*/ 539182 w 700615"/>
              <a:gd name="connsiteY16" fmla="*/ 564302 h 688214"/>
              <a:gd name="connsiteX17" fmla="*/ 694824 w 700615"/>
              <a:gd name="connsiteY17" fmla="*/ 544846 h 688214"/>
              <a:gd name="connsiteX18" fmla="*/ 675369 w 700615"/>
              <a:gd name="connsiteY18" fmla="*/ 486480 h 688214"/>
              <a:gd name="connsiteX19" fmla="*/ 636459 w 700615"/>
              <a:gd name="connsiteY19" fmla="*/ 428114 h 688214"/>
              <a:gd name="connsiteX20" fmla="*/ 617003 w 700615"/>
              <a:gd name="connsiteY20" fmla="*/ 350293 h 688214"/>
              <a:gd name="connsiteX21" fmla="*/ 500271 w 700615"/>
              <a:gd name="connsiteY21" fmla="*/ 291927 h 688214"/>
              <a:gd name="connsiteX22" fmla="*/ 558637 w 700615"/>
              <a:gd name="connsiteY22" fmla="*/ 233561 h 688214"/>
              <a:gd name="connsiteX23" fmla="*/ 539182 w 700615"/>
              <a:gd name="connsiteY23" fmla="*/ 175195 h 688214"/>
              <a:gd name="connsiteX24" fmla="*/ 441905 w 700615"/>
              <a:gd name="connsiteY24" fmla="*/ 77919 h 688214"/>
              <a:gd name="connsiteX25" fmla="*/ 383539 w 700615"/>
              <a:gd name="connsiteY25" fmla="*/ 97374 h 688214"/>
              <a:gd name="connsiteX0" fmla="*/ 383539 w 700615"/>
              <a:gd name="connsiteY0" fmla="*/ 97374 h 691641"/>
              <a:gd name="connsiteX1" fmla="*/ 91710 w 700615"/>
              <a:gd name="connsiteY1" fmla="*/ 19553 h 691641"/>
              <a:gd name="connsiteX2" fmla="*/ 6 w 700615"/>
              <a:gd name="connsiteY2" fmla="*/ 9622 h 691641"/>
              <a:gd name="connsiteX3" fmla="*/ 94446 w 700615"/>
              <a:gd name="connsiteY3" fmla="*/ 140237 h 691641"/>
              <a:gd name="connsiteX4" fmla="*/ 44388 w 700615"/>
              <a:gd name="connsiteY4" fmla="*/ 203770 h 691641"/>
              <a:gd name="connsiteX5" fmla="*/ 113901 w 700615"/>
              <a:gd name="connsiteY5" fmla="*/ 291927 h 691641"/>
              <a:gd name="connsiteX6" fmla="*/ 33344 w 700615"/>
              <a:gd name="connsiteY6" fmla="*/ 350293 h 691641"/>
              <a:gd name="connsiteX7" fmla="*/ 104781 w 700615"/>
              <a:gd name="connsiteY7" fmla="*/ 486075 h 691641"/>
              <a:gd name="connsiteX8" fmla="*/ 109138 w 700615"/>
              <a:gd name="connsiteY8" fmla="*/ 585378 h 691641"/>
              <a:gd name="connsiteX9" fmla="*/ 178651 w 700615"/>
              <a:gd name="connsiteY9" fmla="*/ 547684 h 691641"/>
              <a:gd name="connsiteX10" fmla="*/ 183818 w 700615"/>
              <a:gd name="connsiteY10" fmla="*/ 687013 h 691641"/>
              <a:gd name="connsiteX11" fmla="*/ 235091 w 700615"/>
              <a:gd name="connsiteY11" fmla="*/ 594903 h 691641"/>
              <a:gd name="connsiteX12" fmla="*/ 320411 w 700615"/>
              <a:gd name="connsiteY12" fmla="*/ 574232 h 691641"/>
              <a:gd name="connsiteX13" fmla="*/ 441905 w 700615"/>
              <a:gd name="connsiteY13" fmla="*/ 544846 h 691641"/>
              <a:gd name="connsiteX14" fmla="*/ 422450 w 700615"/>
              <a:gd name="connsiteY14" fmla="*/ 467025 h 691641"/>
              <a:gd name="connsiteX15" fmla="*/ 480816 w 700615"/>
              <a:gd name="connsiteY15" fmla="*/ 505936 h 691641"/>
              <a:gd name="connsiteX16" fmla="*/ 539182 w 700615"/>
              <a:gd name="connsiteY16" fmla="*/ 564302 h 691641"/>
              <a:gd name="connsiteX17" fmla="*/ 694824 w 700615"/>
              <a:gd name="connsiteY17" fmla="*/ 544846 h 691641"/>
              <a:gd name="connsiteX18" fmla="*/ 675369 w 700615"/>
              <a:gd name="connsiteY18" fmla="*/ 486480 h 691641"/>
              <a:gd name="connsiteX19" fmla="*/ 636459 w 700615"/>
              <a:gd name="connsiteY19" fmla="*/ 428114 h 691641"/>
              <a:gd name="connsiteX20" fmla="*/ 617003 w 700615"/>
              <a:gd name="connsiteY20" fmla="*/ 350293 h 691641"/>
              <a:gd name="connsiteX21" fmla="*/ 500271 w 700615"/>
              <a:gd name="connsiteY21" fmla="*/ 291927 h 691641"/>
              <a:gd name="connsiteX22" fmla="*/ 558637 w 700615"/>
              <a:gd name="connsiteY22" fmla="*/ 233561 h 691641"/>
              <a:gd name="connsiteX23" fmla="*/ 539182 w 700615"/>
              <a:gd name="connsiteY23" fmla="*/ 175195 h 691641"/>
              <a:gd name="connsiteX24" fmla="*/ 441905 w 700615"/>
              <a:gd name="connsiteY24" fmla="*/ 77919 h 691641"/>
              <a:gd name="connsiteX25" fmla="*/ 383539 w 700615"/>
              <a:gd name="connsiteY25" fmla="*/ 97374 h 691641"/>
              <a:gd name="connsiteX0" fmla="*/ 383539 w 700615"/>
              <a:gd name="connsiteY0" fmla="*/ 97374 h 688214"/>
              <a:gd name="connsiteX1" fmla="*/ 91710 w 700615"/>
              <a:gd name="connsiteY1" fmla="*/ 19553 h 688214"/>
              <a:gd name="connsiteX2" fmla="*/ 6 w 700615"/>
              <a:gd name="connsiteY2" fmla="*/ 9622 h 688214"/>
              <a:gd name="connsiteX3" fmla="*/ 94446 w 700615"/>
              <a:gd name="connsiteY3" fmla="*/ 140237 h 688214"/>
              <a:gd name="connsiteX4" fmla="*/ 44388 w 700615"/>
              <a:gd name="connsiteY4" fmla="*/ 203770 h 688214"/>
              <a:gd name="connsiteX5" fmla="*/ 113901 w 700615"/>
              <a:gd name="connsiteY5" fmla="*/ 291927 h 688214"/>
              <a:gd name="connsiteX6" fmla="*/ 33344 w 700615"/>
              <a:gd name="connsiteY6" fmla="*/ 350293 h 688214"/>
              <a:gd name="connsiteX7" fmla="*/ 104781 w 700615"/>
              <a:gd name="connsiteY7" fmla="*/ 486075 h 688214"/>
              <a:gd name="connsiteX8" fmla="*/ 109138 w 700615"/>
              <a:gd name="connsiteY8" fmla="*/ 585378 h 688214"/>
              <a:gd name="connsiteX9" fmla="*/ 178651 w 700615"/>
              <a:gd name="connsiteY9" fmla="*/ 547684 h 688214"/>
              <a:gd name="connsiteX10" fmla="*/ 183818 w 700615"/>
              <a:gd name="connsiteY10" fmla="*/ 687013 h 688214"/>
              <a:gd name="connsiteX11" fmla="*/ 235091 w 700615"/>
              <a:gd name="connsiteY11" fmla="*/ 594903 h 688214"/>
              <a:gd name="connsiteX12" fmla="*/ 296599 w 700615"/>
              <a:gd name="connsiteY12" fmla="*/ 488507 h 688214"/>
              <a:gd name="connsiteX13" fmla="*/ 441905 w 700615"/>
              <a:gd name="connsiteY13" fmla="*/ 544846 h 688214"/>
              <a:gd name="connsiteX14" fmla="*/ 422450 w 700615"/>
              <a:gd name="connsiteY14" fmla="*/ 467025 h 688214"/>
              <a:gd name="connsiteX15" fmla="*/ 480816 w 700615"/>
              <a:gd name="connsiteY15" fmla="*/ 505936 h 688214"/>
              <a:gd name="connsiteX16" fmla="*/ 539182 w 700615"/>
              <a:gd name="connsiteY16" fmla="*/ 564302 h 688214"/>
              <a:gd name="connsiteX17" fmla="*/ 694824 w 700615"/>
              <a:gd name="connsiteY17" fmla="*/ 544846 h 688214"/>
              <a:gd name="connsiteX18" fmla="*/ 675369 w 700615"/>
              <a:gd name="connsiteY18" fmla="*/ 486480 h 688214"/>
              <a:gd name="connsiteX19" fmla="*/ 636459 w 700615"/>
              <a:gd name="connsiteY19" fmla="*/ 428114 h 688214"/>
              <a:gd name="connsiteX20" fmla="*/ 617003 w 700615"/>
              <a:gd name="connsiteY20" fmla="*/ 350293 h 688214"/>
              <a:gd name="connsiteX21" fmla="*/ 500271 w 700615"/>
              <a:gd name="connsiteY21" fmla="*/ 291927 h 688214"/>
              <a:gd name="connsiteX22" fmla="*/ 558637 w 700615"/>
              <a:gd name="connsiteY22" fmla="*/ 233561 h 688214"/>
              <a:gd name="connsiteX23" fmla="*/ 539182 w 700615"/>
              <a:gd name="connsiteY23" fmla="*/ 175195 h 688214"/>
              <a:gd name="connsiteX24" fmla="*/ 441905 w 700615"/>
              <a:gd name="connsiteY24" fmla="*/ 77919 h 688214"/>
              <a:gd name="connsiteX25" fmla="*/ 383539 w 700615"/>
              <a:gd name="connsiteY25" fmla="*/ 97374 h 688214"/>
              <a:gd name="connsiteX0" fmla="*/ 383539 w 700615"/>
              <a:gd name="connsiteY0" fmla="*/ 97374 h 704515"/>
              <a:gd name="connsiteX1" fmla="*/ 91710 w 700615"/>
              <a:gd name="connsiteY1" fmla="*/ 19553 h 704515"/>
              <a:gd name="connsiteX2" fmla="*/ 6 w 700615"/>
              <a:gd name="connsiteY2" fmla="*/ 9622 h 704515"/>
              <a:gd name="connsiteX3" fmla="*/ 94446 w 700615"/>
              <a:gd name="connsiteY3" fmla="*/ 140237 h 704515"/>
              <a:gd name="connsiteX4" fmla="*/ 44388 w 700615"/>
              <a:gd name="connsiteY4" fmla="*/ 203770 h 704515"/>
              <a:gd name="connsiteX5" fmla="*/ 113901 w 700615"/>
              <a:gd name="connsiteY5" fmla="*/ 291927 h 704515"/>
              <a:gd name="connsiteX6" fmla="*/ 33344 w 700615"/>
              <a:gd name="connsiteY6" fmla="*/ 350293 h 704515"/>
              <a:gd name="connsiteX7" fmla="*/ 104781 w 700615"/>
              <a:gd name="connsiteY7" fmla="*/ 486075 h 704515"/>
              <a:gd name="connsiteX8" fmla="*/ 109138 w 700615"/>
              <a:gd name="connsiteY8" fmla="*/ 585378 h 704515"/>
              <a:gd name="connsiteX9" fmla="*/ 178651 w 700615"/>
              <a:gd name="connsiteY9" fmla="*/ 547684 h 704515"/>
              <a:gd name="connsiteX10" fmla="*/ 183818 w 700615"/>
              <a:gd name="connsiteY10" fmla="*/ 687013 h 704515"/>
              <a:gd name="connsiteX11" fmla="*/ 235091 w 700615"/>
              <a:gd name="connsiteY11" fmla="*/ 594903 h 704515"/>
              <a:gd name="connsiteX12" fmla="*/ 296599 w 700615"/>
              <a:gd name="connsiteY12" fmla="*/ 488507 h 704515"/>
              <a:gd name="connsiteX13" fmla="*/ 441905 w 700615"/>
              <a:gd name="connsiteY13" fmla="*/ 544846 h 704515"/>
              <a:gd name="connsiteX14" fmla="*/ 422450 w 700615"/>
              <a:gd name="connsiteY14" fmla="*/ 467025 h 704515"/>
              <a:gd name="connsiteX15" fmla="*/ 480816 w 700615"/>
              <a:gd name="connsiteY15" fmla="*/ 505936 h 704515"/>
              <a:gd name="connsiteX16" fmla="*/ 539182 w 700615"/>
              <a:gd name="connsiteY16" fmla="*/ 564302 h 704515"/>
              <a:gd name="connsiteX17" fmla="*/ 694824 w 700615"/>
              <a:gd name="connsiteY17" fmla="*/ 544846 h 704515"/>
              <a:gd name="connsiteX18" fmla="*/ 675369 w 700615"/>
              <a:gd name="connsiteY18" fmla="*/ 486480 h 704515"/>
              <a:gd name="connsiteX19" fmla="*/ 636459 w 700615"/>
              <a:gd name="connsiteY19" fmla="*/ 428114 h 704515"/>
              <a:gd name="connsiteX20" fmla="*/ 617003 w 700615"/>
              <a:gd name="connsiteY20" fmla="*/ 350293 h 704515"/>
              <a:gd name="connsiteX21" fmla="*/ 500271 w 700615"/>
              <a:gd name="connsiteY21" fmla="*/ 291927 h 704515"/>
              <a:gd name="connsiteX22" fmla="*/ 558637 w 700615"/>
              <a:gd name="connsiteY22" fmla="*/ 233561 h 704515"/>
              <a:gd name="connsiteX23" fmla="*/ 539182 w 700615"/>
              <a:gd name="connsiteY23" fmla="*/ 175195 h 704515"/>
              <a:gd name="connsiteX24" fmla="*/ 441905 w 700615"/>
              <a:gd name="connsiteY24" fmla="*/ 77919 h 704515"/>
              <a:gd name="connsiteX25" fmla="*/ 383539 w 700615"/>
              <a:gd name="connsiteY25" fmla="*/ 97374 h 704515"/>
              <a:gd name="connsiteX0" fmla="*/ 383539 w 700615"/>
              <a:gd name="connsiteY0" fmla="*/ 97374 h 688214"/>
              <a:gd name="connsiteX1" fmla="*/ 91710 w 700615"/>
              <a:gd name="connsiteY1" fmla="*/ 19553 h 688214"/>
              <a:gd name="connsiteX2" fmla="*/ 6 w 700615"/>
              <a:gd name="connsiteY2" fmla="*/ 9622 h 688214"/>
              <a:gd name="connsiteX3" fmla="*/ 94446 w 700615"/>
              <a:gd name="connsiteY3" fmla="*/ 140237 h 688214"/>
              <a:gd name="connsiteX4" fmla="*/ 44388 w 700615"/>
              <a:gd name="connsiteY4" fmla="*/ 203770 h 688214"/>
              <a:gd name="connsiteX5" fmla="*/ 113901 w 700615"/>
              <a:gd name="connsiteY5" fmla="*/ 291927 h 688214"/>
              <a:gd name="connsiteX6" fmla="*/ 33344 w 700615"/>
              <a:gd name="connsiteY6" fmla="*/ 350293 h 688214"/>
              <a:gd name="connsiteX7" fmla="*/ 104781 w 700615"/>
              <a:gd name="connsiteY7" fmla="*/ 486075 h 688214"/>
              <a:gd name="connsiteX8" fmla="*/ 109138 w 700615"/>
              <a:gd name="connsiteY8" fmla="*/ 585378 h 688214"/>
              <a:gd name="connsiteX9" fmla="*/ 178651 w 700615"/>
              <a:gd name="connsiteY9" fmla="*/ 547684 h 688214"/>
              <a:gd name="connsiteX10" fmla="*/ 183818 w 700615"/>
              <a:gd name="connsiteY10" fmla="*/ 687013 h 688214"/>
              <a:gd name="connsiteX11" fmla="*/ 235091 w 700615"/>
              <a:gd name="connsiteY11" fmla="*/ 594903 h 688214"/>
              <a:gd name="connsiteX12" fmla="*/ 296599 w 700615"/>
              <a:gd name="connsiteY12" fmla="*/ 488507 h 688214"/>
              <a:gd name="connsiteX13" fmla="*/ 346655 w 700615"/>
              <a:gd name="connsiteY13" fmla="*/ 530559 h 688214"/>
              <a:gd name="connsiteX14" fmla="*/ 422450 w 700615"/>
              <a:gd name="connsiteY14" fmla="*/ 467025 h 688214"/>
              <a:gd name="connsiteX15" fmla="*/ 480816 w 700615"/>
              <a:gd name="connsiteY15" fmla="*/ 505936 h 688214"/>
              <a:gd name="connsiteX16" fmla="*/ 539182 w 700615"/>
              <a:gd name="connsiteY16" fmla="*/ 564302 h 688214"/>
              <a:gd name="connsiteX17" fmla="*/ 694824 w 700615"/>
              <a:gd name="connsiteY17" fmla="*/ 544846 h 688214"/>
              <a:gd name="connsiteX18" fmla="*/ 675369 w 700615"/>
              <a:gd name="connsiteY18" fmla="*/ 486480 h 688214"/>
              <a:gd name="connsiteX19" fmla="*/ 636459 w 700615"/>
              <a:gd name="connsiteY19" fmla="*/ 428114 h 688214"/>
              <a:gd name="connsiteX20" fmla="*/ 617003 w 700615"/>
              <a:gd name="connsiteY20" fmla="*/ 350293 h 688214"/>
              <a:gd name="connsiteX21" fmla="*/ 500271 w 700615"/>
              <a:gd name="connsiteY21" fmla="*/ 291927 h 688214"/>
              <a:gd name="connsiteX22" fmla="*/ 558637 w 700615"/>
              <a:gd name="connsiteY22" fmla="*/ 233561 h 688214"/>
              <a:gd name="connsiteX23" fmla="*/ 539182 w 700615"/>
              <a:gd name="connsiteY23" fmla="*/ 175195 h 688214"/>
              <a:gd name="connsiteX24" fmla="*/ 441905 w 700615"/>
              <a:gd name="connsiteY24" fmla="*/ 77919 h 688214"/>
              <a:gd name="connsiteX25" fmla="*/ 383539 w 700615"/>
              <a:gd name="connsiteY25" fmla="*/ 97374 h 688214"/>
              <a:gd name="connsiteX0" fmla="*/ 383539 w 700615"/>
              <a:gd name="connsiteY0" fmla="*/ 97374 h 688214"/>
              <a:gd name="connsiteX1" fmla="*/ 91710 w 700615"/>
              <a:gd name="connsiteY1" fmla="*/ 19553 h 688214"/>
              <a:gd name="connsiteX2" fmla="*/ 6 w 700615"/>
              <a:gd name="connsiteY2" fmla="*/ 9622 h 688214"/>
              <a:gd name="connsiteX3" fmla="*/ 94446 w 700615"/>
              <a:gd name="connsiteY3" fmla="*/ 140237 h 688214"/>
              <a:gd name="connsiteX4" fmla="*/ 44388 w 700615"/>
              <a:gd name="connsiteY4" fmla="*/ 203770 h 688214"/>
              <a:gd name="connsiteX5" fmla="*/ 113901 w 700615"/>
              <a:gd name="connsiteY5" fmla="*/ 291927 h 688214"/>
              <a:gd name="connsiteX6" fmla="*/ 33344 w 700615"/>
              <a:gd name="connsiteY6" fmla="*/ 350293 h 688214"/>
              <a:gd name="connsiteX7" fmla="*/ 104781 w 700615"/>
              <a:gd name="connsiteY7" fmla="*/ 486075 h 688214"/>
              <a:gd name="connsiteX8" fmla="*/ 109138 w 700615"/>
              <a:gd name="connsiteY8" fmla="*/ 585378 h 688214"/>
              <a:gd name="connsiteX9" fmla="*/ 178651 w 700615"/>
              <a:gd name="connsiteY9" fmla="*/ 547684 h 688214"/>
              <a:gd name="connsiteX10" fmla="*/ 183818 w 700615"/>
              <a:gd name="connsiteY10" fmla="*/ 687013 h 688214"/>
              <a:gd name="connsiteX11" fmla="*/ 235091 w 700615"/>
              <a:gd name="connsiteY11" fmla="*/ 594903 h 688214"/>
              <a:gd name="connsiteX12" fmla="*/ 296599 w 700615"/>
              <a:gd name="connsiteY12" fmla="*/ 488507 h 688214"/>
              <a:gd name="connsiteX13" fmla="*/ 346655 w 700615"/>
              <a:gd name="connsiteY13" fmla="*/ 530559 h 688214"/>
              <a:gd name="connsiteX14" fmla="*/ 389112 w 700615"/>
              <a:gd name="connsiteY14" fmla="*/ 419400 h 688214"/>
              <a:gd name="connsiteX15" fmla="*/ 480816 w 700615"/>
              <a:gd name="connsiteY15" fmla="*/ 505936 h 688214"/>
              <a:gd name="connsiteX16" fmla="*/ 539182 w 700615"/>
              <a:gd name="connsiteY16" fmla="*/ 564302 h 688214"/>
              <a:gd name="connsiteX17" fmla="*/ 694824 w 700615"/>
              <a:gd name="connsiteY17" fmla="*/ 544846 h 688214"/>
              <a:gd name="connsiteX18" fmla="*/ 675369 w 700615"/>
              <a:gd name="connsiteY18" fmla="*/ 486480 h 688214"/>
              <a:gd name="connsiteX19" fmla="*/ 636459 w 700615"/>
              <a:gd name="connsiteY19" fmla="*/ 428114 h 688214"/>
              <a:gd name="connsiteX20" fmla="*/ 617003 w 700615"/>
              <a:gd name="connsiteY20" fmla="*/ 350293 h 688214"/>
              <a:gd name="connsiteX21" fmla="*/ 500271 w 700615"/>
              <a:gd name="connsiteY21" fmla="*/ 291927 h 688214"/>
              <a:gd name="connsiteX22" fmla="*/ 558637 w 700615"/>
              <a:gd name="connsiteY22" fmla="*/ 233561 h 688214"/>
              <a:gd name="connsiteX23" fmla="*/ 539182 w 700615"/>
              <a:gd name="connsiteY23" fmla="*/ 175195 h 688214"/>
              <a:gd name="connsiteX24" fmla="*/ 441905 w 700615"/>
              <a:gd name="connsiteY24" fmla="*/ 77919 h 688214"/>
              <a:gd name="connsiteX25" fmla="*/ 383539 w 700615"/>
              <a:gd name="connsiteY25" fmla="*/ 97374 h 688214"/>
              <a:gd name="connsiteX0" fmla="*/ 383539 w 703992"/>
              <a:gd name="connsiteY0" fmla="*/ 97374 h 688214"/>
              <a:gd name="connsiteX1" fmla="*/ 91710 w 703992"/>
              <a:gd name="connsiteY1" fmla="*/ 19553 h 688214"/>
              <a:gd name="connsiteX2" fmla="*/ 6 w 703992"/>
              <a:gd name="connsiteY2" fmla="*/ 9622 h 688214"/>
              <a:gd name="connsiteX3" fmla="*/ 94446 w 703992"/>
              <a:gd name="connsiteY3" fmla="*/ 140237 h 688214"/>
              <a:gd name="connsiteX4" fmla="*/ 44388 w 703992"/>
              <a:gd name="connsiteY4" fmla="*/ 203770 h 688214"/>
              <a:gd name="connsiteX5" fmla="*/ 113901 w 703992"/>
              <a:gd name="connsiteY5" fmla="*/ 291927 h 688214"/>
              <a:gd name="connsiteX6" fmla="*/ 33344 w 703992"/>
              <a:gd name="connsiteY6" fmla="*/ 350293 h 688214"/>
              <a:gd name="connsiteX7" fmla="*/ 104781 w 703992"/>
              <a:gd name="connsiteY7" fmla="*/ 486075 h 688214"/>
              <a:gd name="connsiteX8" fmla="*/ 109138 w 703992"/>
              <a:gd name="connsiteY8" fmla="*/ 585378 h 688214"/>
              <a:gd name="connsiteX9" fmla="*/ 178651 w 703992"/>
              <a:gd name="connsiteY9" fmla="*/ 547684 h 688214"/>
              <a:gd name="connsiteX10" fmla="*/ 183818 w 703992"/>
              <a:gd name="connsiteY10" fmla="*/ 687013 h 688214"/>
              <a:gd name="connsiteX11" fmla="*/ 235091 w 703992"/>
              <a:gd name="connsiteY11" fmla="*/ 594903 h 688214"/>
              <a:gd name="connsiteX12" fmla="*/ 296599 w 703992"/>
              <a:gd name="connsiteY12" fmla="*/ 488507 h 688214"/>
              <a:gd name="connsiteX13" fmla="*/ 346655 w 703992"/>
              <a:gd name="connsiteY13" fmla="*/ 530559 h 688214"/>
              <a:gd name="connsiteX14" fmla="*/ 389112 w 703992"/>
              <a:gd name="connsiteY14" fmla="*/ 419400 h 688214"/>
              <a:gd name="connsiteX15" fmla="*/ 480816 w 703992"/>
              <a:gd name="connsiteY15" fmla="*/ 505936 h 688214"/>
              <a:gd name="connsiteX16" fmla="*/ 520132 w 703992"/>
              <a:gd name="connsiteY16" fmla="*/ 416664 h 688214"/>
              <a:gd name="connsiteX17" fmla="*/ 694824 w 703992"/>
              <a:gd name="connsiteY17" fmla="*/ 544846 h 688214"/>
              <a:gd name="connsiteX18" fmla="*/ 675369 w 703992"/>
              <a:gd name="connsiteY18" fmla="*/ 486480 h 688214"/>
              <a:gd name="connsiteX19" fmla="*/ 636459 w 703992"/>
              <a:gd name="connsiteY19" fmla="*/ 428114 h 688214"/>
              <a:gd name="connsiteX20" fmla="*/ 617003 w 703992"/>
              <a:gd name="connsiteY20" fmla="*/ 350293 h 688214"/>
              <a:gd name="connsiteX21" fmla="*/ 500271 w 703992"/>
              <a:gd name="connsiteY21" fmla="*/ 291927 h 688214"/>
              <a:gd name="connsiteX22" fmla="*/ 558637 w 703992"/>
              <a:gd name="connsiteY22" fmla="*/ 233561 h 688214"/>
              <a:gd name="connsiteX23" fmla="*/ 539182 w 703992"/>
              <a:gd name="connsiteY23" fmla="*/ 175195 h 688214"/>
              <a:gd name="connsiteX24" fmla="*/ 441905 w 703992"/>
              <a:gd name="connsiteY24" fmla="*/ 77919 h 688214"/>
              <a:gd name="connsiteX25" fmla="*/ 383539 w 703992"/>
              <a:gd name="connsiteY25" fmla="*/ 97374 h 688214"/>
              <a:gd name="connsiteX0" fmla="*/ 383539 w 680123"/>
              <a:gd name="connsiteY0" fmla="*/ 97374 h 688214"/>
              <a:gd name="connsiteX1" fmla="*/ 91710 w 680123"/>
              <a:gd name="connsiteY1" fmla="*/ 19553 h 688214"/>
              <a:gd name="connsiteX2" fmla="*/ 6 w 680123"/>
              <a:gd name="connsiteY2" fmla="*/ 9622 h 688214"/>
              <a:gd name="connsiteX3" fmla="*/ 94446 w 680123"/>
              <a:gd name="connsiteY3" fmla="*/ 140237 h 688214"/>
              <a:gd name="connsiteX4" fmla="*/ 44388 w 680123"/>
              <a:gd name="connsiteY4" fmla="*/ 203770 h 688214"/>
              <a:gd name="connsiteX5" fmla="*/ 113901 w 680123"/>
              <a:gd name="connsiteY5" fmla="*/ 291927 h 688214"/>
              <a:gd name="connsiteX6" fmla="*/ 33344 w 680123"/>
              <a:gd name="connsiteY6" fmla="*/ 350293 h 688214"/>
              <a:gd name="connsiteX7" fmla="*/ 104781 w 680123"/>
              <a:gd name="connsiteY7" fmla="*/ 486075 h 688214"/>
              <a:gd name="connsiteX8" fmla="*/ 109138 w 680123"/>
              <a:gd name="connsiteY8" fmla="*/ 585378 h 688214"/>
              <a:gd name="connsiteX9" fmla="*/ 178651 w 680123"/>
              <a:gd name="connsiteY9" fmla="*/ 547684 h 688214"/>
              <a:gd name="connsiteX10" fmla="*/ 183818 w 680123"/>
              <a:gd name="connsiteY10" fmla="*/ 687013 h 688214"/>
              <a:gd name="connsiteX11" fmla="*/ 235091 w 680123"/>
              <a:gd name="connsiteY11" fmla="*/ 594903 h 688214"/>
              <a:gd name="connsiteX12" fmla="*/ 296599 w 680123"/>
              <a:gd name="connsiteY12" fmla="*/ 488507 h 688214"/>
              <a:gd name="connsiteX13" fmla="*/ 346655 w 680123"/>
              <a:gd name="connsiteY13" fmla="*/ 530559 h 688214"/>
              <a:gd name="connsiteX14" fmla="*/ 389112 w 680123"/>
              <a:gd name="connsiteY14" fmla="*/ 419400 h 688214"/>
              <a:gd name="connsiteX15" fmla="*/ 480816 w 680123"/>
              <a:gd name="connsiteY15" fmla="*/ 505936 h 688214"/>
              <a:gd name="connsiteX16" fmla="*/ 520132 w 680123"/>
              <a:gd name="connsiteY16" fmla="*/ 416664 h 688214"/>
              <a:gd name="connsiteX17" fmla="*/ 675369 w 680123"/>
              <a:gd name="connsiteY17" fmla="*/ 486480 h 688214"/>
              <a:gd name="connsiteX18" fmla="*/ 636459 w 680123"/>
              <a:gd name="connsiteY18" fmla="*/ 428114 h 688214"/>
              <a:gd name="connsiteX19" fmla="*/ 617003 w 680123"/>
              <a:gd name="connsiteY19" fmla="*/ 350293 h 688214"/>
              <a:gd name="connsiteX20" fmla="*/ 500271 w 680123"/>
              <a:gd name="connsiteY20" fmla="*/ 291927 h 688214"/>
              <a:gd name="connsiteX21" fmla="*/ 558637 w 680123"/>
              <a:gd name="connsiteY21" fmla="*/ 233561 h 688214"/>
              <a:gd name="connsiteX22" fmla="*/ 539182 w 680123"/>
              <a:gd name="connsiteY22" fmla="*/ 175195 h 688214"/>
              <a:gd name="connsiteX23" fmla="*/ 441905 w 680123"/>
              <a:gd name="connsiteY23" fmla="*/ 77919 h 688214"/>
              <a:gd name="connsiteX24" fmla="*/ 383539 w 680123"/>
              <a:gd name="connsiteY24" fmla="*/ 97374 h 688214"/>
              <a:gd name="connsiteX0" fmla="*/ 383539 w 636459"/>
              <a:gd name="connsiteY0" fmla="*/ 97374 h 688214"/>
              <a:gd name="connsiteX1" fmla="*/ 91710 w 636459"/>
              <a:gd name="connsiteY1" fmla="*/ 19553 h 688214"/>
              <a:gd name="connsiteX2" fmla="*/ 6 w 636459"/>
              <a:gd name="connsiteY2" fmla="*/ 9622 h 688214"/>
              <a:gd name="connsiteX3" fmla="*/ 94446 w 636459"/>
              <a:gd name="connsiteY3" fmla="*/ 140237 h 688214"/>
              <a:gd name="connsiteX4" fmla="*/ 44388 w 636459"/>
              <a:gd name="connsiteY4" fmla="*/ 203770 h 688214"/>
              <a:gd name="connsiteX5" fmla="*/ 113901 w 636459"/>
              <a:gd name="connsiteY5" fmla="*/ 291927 h 688214"/>
              <a:gd name="connsiteX6" fmla="*/ 33344 w 636459"/>
              <a:gd name="connsiteY6" fmla="*/ 350293 h 688214"/>
              <a:gd name="connsiteX7" fmla="*/ 104781 w 636459"/>
              <a:gd name="connsiteY7" fmla="*/ 486075 h 688214"/>
              <a:gd name="connsiteX8" fmla="*/ 109138 w 636459"/>
              <a:gd name="connsiteY8" fmla="*/ 585378 h 688214"/>
              <a:gd name="connsiteX9" fmla="*/ 178651 w 636459"/>
              <a:gd name="connsiteY9" fmla="*/ 547684 h 688214"/>
              <a:gd name="connsiteX10" fmla="*/ 183818 w 636459"/>
              <a:gd name="connsiteY10" fmla="*/ 687013 h 688214"/>
              <a:gd name="connsiteX11" fmla="*/ 235091 w 636459"/>
              <a:gd name="connsiteY11" fmla="*/ 594903 h 688214"/>
              <a:gd name="connsiteX12" fmla="*/ 296599 w 636459"/>
              <a:gd name="connsiteY12" fmla="*/ 488507 h 688214"/>
              <a:gd name="connsiteX13" fmla="*/ 346655 w 636459"/>
              <a:gd name="connsiteY13" fmla="*/ 530559 h 688214"/>
              <a:gd name="connsiteX14" fmla="*/ 389112 w 636459"/>
              <a:gd name="connsiteY14" fmla="*/ 419400 h 688214"/>
              <a:gd name="connsiteX15" fmla="*/ 480816 w 636459"/>
              <a:gd name="connsiteY15" fmla="*/ 505936 h 688214"/>
              <a:gd name="connsiteX16" fmla="*/ 520132 w 636459"/>
              <a:gd name="connsiteY16" fmla="*/ 416664 h 688214"/>
              <a:gd name="connsiteX17" fmla="*/ 636459 w 636459"/>
              <a:gd name="connsiteY17" fmla="*/ 428114 h 688214"/>
              <a:gd name="connsiteX18" fmla="*/ 617003 w 636459"/>
              <a:gd name="connsiteY18" fmla="*/ 350293 h 688214"/>
              <a:gd name="connsiteX19" fmla="*/ 500271 w 636459"/>
              <a:gd name="connsiteY19" fmla="*/ 291927 h 688214"/>
              <a:gd name="connsiteX20" fmla="*/ 558637 w 636459"/>
              <a:gd name="connsiteY20" fmla="*/ 233561 h 688214"/>
              <a:gd name="connsiteX21" fmla="*/ 539182 w 636459"/>
              <a:gd name="connsiteY21" fmla="*/ 175195 h 688214"/>
              <a:gd name="connsiteX22" fmla="*/ 441905 w 636459"/>
              <a:gd name="connsiteY22" fmla="*/ 77919 h 688214"/>
              <a:gd name="connsiteX23" fmla="*/ 383539 w 636459"/>
              <a:gd name="connsiteY23" fmla="*/ 97374 h 688214"/>
              <a:gd name="connsiteX0" fmla="*/ 383539 w 618975"/>
              <a:gd name="connsiteY0" fmla="*/ 97374 h 688214"/>
              <a:gd name="connsiteX1" fmla="*/ 91710 w 618975"/>
              <a:gd name="connsiteY1" fmla="*/ 19553 h 688214"/>
              <a:gd name="connsiteX2" fmla="*/ 6 w 618975"/>
              <a:gd name="connsiteY2" fmla="*/ 9622 h 688214"/>
              <a:gd name="connsiteX3" fmla="*/ 94446 w 618975"/>
              <a:gd name="connsiteY3" fmla="*/ 140237 h 688214"/>
              <a:gd name="connsiteX4" fmla="*/ 44388 w 618975"/>
              <a:gd name="connsiteY4" fmla="*/ 203770 h 688214"/>
              <a:gd name="connsiteX5" fmla="*/ 113901 w 618975"/>
              <a:gd name="connsiteY5" fmla="*/ 291927 h 688214"/>
              <a:gd name="connsiteX6" fmla="*/ 33344 w 618975"/>
              <a:gd name="connsiteY6" fmla="*/ 350293 h 688214"/>
              <a:gd name="connsiteX7" fmla="*/ 104781 w 618975"/>
              <a:gd name="connsiteY7" fmla="*/ 486075 h 688214"/>
              <a:gd name="connsiteX8" fmla="*/ 109138 w 618975"/>
              <a:gd name="connsiteY8" fmla="*/ 585378 h 688214"/>
              <a:gd name="connsiteX9" fmla="*/ 178651 w 618975"/>
              <a:gd name="connsiteY9" fmla="*/ 547684 h 688214"/>
              <a:gd name="connsiteX10" fmla="*/ 183818 w 618975"/>
              <a:gd name="connsiteY10" fmla="*/ 687013 h 688214"/>
              <a:gd name="connsiteX11" fmla="*/ 235091 w 618975"/>
              <a:gd name="connsiteY11" fmla="*/ 594903 h 688214"/>
              <a:gd name="connsiteX12" fmla="*/ 296599 w 618975"/>
              <a:gd name="connsiteY12" fmla="*/ 488507 h 688214"/>
              <a:gd name="connsiteX13" fmla="*/ 346655 w 618975"/>
              <a:gd name="connsiteY13" fmla="*/ 530559 h 688214"/>
              <a:gd name="connsiteX14" fmla="*/ 389112 w 618975"/>
              <a:gd name="connsiteY14" fmla="*/ 419400 h 688214"/>
              <a:gd name="connsiteX15" fmla="*/ 480816 w 618975"/>
              <a:gd name="connsiteY15" fmla="*/ 505936 h 688214"/>
              <a:gd name="connsiteX16" fmla="*/ 520132 w 618975"/>
              <a:gd name="connsiteY16" fmla="*/ 416664 h 688214"/>
              <a:gd name="connsiteX17" fmla="*/ 579309 w 618975"/>
              <a:gd name="connsiteY17" fmla="*/ 409064 h 688214"/>
              <a:gd name="connsiteX18" fmla="*/ 617003 w 618975"/>
              <a:gd name="connsiteY18" fmla="*/ 350293 h 688214"/>
              <a:gd name="connsiteX19" fmla="*/ 500271 w 618975"/>
              <a:gd name="connsiteY19" fmla="*/ 291927 h 688214"/>
              <a:gd name="connsiteX20" fmla="*/ 558637 w 618975"/>
              <a:gd name="connsiteY20" fmla="*/ 233561 h 688214"/>
              <a:gd name="connsiteX21" fmla="*/ 539182 w 618975"/>
              <a:gd name="connsiteY21" fmla="*/ 175195 h 688214"/>
              <a:gd name="connsiteX22" fmla="*/ 441905 w 618975"/>
              <a:gd name="connsiteY22" fmla="*/ 77919 h 688214"/>
              <a:gd name="connsiteX23" fmla="*/ 383539 w 618975"/>
              <a:gd name="connsiteY23" fmla="*/ 97374 h 688214"/>
              <a:gd name="connsiteX0" fmla="*/ 383539 w 579895"/>
              <a:gd name="connsiteY0" fmla="*/ 97374 h 688214"/>
              <a:gd name="connsiteX1" fmla="*/ 91710 w 579895"/>
              <a:gd name="connsiteY1" fmla="*/ 19553 h 688214"/>
              <a:gd name="connsiteX2" fmla="*/ 6 w 579895"/>
              <a:gd name="connsiteY2" fmla="*/ 9622 h 688214"/>
              <a:gd name="connsiteX3" fmla="*/ 94446 w 579895"/>
              <a:gd name="connsiteY3" fmla="*/ 140237 h 688214"/>
              <a:gd name="connsiteX4" fmla="*/ 44388 w 579895"/>
              <a:gd name="connsiteY4" fmla="*/ 203770 h 688214"/>
              <a:gd name="connsiteX5" fmla="*/ 113901 w 579895"/>
              <a:gd name="connsiteY5" fmla="*/ 291927 h 688214"/>
              <a:gd name="connsiteX6" fmla="*/ 33344 w 579895"/>
              <a:gd name="connsiteY6" fmla="*/ 350293 h 688214"/>
              <a:gd name="connsiteX7" fmla="*/ 104781 w 579895"/>
              <a:gd name="connsiteY7" fmla="*/ 486075 h 688214"/>
              <a:gd name="connsiteX8" fmla="*/ 109138 w 579895"/>
              <a:gd name="connsiteY8" fmla="*/ 585378 h 688214"/>
              <a:gd name="connsiteX9" fmla="*/ 178651 w 579895"/>
              <a:gd name="connsiteY9" fmla="*/ 547684 h 688214"/>
              <a:gd name="connsiteX10" fmla="*/ 183818 w 579895"/>
              <a:gd name="connsiteY10" fmla="*/ 687013 h 688214"/>
              <a:gd name="connsiteX11" fmla="*/ 235091 w 579895"/>
              <a:gd name="connsiteY11" fmla="*/ 594903 h 688214"/>
              <a:gd name="connsiteX12" fmla="*/ 296599 w 579895"/>
              <a:gd name="connsiteY12" fmla="*/ 488507 h 688214"/>
              <a:gd name="connsiteX13" fmla="*/ 346655 w 579895"/>
              <a:gd name="connsiteY13" fmla="*/ 530559 h 688214"/>
              <a:gd name="connsiteX14" fmla="*/ 389112 w 579895"/>
              <a:gd name="connsiteY14" fmla="*/ 419400 h 688214"/>
              <a:gd name="connsiteX15" fmla="*/ 480816 w 579895"/>
              <a:gd name="connsiteY15" fmla="*/ 505936 h 688214"/>
              <a:gd name="connsiteX16" fmla="*/ 520132 w 579895"/>
              <a:gd name="connsiteY16" fmla="*/ 416664 h 688214"/>
              <a:gd name="connsiteX17" fmla="*/ 579309 w 579895"/>
              <a:gd name="connsiteY17" fmla="*/ 409064 h 688214"/>
              <a:gd name="connsiteX18" fmla="*/ 574141 w 579895"/>
              <a:gd name="connsiteY18" fmla="*/ 307430 h 688214"/>
              <a:gd name="connsiteX19" fmla="*/ 500271 w 579895"/>
              <a:gd name="connsiteY19" fmla="*/ 291927 h 688214"/>
              <a:gd name="connsiteX20" fmla="*/ 558637 w 579895"/>
              <a:gd name="connsiteY20" fmla="*/ 233561 h 688214"/>
              <a:gd name="connsiteX21" fmla="*/ 539182 w 579895"/>
              <a:gd name="connsiteY21" fmla="*/ 175195 h 688214"/>
              <a:gd name="connsiteX22" fmla="*/ 441905 w 579895"/>
              <a:gd name="connsiteY22" fmla="*/ 77919 h 688214"/>
              <a:gd name="connsiteX23" fmla="*/ 383539 w 579895"/>
              <a:gd name="connsiteY23" fmla="*/ 97374 h 688214"/>
              <a:gd name="connsiteX0" fmla="*/ 383539 w 579895"/>
              <a:gd name="connsiteY0" fmla="*/ 97374 h 688214"/>
              <a:gd name="connsiteX1" fmla="*/ 91710 w 579895"/>
              <a:gd name="connsiteY1" fmla="*/ 19553 h 688214"/>
              <a:gd name="connsiteX2" fmla="*/ 6 w 579895"/>
              <a:gd name="connsiteY2" fmla="*/ 9622 h 688214"/>
              <a:gd name="connsiteX3" fmla="*/ 94446 w 579895"/>
              <a:gd name="connsiteY3" fmla="*/ 140237 h 688214"/>
              <a:gd name="connsiteX4" fmla="*/ 44388 w 579895"/>
              <a:gd name="connsiteY4" fmla="*/ 203770 h 688214"/>
              <a:gd name="connsiteX5" fmla="*/ 113901 w 579895"/>
              <a:gd name="connsiteY5" fmla="*/ 291927 h 688214"/>
              <a:gd name="connsiteX6" fmla="*/ 33344 w 579895"/>
              <a:gd name="connsiteY6" fmla="*/ 350293 h 688214"/>
              <a:gd name="connsiteX7" fmla="*/ 104781 w 579895"/>
              <a:gd name="connsiteY7" fmla="*/ 486075 h 688214"/>
              <a:gd name="connsiteX8" fmla="*/ 109138 w 579895"/>
              <a:gd name="connsiteY8" fmla="*/ 585378 h 688214"/>
              <a:gd name="connsiteX9" fmla="*/ 178651 w 579895"/>
              <a:gd name="connsiteY9" fmla="*/ 547684 h 688214"/>
              <a:gd name="connsiteX10" fmla="*/ 183818 w 579895"/>
              <a:gd name="connsiteY10" fmla="*/ 687013 h 688214"/>
              <a:gd name="connsiteX11" fmla="*/ 235091 w 579895"/>
              <a:gd name="connsiteY11" fmla="*/ 594903 h 688214"/>
              <a:gd name="connsiteX12" fmla="*/ 296599 w 579895"/>
              <a:gd name="connsiteY12" fmla="*/ 488507 h 688214"/>
              <a:gd name="connsiteX13" fmla="*/ 346655 w 579895"/>
              <a:gd name="connsiteY13" fmla="*/ 530559 h 688214"/>
              <a:gd name="connsiteX14" fmla="*/ 389112 w 579895"/>
              <a:gd name="connsiteY14" fmla="*/ 419400 h 688214"/>
              <a:gd name="connsiteX15" fmla="*/ 480816 w 579895"/>
              <a:gd name="connsiteY15" fmla="*/ 505936 h 688214"/>
              <a:gd name="connsiteX16" fmla="*/ 520132 w 579895"/>
              <a:gd name="connsiteY16" fmla="*/ 416664 h 688214"/>
              <a:gd name="connsiteX17" fmla="*/ 579309 w 579895"/>
              <a:gd name="connsiteY17" fmla="*/ 409064 h 688214"/>
              <a:gd name="connsiteX18" fmla="*/ 574141 w 579895"/>
              <a:gd name="connsiteY18" fmla="*/ 307430 h 688214"/>
              <a:gd name="connsiteX19" fmla="*/ 500271 w 579895"/>
              <a:gd name="connsiteY19" fmla="*/ 291927 h 688214"/>
              <a:gd name="connsiteX20" fmla="*/ 430050 w 579895"/>
              <a:gd name="connsiteY20" fmla="*/ 190699 h 688214"/>
              <a:gd name="connsiteX21" fmla="*/ 539182 w 579895"/>
              <a:gd name="connsiteY21" fmla="*/ 175195 h 688214"/>
              <a:gd name="connsiteX22" fmla="*/ 441905 w 579895"/>
              <a:gd name="connsiteY22" fmla="*/ 77919 h 688214"/>
              <a:gd name="connsiteX23" fmla="*/ 383539 w 579895"/>
              <a:gd name="connsiteY23" fmla="*/ 97374 h 688214"/>
              <a:gd name="connsiteX0" fmla="*/ 383539 w 579895"/>
              <a:gd name="connsiteY0" fmla="*/ 97374 h 688214"/>
              <a:gd name="connsiteX1" fmla="*/ 91710 w 579895"/>
              <a:gd name="connsiteY1" fmla="*/ 19553 h 688214"/>
              <a:gd name="connsiteX2" fmla="*/ 6 w 579895"/>
              <a:gd name="connsiteY2" fmla="*/ 9622 h 688214"/>
              <a:gd name="connsiteX3" fmla="*/ 94446 w 579895"/>
              <a:gd name="connsiteY3" fmla="*/ 140237 h 688214"/>
              <a:gd name="connsiteX4" fmla="*/ 44388 w 579895"/>
              <a:gd name="connsiteY4" fmla="*/ 203770 h 688214"/>
              <a:gd name="connsiteX5" fmla="*/ 113901 w 579895"/>
              <a:gd name="connsiteY5" fmla="*/ 291927 h 688214"/>
              <a:gd name="connsiteX6" fmla="*/ 33344 w 579895"/>
              <a:gd name="connsiteY6" fmla="*/ 350293 h 688214"/>
              <a:gd name="connsiteX7" fmla="*/ 104781 w 579895"/>
              <a:gd name="connsiteY7" fmla="*/ 486075 h 688214"/>
              <a:gd name="connsiteX8" fmla="*/ 109138 w 579895"/>
              <a:gd name="connsiteY8" fmla="*/ 585378 h 688214"/>
              <a:gd name="connsiteX9" fmla="*/ 178651 w 579895"/>
              <a:gd name="connsiteY9" fmla="*/ 547684 h 688214"/>
              <a:gd name="connsiteX10" fmla="*/ 183818 w 579895"/>
              <a:gd name="connsiteY10" fmla="*/ 687013 h 688214"/>
              <a:gd name="connsiteX11" fmla="*/ 235091 w 579895"/>
              <a:gd name="connsiteY11" fmla="*/ 594903 h 688214"/>
              <a:gd name="connsiteX12" fmla="*/ 296599 w 579895"/>
              <a:gd name="connsiteY12" fmla="*/ 488507 h 688214"/>
              <a:gd name="connsiteX13" fmla="*/ 346655 w 579895"/>
              <a:gd name="connsiteY13" fmla="*/ 530559 h 688214"/>
              <a:gd name="connsiteX14" fmla="*/ 389112 w 579895"/>
              <a:gd name="connsiteY14" fmla="*/ 419400 h 688214"/>
              <a:gd name="connsiteX15" fmla="*/ 480816 w 579895"/>
              <a:gd name="connsiteY15" fmla="*/ 505936 h 688214"/>
              <a:gd name="connsiteX16" fmla="*/ 520132 w 579895"/>
              <a:gd name="connsiteY16" fmla="*/ 416664 h 688214"/>
              <a:gd name="connsiteX17" fmla="*/ 579309 w 579895"/>
              <a:gd name="connsiteY17" fmla="*/ 409064 h 688214"/>
              <a:gd name="connsiteX18" fmla="*/ 574141 w 579895"/>
              <a:gd name="connsiteY18" fmla="*/ 307430 h 688214"/>
              <a:gd name="connsiteX19" fmla="*/ 500271 w 579895"/>
              <a:gd name="connsiteY19" fmla="*/ 291927 h 688214"/>
              <a:gd name="connsiteX20" fmla="*/ 430050 w 579895"/>
              <a:gd name="connsiteY20" fmla="*/ 190699 h 688214"/>
              <a:gd name="connsiteX21" fmla="*/ 441905 w 579895"/>
              <a:gd name="connsiteY21" fmla="*/ 77919 h 688214"/>
              <a:gd name="connsiteX22" fmla="*/ 383539 w 579895"/>
              <a:gd name="connsiteY22" fmla="*/ 97374 h 688214"/>
              <a:gd name="connsiteX0" fmla="*/ 383539 w 579895"/>
              <a:gd name="connsiteY0" fmla="*/ 97374 h 688214"/>
              <a:gd name="connsiteX1" fmla="*/ 91710 w 579895"/>
              <a:gd name="connsiteY1" fmla="*/ 19553 h 688214"/>
              <a:gd name="connsiteX2" fmla="*/ 6 w 579895"/>
              <a:gd name="connsiteY2" fmla="*/ 9622 h 688214"/>
              <a:gd name="connsiteX3" fmla="*/ 94446 w 579895"/>
              <a:gd name="connsiteY3" fmla="*/ 140237 h 688214"/>
              <a:gd name="connsiteX4" fmla="*/ 44388 w 579895"/>
              <a:gd name="connsiteY4" fmla="*/ 203770 h 688214"/>
              <a:gd name="connsiteX5" fmla="*/ 113901 w 579895"/>
              <a:gd name="connsiteY5" fmla="*/ 291927 h 688214"/>
              <a:gd name="connsiteX6" fmla="*/ 33344 w 579895"/>
              <a:gd name="connsiteY6" fmla="*/ 350293 h 688214"/>
              <a:gd name="connsiteX7" fmla="*/ 104781 w 579895"/>
              <a:gd name="connsiteY7" fmla="*/ 486075 h 688214"/>
              <a:gd name="connsiteX8" fmla="*/ 109138 w 579895"/>
              <a:gd name="connsiteY8" fmla="*/ 585378 h 688214"/>
              <a:gd name="connsiteX9" fmla="*/ 178651 w 579895"/>
              <a:gd name="connsiteY9" fmla="*/ 547684 h 688214"/>
              <a:gd name="connsiteX10" fmla="*/ 183818 w 579895"/>
              <a:gd name="connsiteY10" fmla="*/ 687013 h 688214"/>
              <a:gd name="connsiteX11" fmla="*/ 235091 w 579895"/>
              <a:gd name="connsiteY11" fmla="*/ 594903 h 688214"/>
              <a:gd name="connsiteX12" fmla="*/ 296599 w 579895"/>
              <a:gd name="connsiteY12" fmla="*/ 488507 h 688214"/>
              <a:gd name="connsiteX13" fmla="*/ 346655 w 579895"/>
              <a:gd name="connsiteY13" fmla="*/ 530559 h 688214"/>
              <a:gd name="connsiteX14" fmla="*/ 389112 w 579895"/>
              <a:gd name="connsiteY14" fmla="*/ 419400 h 688214"/>
              <a:gd name="connsiteX15" fmla="*/ 480816 w 579895"/>
              <a:gd name="connsiteY15" fmla="*/ 505936 h 688214"/>
              <a:gd name="connsiteX16" fmla="*/ 520132 w 579895"/>
              <a:gd name="connsiteY16" fmla="*/ 416664 h 688214"/>
              <a:gd name="connsiteX17" fmla="*/ 579309 w 579895"/>
              <a:gd name="connsiteY17" fmla="*/ 409064 h 688214"/>
              <a:gd name="connsiteX18" fmla="*/ 574141 w 579895"/>
              <a:gd name="connsiteY18" fmla="*/ 307430 h 688214"/>
              <a:gd name="connsiteX19" fmla="*/ 500271 w 579895"/>
              <a:gd name="connsiteY19" fmla="*/ 291927 h 688214"/>
              <a:gd name="connsiteX20" fmla="*/ 430050 w 579895"/>
              <a:gd name="connsiteY20" fmla="*/ 190699 h 688214"/>
              <a:gd name="connsiteX21" fmla="*/ 383539 w 579895"/>
              <a:gd name="connsiteY21" fmla="*/ 97374 h 68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9895" h="688214">
                <a:moveTo>
                  <a:pt x="383539" y="97374"/>
                </a:moveTo>
                <a:cubicBezTo>
                  <a:pt x="327149" y="68850"/>
                  <a:pt x="155632" y="34178"/>
                  <a:pt x="91710" y="19553"/>
                </a:cubicBezTo>
                <a:cubicBezTo>
                  <a:pt x="27788" y="4928"/>
                  <a:pt x="-450" y="-10492"/>
                  <a:pt x="6" y="9622"/>
                </a:cubicBezTo>
                <a:cubicBezTo>
                  <a:pt x="462" y="29736"/>
                  <a:pt x="87049" y="107879"/>
                  <a:pt x="94446" y="140237"/>
                </a:cubicBezTo>
                <a:cubicBezTo>
                  <a:pt x="101843" y="172595"/>
                  <a:pt x="80934" y="191588"/>
                  <a:pt x="44388" y="203770"/>
                </a:cubicBezTo>
                <a:cubicBezTo>
                  <a:pt x="30962" y="229052"/>
                  <a:pt x="115742" y="267507"/>
                  <a:pt x="113901" y="291927"/>
                </a:cubicBezTo>
                <a:cubicBezTo>
                  <a:pt x="120386" y="311382"/>
                  <a:pt x="34864" y="317935"/>
                  <a:pt x="33344" y="350293"/>
                </a:cubicBezTo>
                <a:cubicBezTo>
                  <a:pt x="31824" y="382651"/>
                  <a:pt x="108024" y="434194"/>
                  <a:pt x="104781" y="486075"/>
                </a:cubicBezTo>
                <a:cubicBezTo>
                  <a:pt x="99407" y="502198"/>
                  <a:pt x="96826" y="575110"/>
                  <a:pt x="109138" y="585378"/>
                </a:cubicBezTo>
                <a:cubicBezTo>
                  <a:pt x="121450" y="595646"/>
                  <a:pt x="133255" y="541199"/>
                  <a:pt x="178651" y="547684"/>
                </a:cubicBezTo>
                <a:cubicBezTo>
                  <a:pt x="185136" y="567139"/>
                  <a:pt x="174411" y="679143"/>
                  <a:pt x="183818" y="687013"/>
                </a:cubicBezTo>
                <a:cubicBezTo>
                  <a:pt x="193225" y="694883"/>
                  <a:pt x="188982" y="664066"/>
                  <a:pt x="235091" y="594903"/>
                </a:cubicBezTo>
                <a:cubicBezTo>
                  <a:pt x="300043" y="745175"/>
                  <a:pt x="278005" y="499231"/>
                  <a:pt x="296599" y="488507"/>
                </a:cubicBezTo>
                <a:cubicBezTo>
                  <a:pt x="315193" y="477783"/>
                  <a:pt x="331236" y="542077"/>
                  <a:pt x="346655" y="530559"/>
                </a:cubicBezTo>
                <a:cubicBezTo>
                  <a:pt x="362074" y="519041"/>
                  <a:pt x="366752" y="423504"/>
                  <a:pt x="389112" y="419400"/>
                </a:cubicBezTo>
                <a:cubicBezTo>
                  <a:pt x="411472" y="415296"/>
                  <a:pt x="458979" y="506392"/>
                  <a:pt x="480816" y="505936"/>
                </a:cubicBezTo>
                <a:cubicBezTo>
                  <a:pt x="502653" y="505480"/>
                  <a:pt x="500677" y="397209"/>
                  <a:pt x="520132" y="416664"/>
                </a:cubicBezTo>
                <a:cubicBezTo>
                  <a:pt x="546072" y="403694"/>
                  <a:pt x="563164" y="420126"/>
                  <a:pt x="579309" y="409064"/>
                </a:cubicBezTo>
                <a:cubicBezTo>
                  <a:pt x="572824" y="383124"/>
                  <a:pt x="587314" y="326953"/>
                  <a:pt x="574141" y="307430"/>
                </a:cubicBezTo>
                <a:cubicBezTo>
                  <a:pt x="560968" y="287907"/>
                  <a:pt x="533564" y="303025"/>
                  <a:pt x="500271" y="291927"/>
                </a:cubicBezTo>
                <a:cubicBezTo>
                  <a:pt x="519726" y="272472"/>
                  <a:pt x="449505" y="223125"/>
                  <a:pt x="430050" y="190699"/>
                </a:cubicBezTo>
                <a:cubicBezTo>
                  <a:pt x="410595" y="158274"/>
                  <a:pt x="439929" y="125898"/>
                  <a:pt x="383539" y="97374"/>
                </a:cubicBezTo>
                <a:close/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" y="6175375"/>
            <a:ext cx="647700" cy="0"/>
          </a:xfrm>
          <a:prstGeom prst="line">
            <a:avLst/>
          </a:prstGeom>
          <a:ln w="60325">
            <a:solidFill>
              <a:srgbClr val="0DF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042988" y="6021388"/>
            <a:ext cx="3128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Территория Греции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76825" y="6175375"/>
            <a:ext cx="6477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759450" y="6021388"/>
            <a:ext cx="318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Территория Персии</a:t>
            </a:r>
          </a:p>
        </p:txBody>
      </p:sp>
      <p:grpSp>
        <p:nvGrpSpPr>
          <p:cNvPr id="1639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1" name="Овал 10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2" name="Рисунок 13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6" name="Овал 15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8" name="Рисунок 16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80963" y="1741488"/>
            <a:ext cx="8645525" cy="3892550"/>
            <a:chOff x="80907" y="1741712"/>
            <a:chExt cx="8645683" cy="3892988"/>
          </a:xfrm>
        </p:grpSpPr>
        <p:sp>
          <p:nvSpPr>
            <p:cNvPr id="6" name="Полилиния 5"/>
            <p:cNvSpPr/>
            <p:nvPr/>
          </p:nvSpPr>
          <p:spPr>
            <a:xfrm>
              <a:off x="80907" y="1741712"/>
              <a:ext cx="8645683" cy="3892988"/>
            </a:xfrm>
            <a:custGeom>
              <a:avLst/>
              <a:gdLst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351314 w 8679543"/>
                <a:gd name="connsiteY46" fmla="*/ 3077029 h 3882544"/>
                <a:gd name="connsiteX47" fmla="*/ 2365828 w 8679543"/>
                <a:gd name="connsiteY47" fmla="*/ 3033486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36800 w 8679543"/>
                <a:gd name="connsiteY50" fmla="*/ 2598057 h 3882544"/>
                <a:gd name="connsiteX51" fmla="*/ 2365828 w 8679543"/>
                <a:gd name="connsiteY51" fmla="*/ 2554515 h 3882544"/>
                <a:gd name="connsiteX52" fmla="*/ 2452914 w 8679543"/>
                <a:gd name="connsiteY52" fmla="*/ 2510972 h 3882544"/>
                <a:gd name="connsiteX53" fmla="*/ 2583543 w 8679543"/>
                <a:gd name="connsiteY53" fmla="*/ 2481943 h 3882544"/>
                <a:gd name="connsiteX54" fmla="*/ 2627086 w 8679543"/>
                <a:gd name="connsiteY54" fmla="*/ 2467429 h 3882544"/>
                <a:gd name="connsiteX55" fmla="*/ 2685143 w 8679543"/>
                <a:gd name="connsiteY55" fmla="*/ 2394857 h 3882544"/>
                <a:gd name="connsiteX56" fmla="*/ 2743200 w 8679543"/>
                <a:gd name="connsiteY56" fmla="*/ 2307772 h 3882544"/>
                <a:gd name="connsiteX57" fmla="*/ 2801257 w 8679543"/>
                <a:gd name="connsiteY57" fmla="*/ 2177143 h 3882544"/>
                <a:gd name="connsiteX58" fmla="*/ 2830286 w 8679543"/>
                <a:gd name="connsiteY58" fmla="*/ 2090057 h 3882544"/>
                <a:gd name="connsiteX59" fmla="*/ 2975428 w 8679543"/>
                <a:gd name="connsiteY59" fmla="*/ 2002972 h 3882544"/>
                <a:gd name="connsiteX60" fmla="*/ 3033486 w 8679543"/>
                <a:gd name="connsiteY60" fmla="*/ 1944915 h 3882544"/>
                <a:gd name="connsiteX61" fmla="*/ 3106057 w 8679543"/>
                <a:gd name="connsiteY61" fmla="*/ 1857829 h 3882544"/>
                <a:gd name="connsiteX62" fmla="*/ 3164114 w 8679543"/>
                <a:gd name="connsiteY62" fmla="*/ 1828800 h 3882544"/>
                <a:gd name="connsiteX63" fmla="*/ 3439886 w 8679543"/>
                <a:gd name="connsiteY63" fmla="*/ 1814286 h 3882544"/>
                <a:gd name="connsiteX64" fmla="*/ 3497943 w 8679543"/>
                <a:gd name="connsiteY64" fmla="*/ 1901372 h 3882544"/>
                <a:gd name="connsiteX65" fmla="*/ 3628571 w 8679543"/>
                <a:gd name="connsiteY65" fmla="*/ 1944915 h 3882544"/>
                <a:gd name="connsiteX66" fmla="*/ 3672114 w 8679543"/>
                <a:gd name="connsiteY66" fmla="*/ 1959429 h 3882544"/>
                <a:gd name="connsiteX67" fmla="*/ 3730171 w 8679543"/>
                <a:gd name="connsiteY67" fmla="*/ 2002972 h 3882544"/>
                <a:gd name="connsiteX68" fmla="*/ 3744686 w 8679543"/>
                <a:gd name="connsiteY68" fmla="*/ 2046515 h 3882544"/>
                <a:gd name="connsiteX69" fmla="*/ 3773714 w 8679543"/>
                <a:gd name="connsiteY69" fmla="*/ 2090057 h 3882544"/>
                <a:gd name="connsiteX70" fmla="*/ 3817257 w 8679543"/>
                <a:gd name="connsiteY70" fmla="*/ 2177143 h 3882544"/>
                <a:gd name="connsiteX71" fmla="*/ 3860800 w 8679543"/>
                <a:gd name="connsiteY71" fmla="*/ 2220686 h 3882544"/>
                <a:gd name="connsiteX72" fmla="*/ 3889828 w 8679543"/>
                <a:gd name="connsiteY72" fmla="*/ 2264229 h 3882544"/>
                <a:gd name="connsiteX73" fmla="*/ 3933371 w 8679543"/>
                <a:gd name="connsiteY73" fmla="*/ 2307772 h 3882544"/>
                <a:gd name="connsiteX74" fmla="*/ 4034971 w 8679543"/>
                <a:gd name="connsiteY74" fmla="*/ 2409372 h 3882544"/>
                <a:gd name="connsiteX75" fmla="*/ 4107543 w 8679543"/>
                <a:gd name="connsiteY75" fmla="*/ 2481943 h 3882544"/>
                <a:gd name="connsiteX76" fmla="*/ 4180114 w 8679543"/>
                <a:gd name="connsiteY76" fmla="*/ 2540000 h 3882544"/>
                <a:gd name="connsiteX77" fmla="*/ 4238171 w 8679543"/>
                <a:gd name="connsiteY77" fmla="*/ 2627086 h 3882544"/>
                <a:gd name="connsiteX78" fmla="*/ 4267200 w 8679543"/>
                <a:gd name="connsiteY78" fmla="*/ 2670629 h 3882544"/>
                <a:gd name="connsiteX79" fmla="*/ 4470400 w 8679543"/>
                <a:gd name="connsiteY79" fmla="*/ 2714172 h 3882544"/>
                <a:gd name="connsiteX80" fmla="*/ 4557486 w 8679543"/>
                <a:gd name="connsiteY80" fmla="*/ 2757715 h 3882544"/>
                <a:gd name="connsiteX81" fmla="*/ 4659086 w 8679543"/>
                <a:gd name="connsiteY81" fmla="*/ 2801257 h 3882544"/>
                <a:gd name="connsiteX82" fmla="*/ 4963886 w 8679543"/>
                <a:gd name="connsiteY82" fmla="*/ 2902857 h 3882544"/>
                <a:gd name="connsiteX83" fmla="*/ 5007428 w 8679543"/>
                <a:gd name="connsiteY83" fmla="*/ 2931886 h 3882544"/>
                <a:gd name="connsiteX84" fmla="*/ 5036457 w 8679543"/>
                <a:gd name="connsiteY84" fmla="*/ 2975429 h 3882544"/>
                <a:gd name="connsiteX85" fmla="*/ 5080000 w 8679543"/>
                <a:gd name="connsiteY85" fmla="*/ 3033486 h 3882544"/>
                <a:gd name="connsiteX86" fmla="*/ 5123543 w 8679543"/>
                <a:gd name="connsiteY86" fmla="*/ 3062515 h 3882544"/>
                <a:gd name="connsiteX87" fmla="*/ 5152571 w 8679543"/>
                <a:gd name="connsiteY87" fmla="*/ 3106057 h 3882544"/>
                <a:gd name="connsiteX88" fmla="*/ 5196114 w 8679543"/>
                <a:gd name="connsiteY88" fmla="*/ 3120572 h 3882544"/>
                <a:gd name="connsiteX89" fmla="*/ 5283200 w 8679543"/>
                <a:gd name="connsiteY89" fmla="*/ 3178629 h 3882544"/>
                <a:gd name="connsiteX90" fmla="*/ 5326743 w 8679543"/>
                <a:gd name="connsiteY90" fmla="*/ 3207657 h 3882544"/>
                <a:gd name="connsiteX91" fmla="*/ 5355771 w 8679543"/>
                <a:gd name="connsiteY91" fmla="*/ 3251200 h 3882544"/>
                <a:gd name="connsiteX92" fmla="*/ 5399314 w 8679543"/>
                <a:gd name="connsiteY92" fmla="*/ 3280229 h 3882544"/>
                <a:gd name="connsiteX93" fmla="*/ 5442857 w 8679543"/>
                <a:gd name="connsiteY93" fmla="*/ 3323772 h 3882544"/>
                <a:gd name="connsiteX94" fmla="*/ 5486400 w 8679543"/>
                <a:gd name="connsiteY94" fmla="*/ 3352800 h 3882544"/>
                <a:gd name="connsiteX95" fmla="*/ 5529943 w 8679543"/>
                <a:gd name="connsiteY95" fmla="*/ 3396343 h 3882544"/>
                <a:gd name="connsiteX96" fmla="*/ 5573486 w 8679543"/>
                <a:gd name="connsiteY96" fmla="*/ 3425372 h 3882544"/>
                <a:gd name="connsiteX97" fmla="*/ 5617028 w 8679543"/>
                <a:gd name="connsiteY97" fmla="*/ 3468915 h 3882544"/>
                <a:gd name="connsiteX98" fmla="*/ 5660571 w 8679543"/>
                <a:gd name="connsiteY98" fmla="*/ 3483429 h 3882544"/>
                <a:gd name="connsiteX99" fmla="*/ 5747657 w 8679543"/>
                <a:gd name="connsiteY99" fmla="*/ 3454400 h 3882544"/>
                <a:gd name="connsiteX100" fmla="*/ 5791200 w 8679543"/>
                <a:gd name="connsiteY100" fmla="*/ 3425372 h 3882544"/>
                <a:gd name="connsiteX101" fmla="*/ 5834743 w 8679543"/>
                <a:gd name="connsiteY101" fmla="*/ 3410857 h 3882544"/>
                <a:gd name="connsiteX102" fmla="*/ 5878286 w 8679543"/>
                <a:gd name="connsiteY102" fmla="*/ 3381829 h 3882544"/>
                <a:gd name="connsiteX103" fmla="*/ 5965371 w 8679543"/>
                <a:gd name="connsiteY103" fmla="*/ 3352800 h 3882544"/>
                <a:gd name="connsiteX104" fmla="*/ 6066971 w 8679543"/>
                <a:gd name="connsiteY104" fmla="*/ 3323772 h 3882544"/>
                <a:gd name="connsiteX105" fmla="*/ 6241143 w 8679543"/>
                <a:gd name="connsiteY105" fmla="*/ 3338286 h 3882544"/>
                <a:gd name="connsiteX106" fmla="*/ 6270171 w 8679543"/>
                <a:gd name="connsiteY106" fmla="*/ 3381829 h 3882544"/>
                <a:gd name="connsiteX107" fmla="*/ 6342743 w 8679543"/>
                <a:gd name="connsiteY107" fmla="*/ 3512457 h 3882544"/>
                <a:gd name="connsiteX108" fmla="*/ 6386286 w 8679543"/>
                <a:gd name="connsiteY108" fmla="*/ 3556000 h 3882544"/>
                <a:gd name="connsiteX109" fmla="*/ 6473371 w 8679543"/>
                <a:gd name="connsiteY109" fmla="*/ 3614057 h 3882544"/>
                <a:gd name="connsiteX110" fmla="*/ 6821714 w 8679543"/>
                <a:gd name="connsiteY110" fmla="*/ 3599543 h 3882544"/>
                <a:gd name="connsiteX111" fmla="*/ 7024914 w 8679543"/>
                <a:gd name="connsiteY111" fmla="*/ 3570515 h 3882544"/>
                <a:gd name="connsiteX112" fmla="*/ 7155543 w 8679543"/>
                <a:gd name="connsiteY112" fmla="*/ 3556000 h 3882544"/>
                <a:gd name="connsiteX113" fmla="*/ 7445828 w 8679543"/>
                <a:gd name="connsiteY113" fmla="*/ 3585029 h 3882544"/>
                <a:gd name="connsiteX114" fmla="*/ 7489371 w 8679543"/>
                <a:gd name="connsiteY114" fmla="*/ 3614057 h 3882544"/>
                <a:gd name="connsiteX115" fmla="*/ 7590971 w 8679543"/>
                <a:gd name="connsiteY115" fmla="*/ 3628572 h 3882544"/>
                <a:gd name="connsiteX116" fmla="*/ 8389257 w 8679543"/>
                <a:gd name="connsiteY116" fmla="*/ 3439886 h 3882544"/>
                <a:gd name="connsiteX117" fmla="*/ 8374743 w 8679543"/>
                <a:gd name="connsiteY117" fmla="*/ 3396343 h 3882544"/>
                <a:gd name="connsiteX118" fmla="*/ 8360228 w 8679543"/>
                <a:gd name="connsiteY118" fmla="*/ 3338286 h 3882544"/>
                <a:gd name="connsiteX119" fmla="*/ 8374743 w 8679543"/>
                <a:gd name="connsiteY119" fmla="*/ 2699657 h 3882544"/>
                <a:gd name="connsiteX120" fmla="*/ 8447314 w 8679543"/>
                <a:gd name="connsiteY120" fmla="*/ 2525486 h 3882544"/>
                <a:gd name="connsiteX121" fmla="*/ 8490857 w 8679543"/>
                <a:gd name="connsiteY121" fmla="*/ 2438400 h 3882544"/>
                <a:gd name="connsiteX122" fmla="*/ 8534400 w 8679543"/>
                <a:gd name="connsiteY122" fmla="*/ 2307772 h 3882544"/>
                <a:gd name="connsiteX123" fmla="*/ 8548914 w 8679543"/>
                <a:gd name="connsiteY123" fmla="*/ 2264229 h 3882544"/>
                <a:gd name="connsiteX124" fmla="*/ 8519886 w 8679543"/>
                <a:gd name="connsiteY124" fmla="*/ 2119086 h 3882544"/>
                <a:gd name="connsiteX125" fmla="*/ 8490857 w 8679543"/>
                <a:gd name="connsiteY125" fmla="*/ 2032000 h 3882544"/>
                <a:gd name="connsiteX126" fmla="*/ 8505371 w 8679543"/>
                <a:gd name="connsiteY126" fmla="*/ 1654629 h 3882544"/>
                <a:gd name="connsiteX127" fmla="*/ 8548914 w 8679543"/>
                <a:gd name="connsiteY127" fmla="*/ 1567543 h 3882544"/>
                <a:gd name="connsiteX128" fmla="*/ 8592457 w 8679543"/>
                <a:gd name="connsiteY128" fmla="*/ 1553029 h 3882544"/>
                <a:gd name="connsiteX129" fmla="*/ 8621486 w 8679543"/>
                <a:gd name="connsiteY129" fmla="*/ 1465943 h 3882544"/>
                <a:gd name="connsiteX130" fmla="*/ 8636000 w 8679543"/>
                <a:gd name="connsiteY130" fmla="*/ 1422400 h 3882544"/>
                <a:gd name="connsiteX131" fmla="*/ 8679543 w 8679543"/>
                <a:gd name="connsiteY131" fmla="*/ 1335315 h 3882544"/>
                <a:gd name="connsiteX132" fmla="*/ 8505371 w 8679543"/>
                <a:gd name="connsiteY132" fmla="*/ 1059543 h 3882544"/>
                <a:gd name="connsiteX133" fmla="*/ 8447314 w 8679543"/>
                <a:gd name="connsiteY133" fmla="*/ 1030515 h 3882544"/>
                <a:gd name="connsiteX134" fmla="*/ 8389257 w 8679543"/>
                <a:gd name="connsiteY134" fmla="*/ 1016000 h 3882544"/>
                <a:gd name="connsiteX135" fmla="*/ 8345714 w 8679543"/>
                <a:gd name="connsiteY135" fmla="*/ 986972 h 3882544"/>
                <a:gd name="connsiteX136" fmla="*/ 8302171 w 8679543"/>
                <a:gd name="connsiteY136" fmla="*/ 972457 h 3882544"/>
                <a:gd name="connsiteX137" fmla="*/ 8316686 w 8679543"/>
                <a:gd name="connsiteY137" fmla="*/ 798286 h 3882544"/>
                <a:gd name="connsiteX138" fmla="*/ 8360228 w 8679543"/>
                <a:gd name="connsiteY138" fmla="*/ 783772 h 3882544"/>
                <a:gd name="connsiteX139" fmla="*/ 8432800 w 8679543"/>
                <a:gd name="connsiteY139" fmla="*/ 261257 h 3882544"/>
                <a:gd name="connsiteX140" fmla="*/ 8418286 w 8679543"/>
                <a:gd name="connsiteY140" fmla="*/ 101600 h 3882544"/>
                <a:gd name="connsiteX141" fmla="*/ 8374743 w 8679543"/>
                <a:gd name="connsiteY141" fmla="*/ 116115 h 3882544"/>
                <a:gd name="connsiteX142" fmla="*/ 8287657 w 8679543"/>
                <a:gd name="connsiteY142" fmla="*/ 159657 h 3882544"/>
                <a:gd name="connsiteX143" fmla="*/ 8128000 w 8679543"/>
                <a:gd name="connsiteY143" fmla="*/ 130629 h 3882544"/>
                <a:gd name="connsiteX144" fmla="*/ 8084457 w 8679543"/>
                <a:gd name="connsiteY144" fmla="*/ 101600 h 3882544"/>
                <a:gd name="connsiteX145" fmla="*/ 7997371 w 8679543"/>
                <a:gd name="connsiteY145" fmla="*/ 72572 h 3882544"/>
                <a:gd name="connsiteX146" fmla="*/ 7953828 w 8679543"/>
                <a:gd name="connsiteY146" fmla="*/ 188686 h 3882544"/>
                <a:gd name="connsiteX147" fmla="*/ 7910286 w 8679543"/>
                <a:gd name="connsiteY147" fmla="*/ 203200 h 3882544"/>
                <a:gd name="connsiteX148" fmla="*/ 7779657 w 8679543"/>
                <a:gd name="connsiteY148" fmla="*/ 188686 h 3882544"/>
                <a:gd name="connsiteX149" fmla="*/ 7736114 w 8679543"/>
                <a:gd name="connsiteY149" fmla="*/ 174172 h 3882544"/>
                <a:gd name="connsiteX150" fmla="*/ 7692571 w 8679543"/>
                <a:gd name="connsiteY150" fmla="*/ 130629 h 3882544"/>
                <a:gd name="connsiteX151" fmla="*/ 7605486 w 8679543"/>
                <a:gd name="connsiteY151" fmla="*/ 87086 h 3882544"/>
                <a:gd name="connsiteX152" fmla="*/ 7518400 w 8679543"/>
                <a:gd name="connsiteY152" fmla="*/ 43543 h 3882544"/>
                <a:gd name="connsiteX153" fmla="*/ 7431314 w 8679543"/>
                <a:gd name="connsiteY153" fmla="*/ 0 h 3882544"/>
                <a:gd name="connsiteX154" fmla="*/ 7329714 w 8679543"/>
                <a:gd name="connsiteY154" fmla="*/ 29029 h 3882544"/>
                <a:gd name="connsiteX155" fmla="*/ 7286171 w 8679543"/>
                <a:gd name="connsiteY155" fmla="*/ 58057 h 3882544"/>
                <a:gd name="connsiteX156" fmla="*/ 7242628 w 8679543"/>
                <a:gd name="connsiteY156" fmla="*/ 72572 h 3882544"/>
                <a:gd name="connsiteX157" fmla="*/ 7155543 w 8679543"/>
                <a:gd name="connsiteY157" fmla="*/ 145143 h 3882544"/>
                <a:gd name="connsiteX158" fmla="*/ 7112000 w 8679543"/>
                <a:gd name="connsiteY158" fmla="*/ 159657 h 3882544"/>
                <a:gd name="connsiteX159" fmla="*/ 7024914 w 8679543"/>
                <a:gd name="connsiteY159" fmla="*/ 203200 h 3882544"/>
                <a:gd name="connsiteX160" fmla="*/ 6937828 w 8679543"/>
                <a:gd name="connsiteY160" fmla="*/ 246743 h 3882544"/>
                <a:gd name="connsiteX161" fmla="*/ 6894286 w 8679543"/>
                <a:gd name="connsiteY161" fmla="*/ 275772 h 3882544"/>
                <a:gd name="connsiteX162" fmla="*/ 6792686 w 8679543"/>
                <a:gd name="connsiteY162" fmla="*/ 261257 h 3882544"/>
                <a:gd name="connsiteX163" fmla="*/ 6763657 w 8679543"/>
                <a:gd name="connsiteY163" fmla="*/ 217715 h 3882544"/>
                <a:gd name="connsiteX164" fmla="*/ 6720114 w 8679543"/>
                <a:gd name="connsiteY164" fmla="*/ 174172 h 3882544"/>
                <a:gd name="connsiteX165" fmla="*/ 6705600 w 8679543"/>
                <a:gd name="connsiteY165" fmla="*/ 130629 h 3882544"/>
                <a:gd name="connsiteX166" fmla="*/ 6618514 w 8679543"/>
                <a:gd name="connsiteY166" fmla="*/ 101600 h 3882544"/>
                <a:gd name="connsiteX167" fmla="*/ 6574971 w 8679543"/>
                <a:gd name="connsiteY167" fmla="*/ 87086 h 3882544"/>
                <a:gd name="connsiteX168" fmla="*/ 6531428 w 8679543"/>
                <a:gd name="connsiteY168" fmla="*/ 72572 h 3882544"/>
                <a:gd name="connsiteX169" fmla="*/ 6458857 w 8679543"/>
                <a:gd name="connsiteY169" fmla="*/ 58057 h 3882544"/>
                <a:gd name="connsiteX170" fmla="*/ 6183086 w 8679543"/>
                <a:gd name="connsiteY170" fmla="*/ 72572 h 3882544"/>
                <a:gd name="connsiteX171" fmla="*/ 6052457 w 8679543"/>
                <a:gd name="connsiteY171" fmla="*/ 116115 h 3882544"/>
                <a:gd name="connsiteX172" fmla="*/ 6023428 w 8679543"/>
                <a:gd name="connsiteY172" fmla="*/ 159657 h 3882544"/>
                <a:gd name="connsiteX173" fmla="*/ 5936343 w 8679543"/>
                <a:gd name="connsiteY173" fmla="*/ 203200 h 3882544"/>
                <a:gd name="connsiteX174" fmla="*/ 5878286 w 8679543"/>
                <a:gd name="connsiteY174" fmla="*/ 290286 h 3882544"/>
                <a:gd name="connsiteX175" fmla="*/ 5849257 w 8679543"/>
                <a:gd name="connsiteY175" fmla="*/ 377372 h 3882544"/>
                <a:gd name="connsiteX176" fmla="*/ 5863771 w 8679543"/>
                <a:gd name="connsiteY176" fmla="*/ 493486 h 3882544"/>
                <a:gd name="connsiteX177" fmla="*/ 5863771 w 8679543"/>
                <a:gd name="connsiteY177" fmla="*/ 711200 h 3882544"/>
                <a:gd name="connsiteX178" fmla="*/ 5820228 w 8679543"/>
                <a:gd name="connsiteY178" fmla="*/ 740229 h 3882544"/>
                <a:gd name="connsiteX179" fmla="*/ 5675086 w 8679543"/>
                <a:gd name="connsiteY179" fmla="*/ 769257 h 3882544"/>
                <a:gd name="connsiteX180" fmla="*/ 5384800 w 8679543"/>
                <a:gd name="connsiteY180" fmla="*/ 783772 h 3882544"/>
                <a:gd name="connsiteX181" fmla="*/ 5384800 w 8679543"/>
                <a:gd name="connsiteY181" fmla="*/ 943429 h 3882544"/>
                <a:gd name="connsiteX182" fmla="*/ 5442857 w 8679543"/>
                <a:gd name="connsiteY182" fmla="*/ 1030515 h 3882544"/>
                <a:gd name="connsiteX183" fmla="*/ 5457371 w 8679543"/>
                <a:gd name="connsiteY183" fmla="*/ 1074057 h 3882544"/>
                <a:gd name="connsiteX184" fmla="*/ 5457371 w 8679543"/>
                <a:gd name="connsiteY184" fmla="*/ 1306286 h 3882544"/>
                <a:gd name="connsiteX185" fmla="*/ 5413828 w 8679543"/>
                <a:gd name="connsiteY185" fmla="*/ 1335315 h 3882544"/>
                <a:gd name="connsiteX186" fmla="*/ 5326743 w 8679543"/>
                <a:gd name="connsiteY186" fmla="*/ 1364343 h 3882544"/>
                <a:gd name="connsiteX187" fmla="*/ 5283200 w 8679543"/>
                <a:gd name="connsiteY187" fmla="*/ 1393372 h 3882544"/>
                <a:gd name="connsiteX188" fmla="*/ 4992914 w 8679543"/>
                <a:gd name="connsiteY188" fmla="*/ 1364343 h 3882544"/>
                <a:gd name="connsiteX189" fmla="*/ 4862286 w 8679543"/>
                <a:gd name="connsiteY189" fmla="*/ 1306286 h 3882544"/>
                <a:gd name="connsiteX190" fmla="*/ 4818743 w 8679543"/>
                <a:gd name="connsiteY190" fmla="*/ 1291772 h 3882544"/>
                <a:gd name="connsiteX191" fmla="*/ 4775200 w 8679543"/>
                <a:gd name="connsiteY191" fmla="*/ 1204686 h 3882544"/>
                <a:gd name="connsiteX192" fmla="*/ 4746171 w 8679543"/>
                <a:gd name="connsiteY192" fmla="*/ 1161143 h 3882544"/>
                <a:gd name="connsiteX193" fmla="*/ 4760686 w 8679543"/>
                <a:gd name="connsiteY193" fmla="*/ 1059543 h 3882544"/>
                <a:gd name="connsiteX194" fmla="*/ 4789714 w 8679543"/>
                <a:gd name="connsiteY194" fmla="*/ 972457 h 3882544"/>
                <a:gd name="connsiteX195" fmla="*/ 4731657 w 8679543"/>
                <a:gd name="connsiteY195" fmla="*/ 870857 h 3882544"/>
                <a:gd name="connsiteX196" fmla="*/ 4702628 w 8679543"/>
                <a:gd name="connsiteY196" fmla="*/ 827315 h 3882544"/>
                <a:gd name="connsiteX197" fmla="*/ 4615543 w 8679543"/>
                <a:gd name="connsiteY197" fmla="*/ 798286 h 3882544"/>
                <a:gd name="connsiteX198" fmla="*/ 4528457 w 8679543"/>
                <a:gd name="connsiteY198" fmla="*/ 754743 h 3882544"/>
                <a:gd name="connsiteX199" fmla="*/ 4441371 w 8679543"/>
                <a:gd name="connsiteY199" fmla="*/ 711200 h 3882544"/>
                <a:gd name="connsiteX200" fmla="*/ 4049486 w 8679543"/>
                <a:gd name="connsiteY200" fmla="*/ 696686 h 3882544"/>
                <a:gd name="connsiteX201" fmla="*/ 3860800 w 8679543"/>
                <a:gd name="connsiteY201" fmla="*/ 682172 h 3882544"/>
                <a:gd name="connsiteX202" fmla="*/ 3788228 w 8679543"/>
                <a:gd name="connsiteY202" fmla="*/ 667657 h 3882544"/>
                <a:gd name="connsiteX203" fmla="*/ 3657600 w 8679543"/>
                <a:gd name="connsiteY203" fmla="*/ 653143 h 3882544"/>
                <a:gd name="connsiteX204" fmla="*/ 3439886 w 8679543"/>
                <a:gd name="connsiteY204" fmla="*/ 638629 h 3882544"/>
                <a:gd name="connsiteX205" fmla="*/ 3352800 w 8679543"/>
                <a:gd name="connsiteY205" fmla="*/ 609600 h 3882544"/>
                <a:gd name="connsiteX206" fmla="*/ 3265714 w 8679543"/>
                <a:gd name="connsiteY206" fmla="*/ 566057 h 3882544"/>
                <a:gd name="connsiteX207" fmla="*/ 3207657 w 8679543"/>
                <a:gd name="connsiteY207" fmla="*/ 537029 h 3882544"/>
                <a:gd name="connsiteX208" fmla="*/ 3106057 w 8679543"/>
                <a:gd name="connsiteY208" fmla="*/ 508000 h 3882544"/>
                <a:gd name="connsiteX209" fmla="*/ 3062514 w 8679543"/>
                <a:gd name="connsiteY209" fmla="*/ 478972 h 3882544"/>
                <a:gd name="connsiteX210" fmla="*/ 2989943 w 8679543"/>
                <a:gd name="connsiteY210" fmla="*/ 464457 h 3882544"/>
                <a:gd name="connsiteX211" fmla="*/ 2902857 w 8679543"/>
                <a:gd name="connsiteY211" fmla="*/ 435429 h 3882544"/>
                <a:gd name="connsiteX212" fmla="*/ 2859314 w 8679543"/>
                <a:gd name="connsiteY212" fmla="*/ 420915 h 3882544"/>
                <a:gd name="connsiteX213" fmla="*/ 2728686 w 8679543"/>
                <a:gd name="connsiteY213" fmla="*/ 362857 h 3882544"/>
                <a:gd name="connsiteX214" fmla="*/ 2685143 w 8679543"/>
                <a:gd name="connsiteY214" fmla="*/ 348343 h 3882544"/>
                <a:gd name="connsiteX215" fmla="*/ 2641600 w 8679543"/>
                <a:gd name="connsiteY215" fmla="*/ 333829 h 3882544"/>
                <a:gd name="connsiteX216" fmla="*/ 2525486 w 8679543"/>
                <a:gd name="connsiteY216" fmla="*/ 290286 h 3882544"/>
                <a:gd name="connsiteX217" fmla="*/ 2438400 w 8679543"/>
                <a:gd name="connsiteY217" fmla="*/ 261257 h 3882544"/>
                <a:gd name="connsiteX218" fmla="*/ 2380343 w 8679543"/>
                <a:gd name="connsiteY218" fmla="*/ 246743 h 3882544"/>
                <a:gd name="connsiteX219" fmla="*/ 2206171 w 8679543"/>
                <a:gd name="connsiteY219" fmla="*/ 261257 h 3882544"/>
                <a:gd name="connsiteX220" fmla="*/ 2119086 w 8679543"/>
                <a:gd name="connsiteY220" fmla="*/ 275772 h 3882544"/>
                <a:gd name="connsiteX221" fmla="*/ 1669143 w 8679543"/>
                <a:gd name="connsiteY221" fmla="*/ 261257 h 3882544"/>
                <a:gd name="connsiteX222" fmla="*/ 1407886 w 8679543"/>
                <a:gd name="connsiteY222" fmla="*/ 304800 h 3882544"/>
                <a:gd name="connsiteX223" fmla="*/ 1364343 w 8679543"/>
                <a:gd name="connsiteY223" fmla="*/ 348343 h 3882544"/>
                <a:gd name="connsiteX224" fmla="*/ 1204686 w 8679543"/>
                <a:gd name="connsiteY224" fmla="*/ 275772 h 3882544"/>
                <a:gd name="connsiteX225" fmla="*/ 1204686 w 8679543"/>
                <a:gd name="connsiteY225" fmla="*/ 275772 h 3882544"/>
                <a:gd name="connsiteX226" fmla="*/ 1117600 w 8679543"/>
                <a:gd name="connsiteY226" fmla="*/ 246743 h 3882544"/>
                <a:gd name="connsiteX227" fmla="*/ 1030514 w 8679543"/>
                <a:gd name="connsiteY227" fmla="*/ 203200 h 3882544"/>
                <a:gd name="connsiteX228" fmla="*/ 1074057 w 8679543"/>
                <a:gd name="connsiteY228" fmla="*/ 304800 h 3882544"/>
                <a:gd name="connsiteX229" fmla="*/ 1088571 w 8679543"/>
                <a:gd name="connsiteY229" fmla="*/ 362857 h 3882544"/>
                <a:gd name="connsiteX230" fmla="*/ 1132114 w 8679543"/>
                <a:gd name="connsiteY230" fmla="*/ 406400 h 3882544"/>
                <a:gd name="connsiteX231" fmla="*/ 1190171 w 8679543"/>
                <a:gd name="connsiteY231" fmla="*/ 493486 h 3882544"/>
                <a:gd name="connsiteX232" fmla="*/ 1219200 w 8679543"/>
                <a:gd name="connsiteY232" fmla="*/ 537029 h 3882544"/>
                <a:gd name="connsiteX233" fmla="*/ 1233714 w 8679543"/>
                <a:gd name="connsiteY233" fmla="*/ 711200 h 3882544"/>
                <a:gd name="connsiteX234" fmla="*/ 1248228 w 8679543"/>
                <a:gd name="connsiteY234" fmla="*/ 754743 h 3882544"/>
                <a:gd name="connsiteX235" fmla="*/ 1262743 w 8679543"/>
                <a:gd name="connsiteY235" fmla="*/ 928915 h 3882544"/>
                <a:gd name="connsiteX236" fmla="*/ 1219200 w 8679543"/>
                <a:gd name="connsiteY236" fmla="*/ 957943 h 3882544"/>
                <a:gd name="connsiteX237" fmla="*/ 1190171 w 8679543"/>
                <a:gd name="connsiteY237" fmla="*/ 1001486 h 3882544"/>
                <a:gd name="connsiteX238" fmla="*/ 1262743 w 8679543"/>
                <a:gd name="connsiteY238" fmla="*/ 1103086 h 3882544"/>
                <a:gd name="connsiteX239" fmla="*/ 1306286 w 8679543"/>
                <a:gd name="connsiteY239" fmla="*/ 1132115 h 3882544"/>
                <a:gd name="connsiteX240" fmla="*/ 1335314 w 8679543"/>
                <a:gd name="connsiteY240" fmla="*/ 1233715 h 3882544"/>
                <a:gd name="connsiteX241" fmla="*/ 1465943 w 8679543"/>
                <a:gd name="connsiteY241" fmla="*/ 1291772 h 3882544"/>
                <a:gd name="connsiteX242" fmla="*/ 1611086 w 8679543"/>
                <a:gd name="connsiteY242" fmla="*/ 1364343 h 3882544"/>
                <a:gd name="connsiteX243" fmla="*/ 1654628 w 8679543"/>
                <a:gd name="connsiteY243" fmla="*/ 1393372 h 3882544"/>
                <a:gd name="connsiteX244" fmla="*/ 1698171 w 8679543"/>
                <a:gd name="connsiteY244" fmla="*/ 1407886 h 3882544"/>
                <a:gd name="connsiteX245" fmla="*/ 2046514 w 8679543"/>
                <a:gd name="connsiteY245" fmla="*/ 1422400 h 3882544"/>
                <a:gd name="connsiteX246" fmla="*/ 2104571 w 8679543"/>
                <a:gd name="connsiteY246" fmla="*/ 1436915 h 3882544"/>
                <a:gd name="connsiteX247" fmla="*/ 2148114 w 8679543"/>
                <a:gd name="connsiteY247" fmla="*/ 1451429 h 3882544"/>
                <a:gd name="connsiteX248" fmla="*/ 2119086 w 8679543"/>
                <a:gd name="connsiteY248" fmla="*/ 1509486 h 3882544"/>
                <a:gd name="connsiteX249" fmla="*/ 2104571 w 8679543"/>
                <a:gd name="connsiteY249" fmla="*/ 1553029 h 3882544"/>
                <a:gd name="connsiteX250" fmla="*/ 2061028 w 8679543"/>
                <a:gd name="connsiteY250" fmla="*/ 1640115 h 3882544"/>
                <a:gd name="connsiteX251" fmla="*/ 2090057 w 8679543"/>
                <a:gd name="connsiteY251" fmla="*/ 1857829 h 3882544"/>
                <a:gd name="connsiteX252" fmla="*/ 2104571 w 8679543"/>
                <a:gd name="connsiteY252" fmla="*/ 1959429 h 3882544"/>
                <a:gd name="connsiteX253" fmla="*/ 2119086 w 8679543"/>
                <a:gd name="connsiteY253" fmla="*/ 2032000 h 3882544"/>
                <a:gd name="connsiteX254" fmla="*/ 2133600 w 8679543"/>
                <a:gd name="connsiteY254" fmla="*/ 2075543 h 3882544"/>
                <a:gd name="connsiteX255" fmla="*/ 2177143 w 8679543"/>
                <a:gd name="connsiteY255" fmla="*/ 2090057 h 3882544"/>
                <a:gd name="connsiteX256" fmla="*/ 2220686 w 8679543"/>
                <a:gd name="connsiteY256" fmla="*/ 2177143 h 3882544"/>
                <a:gd name="connsiteX257" fmla="*/ 2264228 w 8679543"/>
                <a:gd name="connsiteY257" fmla="*/ 2264229 h 3882544"/>
                <a:gd name="connsiteX258" fmla="*/ 2206171 w 8679543"/>
                <a:gd name="connsiteY258" fmla="*/ 2380343 h 3882544"/>
                <a:gd name="connsiteX259" fmla="*/ 2104571 w 8679543"/>
                <a:gd name="connsiteY259" fmla="*/ 2365829 h 3882544"/>
                <a:gd name="connsiteX260" fmla="*/ 2017486 w 8679543"/>
                <a:gd name="connsiteY260" fmla="*/ 2322286 h 3882544"/>
                <a:gd name="connsiteX261" fmla="*/ 1973943 w 8679543"/>
                <a:gd name="connsiteY261" fmla="*/ 2307772 h 3882544"/>
                <a:gd name="connsiteX262" fmla="*/ 1901371 w 8679543"/>
                <a:gd name="connsiteY262" fmla="*/ 2278743 h 3882544"/>
                <a:gd name="connsiteX263" fmla="*/ 1683657 w 8679543"/>
                <a:gd name="connsiteY263" fmla="*/ 2293257 h 3882544"/>
                <a:gd name="connsiteX264" fmla="*/ 1669143 w 8679543"/>
                <a:gd name="connsiteY264" fmla="*/ 2336800 h 3882544"/>
                <a:gd name="connsiteX265" fmla="*/ 1582057 w 8679543"/>
                <a:gd name="connsiteY265" fmla="*/ 2380343 h 3882544"/>
                <a:gd name="connsiteX266" fmla="*/ 1407886 w 8679543"/>
                <a:gd name="connsiteY266" fmla="*/ 2351315 h 3882544"/>
                <a:gd name="connsiteX267" fmla="*/ 1364343 w 8679543"/>
                <a:gd name="connsiteY267" fmla="*/ 2322286 h 3882544"/>
                <a:gd name="connsiteX268" fmla="*/ 1335314 w 8679543"/>
                <a:gd name="connsiteY268" fmla="*/ 2278743 h 3882544"/>
                <a:gd name="connsiteX269" fmla="*/ 1248228 w 8679543"/>
                <a:gd name="connsiteY269" fmla="*/ 2249715 h 3882544"/>
                <a:gd name="connsiteX270" fmla="*/ 1204686 w 8679543"/>
                <a:gd name="connsiteY270" fmla="*/ 2235200 h 3882544"/>
                <a:gd name="connsiteX271" fmla="*/ 1030514 w 8679543"/>
                <a:gd name="connsiteY271" fmla="*/ 2148115 h 3882544"/>
                <a:gd name="connsiteX272" fmla="*/ 928914 w 8679543"/>
                <a:gd name="connsiteY272" fmla="*/ 2119086 h 3882544"/>
                <a:gd name="connsiteX273" fmla="*/ 841828 w 8679543"/>
                <a:gd name="connsiteY273" fmla="*/ 2090057 h 3882544"/>
                <a:gd name="connsiteX274" fmla="*/ 827314 w 8679543"/>
                <a:gd name="connsiteY274" fmla="*/ 2046515 h 3882544"/>
                <a:gd name="connsiteX275" fmla="*/ 696686 w 8679543"/>
                <a:gd name="connsiteY275" fmla="*/ 1973943 h 3882544"/>
                <a:gd name="connsiteX276" fmla="*/ 609600 w 8679543"/>
                <a:gd name="connsiteY276" fmla="*/ 1915886 h 3882544"/>
                <a:gd name="connsiteX277" fmla="*/ 493486 w 8679543"/>
                <a:gd name="connsiteY277" fmla="*/ 1785257 h 3882544"/>
                <a:gd name="connsiteX278" fmla="*/ 449943 w 8679543"/>
                <a:gd name="connsiteY278" fmla="*/ 1770743 h 3882544"/>
                <a:gd name="connsiteX279" fmla="*/ 362857 w 8679543"/>
                <a:gd name="connsiteY279" fmla="*/ 1727200 h 3882544"/>
                <a:gd name="connsiteX280" fmla="*/ 145143 w 8679543"/>
                <a:gd name="connsiteY280" fmla="*/ 1741715 h 3882544"/>
                <a:gd name="connsiteX281" fmla="*/ 101600 w 8679543"/>
                <a:gd name="connsiteY281" fmla="*/ 1756229 h 3882544"/>
                <a:gd name="connsiteX282" fmla="*/ 87086 w 8679543"/>
                <a:gd name="connsiteY282" fmla="*/ 1814286 h 3882544"/>
                <a:gd name="connsiteX283" fmla="*/ 0 w 8679543"/>
                <a:gd name="connsiteY283" fmla="*/ 1886857 h 3882544"/>
                <a:gd name="connsiteX284" fmla="*/ 43543 w 8679543"/>
                <a:gd name="connsiteY284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351314 w 8679543"/>
                <a:gd name="connsiteY46" fmla="*/ 3077029 h 3882544"/>
                <a:gd name="connsiteX47" fmla="*/ 2365828 w 8679543"/>
                <a:gd name="connsiteY47" fmla="*/ 3033486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36800 w 8679543"/>
                <a:gd name="connsiteY50" fmla="*/ 2598057 h 3882544"/>
                <a:gd name="connsiteX51" fmla="*/ 2452914 w 8679543"/>
                <a:gd name="connsiteY51" fmla="*/ 2510972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351314 w 8679543"/>
                <a:gd name="connsiteY46" fmla="*/ 3077029 h 3882544"/>
                <a:gd name="connsiteX47" fmla="*/ 2365828 w 8679543"/>
                <a:gd name="connsiteY47" fmla="*/ 3033486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36800 w 8679543"/>
                <a:gd name="connsiteY50" fmla="*/ 2598057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351314 w 8679543"/>
                <a:gd name="connsiteY46" fmla="*/ 3077029 h 3882544"/>
                <a:gd name="connsiteX47" fmla="*/ 2365828 w 8679543"/>
                <a:gd name="connsiteY47" fmla="*/ 3033486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351314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322286 w 8679543"/>
                <a:gd name="connsiteY45" fmla="*/ 3164115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78743 w 8679543"/>
                <a:gd name="connsiteY44" fmla="*/ 32947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180545 w 8679543"/>
                <a:gd name="connsiteY46" fmla="*/ 29350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226355 w 8679543"/>
                <a:gd name="connsiteY44" fmla="*/ 3256643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159680 w 8679543"/>
                <a:gd name="connsiteY44" fmla="*/ 3051855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94857 w 8679543"/>
                <a:gd name="connsiteY40" fmla="*/ 3643086 h 3882544"/>
                <a:gd name="connsiteX41" fmla="*/ 2336800 w 8679543"/>
                <a:gd name="connsiteY41" fmla="*/ 3556000 h 3882544"/>
                <a:gd name="connsiteX42" fmla="*/ 2307771 w 8679543"/>
                <a:gd name="connsiteY42" fmla="*/ 3468915 h 3882544"/>
                <a:gd name="connsiteX43" fmla="*/ 2264228 w 8679543"/>
                <a:gd name="connsiteY43" fmla="*/ 3381829 h 3882544"/>
                <a:gd name="connsiteX44" fmla="*/ 2159680 w 8679543"/>
                <a:gd name="connsiteY44" fmla="*/ 3051855 h 3882544"/>
                <a:gd name="connsiteX45" fmla="*/ 2027011 w 8679543"/>
                <a:gd name="connsiteY45" fmla="*/ 2621190 h 3882544"/>
                <a:gd name="connsiteX46" fmla="*/ 2128157 w 8679543"/>
                <a:gd name="connsiteY46" fmla="*/ 2896961 h 3882544"/>
                <a:gd name="connsiteX47" fmla="*/ 2279876 w 8679543"/>
                <a:gd name="connsiteY47" fmla="*/ 3077029 h 3882544"/>
                <a:gd name="connsiteX48" fmla="*/ 2351314 w 8679543"/>
                <a:gd name="connsiteY48" fmla="*/ 2873829 h 3882544"/>
                <a:gd name="connsiteX49" fmla="*/ 2322286 w 8679543"/>
                <a:gd name="connsiteY49" fmla="*/ 2772229 h 3882544"/>
                <a:gd name="connsiteX50" fmla="*/ 2365375 w 8679543"/>
                <a:gd name="connsiteY50" fmla="*/ 2607582 h 3882544"/>
                <a:gd name="connsiteX51" fmla="*/ 2448152 w 8679543"/>
                <a:gd name="connsiteY51" fmla="*/ 2444297 h 3882544"/>
                <a:gd name="connsiteX52" fmla="*/ 2583543 w 8679543"/>
                <a:gd name="connsiteY52" fmla="*/ 2481943 h 3882544"/>
                <a:gd name="connsiteX53" fmla="*/ 2627086 w 8679543"/>
                <a:gd name="connsiteY53" fmla="*/ 2467429 h 3882544"/>
                <a:gd name="connsiteX54" fmla="*/ 2685143 w 8679543"/>
                <a:gd name="connsiteY54" fmla="*/ 2394857 h 3882544"/>
                <a:gd name="connsiteX55" fmla="*/ 2743200 w 8679543"/>
                <a:gd name="connsiteY55" fmla="*/ 2307772 h 3882544"/>
                <a:gd name="connsiteX56" fmla="*/ 2801257 w 8679543"/>
                <a:gd name="connsiteY56" fmla="*/ 2177143 h 3882544"/>
                <a:gd name="connsiteX57" fmla="*/ 2830286 w 8679543"/>
                <a:gd name="connsiteY57" fmla="*/ 2090057 h 3882544"/>
                <a:gd name="connsiteX58" fmla="*/ 2975428 w 8679543"/>
                <a:gd name="connsiteY58" fmla="*/ 2002972 h 3882544"/>
                <a:gd name="connsiteX59" fmla="*/ 3033486 w 8679543"/>
                <a:gd name="connsiteY59" fmla="*/ 1944915 h 3882544"/>
                <a:gd name="connsiteX60" fmla="*/ 3106057 w 8679543"/>
                <a:gd name="connsiteY60" fmla="*/ 1857829 h 3882544"/>
                <a:gd name="connsiteX61" fmla="*/ 3164114 w 8679543"/>
                <a:gd name="connsiteY61" fmla="*/ 1828800 h 3882544"/>
                <a:gd name="connsiteX62" fmla="*/ 3439886 w 8679543"/>
                <a:gd name="connsiteY62" fmla="*/ 1814286 h 3882544"/>
                <a:gd name="connsiteX63" fmla="*/ 3497943 w 8679543"/>
                <a:gd name="connsiteY63" fmla="*/ 1901372 h 3882544"/>
                <a:gd name="connsiteX64" fmla="*/ 3628571 w 8679543"/>
                <a:gd name="connsiteY64" fmla="*/ 1944915 h 3882544"/>
                <a:gd name="connsiteX65" fmla="*/ 3672114 w 8679543"/>
                <a:gd name="connsiteY65" fmla="*/ 1959429 h 3882544"/>
                <a:gd name="connsiteX66" fmla="*/ 3730171 w 8679543"/>
                <a:gd name="connsiteY66" fmla="*/ 2002972 h 3882544"/>
                <a:gd name="connsiteX67" fmla="*/ 3744686 w 8679543"/>
                <a:gd name="connsiteY67" fmla="*/ 2046515 h 3882544"/>
                <a:gd name="connsiteX68" fmla="*/ 3773714 w 8679543"/>
                <a:gd name="connsiteY68" fmla="*/ 2090057 h 3882544"/>
                <a:gd name="connsiteX69" fmla="*/ 3817257 w 8679543"/>
                <a:gd name="connsiteY69" fmla="*/ 2177143 h 3882544"/>
                <a:gd name="connsiteX70" fmla="*/ 3860800 w 8679543"/>
                <a:gd name="connsiteY70" fmla="*/ 2220686 h 3882544"/>
                <a:gd name="connsiteX71" fmla="*/ 3889828 w 8679543"/>
                <a:gd name="connsiteY71" fmla="*/ 2264229 h 3882544"/>
                <a:gd name="connsiteX72" fmla="*/ 3933371 w 8679543"/>
                <a:gd name="connsiteY72" fmla="*/ 2307772 h 3882544"/>
                <a:gd name="connsiteX73" fmla="*/ 4034971 w 8679543"/>
                <a:gd name="connsiteY73" fmla="*/ 2409372 h 3882544"/>
                <a:gd name="connsiteX74" fmla="*/ 4107543 w 8679543"/>
                <a:gd name="connsiteY74" fmla="*/ 2481943 h 3882544"/>
                <a:gd name="connsiteX75" fmla="*/ 4180114 w 8679543"/>
                <a:gd name="connsiteY75" fmla="*/ 2540000 h 3882544"/>
                <a:gd name="connsiteX76" fmla="*/ 4238171 w 8679543"/>
                <a:gd name="connsiteY76" fmla="*/ 2627086 h 3882544"/>
                <a:gd name="connsiteX77" fmla="*/ 4267200 w 8679543"/>
                <a:gd name="connsiteY77" fmla="*/ 2670629 h 3882544"/>
                <a:gd name="connsiteX78" fmla="*/ 4470400 w 8679543"/>
                <a:gd name="connsiteY78" fmla="*/ 2714172 h 3882544"/>
                <a:gd name="connsiteX79" fmla="*/ 4557486 w 8679543"/>
                <a:gd name="connsiteY79" fmla="*/ 2757715 h 3882544"/>
                <a:gd name="connsiteX80" fmla="*/ 4659086 w 8679543"/>
                <a:gd name="connsiteY80" fmla="*/ 2801257 h 3882544"/>
                <a:gd name="connsiteX81" fmla="*/ 4963886 w 8679543"/>
                <a:gd name="connsiteY81" fmla="*/ 2902857 h 3882544"/>
                <a:gd name="connsiteX82" fmla="*/ 5007428 w 8679543"/>
                <a:gd name="connsiteY82" fmla="*/ 2931886 h 3882544"/>
                <a:gd name="connsiteX83" fmla="*/ 5036457 w 8679543"/>
                <a:gd name="connsiteY83" fmla="*/ 2975429 h 3882544"/>
                <a:gd name="connsiteX84" fmla="*/ 5080000 w 8679543"/>
                <a:gd name="connsiteY84" fmla="*/ 3033486 h 3882544"/>
                <a:gd name="connsiteX85" fmla="*/ 5123543 w 8679543"/>
                <a:gd name="connsiteY85" fmla="*/ 3062515 h 3882544"/>
                <a:gd name="connsiteX86" fmla="*/ 5152571 w 8679543"/>
                <a:gd name="connsiteY86" fmla="*/ 3106057 h 3882544"/>
                <a:gd name="connsiteX87" fmla="*/ 5196114 w 8679543"/>
                <a:gd name="connsiteY87" fmla="*/ 3120572 h 3882544"/>
                <a:gd name="connsiteX88" fmla="*/ 5283200 w 8679543"/>
                <a:gd name="connsiteY88" fmla="*/ 3178629 h 3882544"/>
                <a:gd name="connsiteX89" fmla="*/ 5326743 w 8679543"/>
                <a:gd name="connsiteY89" fmla="*/ 3207657 h 3882544"/>
                <a:gd name="connsiteX90" fmla="*/ 5355771 w 8679543"/>
                <a:gd name="connsiteY90" fmla="*/ 3251200 h 3882544"/>
                <a:gd name="connsiteX91" fmla="*/ 5399314 w 8679543"/>
                <a:gd name="connsiteY91" fmla="*/ 3280229 h 3882544"/>
                <a:gd name="connsiteX92" fmla="*/ 5442857 w 8679543"/>
                <a:gd name="connsiteY92" fmla="*/ 3323772 h 3882544"/>
                <a:gd name="connsiteX93" fmla="*/ 5486400 w 8679543"/>
                <a:gd name="connsiteY93" fmla="*/ 3352800 h 3882544"/>
                <a:gd name="connsiteX94" fmla="*/ 5529943 w 8679543"/>
                <a:gd name="connsiteY94" fmla="*/ 3396343 h 3882544"/>
                <a:gd name="connsiteX95" fmla="*/ 5573486 w 8679543"/>
                <a:gd name="connsiteY95" fmla="*/ 3425372 h 3882544"/>
                <a:gd name="connsiteX96" fmla="*/ 5617028 w 8679543"/>
                <a:gd name="connsiteY96" fmla="*/ 3468915 h 3882544"/>
                <a:gd name="connsiteX97" fmla="*/ 5660571 w 8679543"/>
                <a:gd name="connsiteY97" fmla="*/ 3483429 h 3882544"/>
                <a:gd name="connsiteX98" fmla="*/ 5747657 w 8679543"/>
                <a:gd name="connsiteY98" fmla="*/ 3454400 h 3882544"/>
                <a:gd name="connsiteX99" fmla="*/ 5791200 w 8679543"/>
                <a:gd name="connsiteY99" fmla="*/ 3425372 h 3882544"/>
                <a:gd name="connsiteX100" fmla="*/ 5834743 w 8679543"/>
                <a:gd name="connsiteY100" fmla="*/ 3410857 h 3882544"/>
                <a:gd name="connsiteX101" fmla="*/ 5878286 w 8679543"/>
                <a:gd name="connsiteY101" fmla="*/ 3381829 h 3882544"/>
                <a:gd name="connsiteX102" fmla="*/ 5965371 w 8679543"/>
                <a:gd name="connsiteY102" fmla="*/ 3352800 h 3882544"/>
                <a:gd name="connsiteX103" fmla="*/ 6066971 w 8679543"/>
                <a:gd name="connsiteY103" fmla="*/ 3323772 h 3882544"/>
                <a:gd name="connsiteX104" fmla="*/ 6241143 w 8679543"/>
                <a:gd name="connsiteY104" fmla="*/ 3338286 h 3882544"/>
                <a:gd name="connsiteX105" fmla="*/ 6270171 w 8679543"/>
                <a:gd name="connsiteY105" fmla="*/ 3381829 h 3882544"/>
                <a:gd name="connsiteX106" fmla="*/ 6342743 w 8679543"/>
                <a:gd name="connsiteY106" fmla="*/ 3512457 h 3882544"/>
                <a:gd name="connsiteX107" fmla="*/ 6386286 w 8679543"/>
                <a:gd name="connsiteY107" fmla="*/ 3556000 h 3882544"/>
                <a:gd name="connsiteX108" fmla="*/ 6473371 w 8679543"/>
                <a:gd name="connsiteY108" fmla="*/ 3614057 h 3882544"/>
                <a:gd name="connsiteX109" fmla="*/ 6821714 w 8679543"/>
                <a:gd name="connsiteY109" fmla="*/ 3599543 h 3882544"/>
                <a:gd name="connsiteX110" fmla="*/ 7024914 w 8679543"/>
                <a:gd name="connsiteY110" fmla="*/ 3570515 h 3882544"/>
                <a:gd name="connsiteX111" fmla="*/ 7155543 w 8679543"/>
                <a:gd name="connsiteY111" fmla="*/ 3556000 h 3882544"/>
                <a:gd name="connsiteX112" fmla="*/ 7445828 w 8679543"/>
                <a:gd name="connsiteY112" fmla="*/ 3585029 h 3882544"/>
                <a:gd name="connsiteX113" fmla="*/ 7489371 w 8679543"/>
                <a:gd name="connsiteY113" fmla="*/ 3614057 h 3882544"/>
                <a:gd name="connsiteX114" fmla="*/ 7590971 w 8679543"/>
                <a:gd name="connsiteY114" fmla="*/ 3628572 h 3882544"/>
                <a:gd name="connsiteX115" fmla="*/ 8389257 w 8679543"/>
                <a:gd name="connsiteY115" fmla="*/ 3439886 h 3882544"/>
                <a:gd name="connsiteX116" fmla="*/ 8374743 w 8679543"/>
                <a:gd name="connsiteY116" fmla="*/ 3396343 h 3882544"/>
                <a:gd name="connsiteX117" fmla="*/ 8360228 w 8679543"/>
                <a:gd name="connsiteY117" fmla="*/ 3338286 h 3882544"/>
                <a:gd name="connsiteX118" fmla="*/ 8374743 w 8679543"/>
                <a:gd name="connsiteY118" fmla="*/ 2699657 h 3882544"/>
                <a:gd name="connsiteX119" fmla="*/ 8447314 w 8679543"/>
                <a:gd name="connsiteY119" fmla="*/ 2525486 h 3882544"/>
                <a:gd name="connsiteX120" fmla="*/ 8490857 w 8679543"/>
                <a:gd name="connsiteY120" fmla="*/ 2438400 h 3882544"/>
                <a:gd name="connsiteX121" fmla="*/ 8534400 w 8679543"/>
                <a:gd name="connsiteY121" fmla="*/ 2307772 h 3882544"/>
                <a:gd name="connsiteX122" fmla="*/ 8548914 w 8679543"/>
                <a:gd name="connsiteY122" fmla="*/ 2264229 h 3882544"/>
                <a:gd name="connsiteX123" fmla="*/ 8519886 w 8679543"/>
                <a:gd name="connsiteY123" fmla="*/ 2119086 h 3882544"/>
                <a:gd name="connsiteX124" fmla="*/ 8490857 w 8679543"/>
                <a:gd name="connsiteY124" fmla="*/ 2032000 h 3882544"/>
                <a:gd name="connsiteX125" fmla="*/ 8505371 w 8679543"/>
                <a:gd name="connsiteY125" fmla="*/ 1654629 h 3882544"/>
                <a:gd name="connsiteX126" fmla="*/ 8548914 w 8679543"/>
                <a:gd name="connsiteY126" fmla="*/ 1567543 h 3882544"/>
                <a:gd name="connsiteX127" fmla="*/ 8592457 w 8679543"/>
                <a:gd name="connsiteY127" fmla="*/ 1553029 h 3882544"/>
                <a:gd name="connsiteX128" fmla="*/ 8621486 w 8679543"/>
                <a:gd name="connsiteY128" fmla="*/ 1465943 h 3882544"/>
                <a:gd name="connsiteX129" fmla="*/ 8636000 w 8679543"/>
                <a:gd name="connsiteY129" fmla="*/ 1422400 h 3882544"/>
                <a:gd name="connsiteX130" fmla="*/ 8679543 w 8679543"/>
                <a:gd name="connsiteY130" fmla="*/ 1335315 h 3882544"/>
                <a:gd name="connsiteX131" fmla="*/ 8505371 w 8679543"/>
                <a:gd name="connsiteY131" fmla="*/ 1059543 h 3882544"/>
                <a:gd name="connsiteX132" fmla="*/ 8447314 w 8679543"/>
                <a:gd name="connsiteY132" fmla="*/ 1030515 h 3882544"/>
                <a:gd name="connsiteX133" fmla="*/ 8389257 w 8679543"/>
                <a:gd name="connsiteY133" fmla="*/ 1016000 h 3882544"/>
                <a:gd name="connsiteX134" fmla="*/ 8345714 w 8679543"/>
                <a:gd name="connsiteY134" fmla="*/ 986972 h 3882544"/>
                <a:gd name="connsiteX135" fmla="*/ 8302171 w 8679543"/>
                <a:gd name="connsiteY135" fmla="*/ 972457 h 3882544"/>
                <a:gd name="connsiteX136" fmla="*/ 8316686 w 8679543"/>
                <a:gd name="connsiteY136" fmla="*/ 798286 h 3882544"/>
                <a:gd name="connsiteX137" fmla="*/ 8360228 w 8679543"/>
                <a:gd name="connsiteY137" fmla="*/ 783772 h 3882544"/>
                <a:gd name="connsiteX138" fmla="*/ 8432800 w 8679543"/>
                <a:gd name="connsiteY138" fmla="*/ 261257 h 3882544"/>
                <a:gd name="connsiteX139" fmla="*/ 8418286 w 8679543"/>
                <a:gd name="connsiteY139" fmla="*/ 101600 h 3882544"/>
                <a:gd name="connsiteX140" fmla="*/ 8374743 w 8679543"/>
                <a:gd name="connsiteY140" fmla="*/ 116115 h 3882544"/>
                <a:gd name="connsiteX141" fmla="*/ 8287657 w 8679543"/>
                <a:gd name="connsiteY141" fmla="*/ 159657 h 3882544"/>
                <a:gd name="connsiteX142" fmla="*/ 8128000 w 8679543"/>
                <a:gd name="connsiteY142" fmla="*/ 130629 h 3882544"/>
                <a:gd name="connsiteX143" fmla="*/ 8084457 w 8679543"/>
                <a:gd name="connsiteY143" fmla="*/ 101600 h 3882544"/>
                <a:gd name="connsiteX144" fmla="*/ 7997371 w 8679543"/>
                <a:gd name="connsiteY144" fmla="*/ 72572 h 3882544"/>
                <a:gd name="connsiteX145" fmla="*/ 7953828 w 8679543"/>
                <a:gd name="connsiteY145" fmla="*/ 188686 h 3882544"/>
                <a:gd name="connsiteX146" fmla="*/ 7910286 w 8679543"/>
                <a:gd name="connsiteY146" fmla="*/ 203200 h 3882544"/>
                <a:gd name="connsiteX147" fmla="*/ 7779657 w 8679543"/>
                <a:gd name="connsiteY147" fmla="*/ 188686 h 3882544"/>
                <a:gd name="connsiteX148" fmla="*/ 7736114 w 8679543"/>
                <a:gd name="connsiteY148" fmla="*/ 174172 h 3882544"/>
                <a:gd name="connsiteX149" fmla="*/ 7692571 w 8679543"/>
                <a:gd name="connsiteY149" fmla="*/ 130629 h 3882544"/>
                <a:gd name="connsiteX150" fmla="*/ 7605486 w 8679543"/>
                <a:gd name="connsiteY150" fmla="*/ 87086 h 3882544"/>
                <a:gd name="connsiteX151" fmla="*/ 7518400 w 8679543"/>
                <a:gd name="connsiteY151" fmla="*/ 43543 h 3882544"/>
                <a:gd name="connsiteX152" fmla="*/ 7431314 w 8679543"/>
                <a:gd name="connsiteY152" fmla="*/ 0 h 3882544"/>
                <a:gd name="connsiteX153" fmla="*/ 7329714 w 8679543"/>
                <a:gd name="connsiteY153" fmla="*/ 29029 h 3882544"/>
                <a:gd name="connsiteX154" fmla="*/ 7286171 w 8679543"/>
                <a:gd name="connsiteY154" fmla="*/ 58057 h 3882544"/>
                <a:gd name="connsiteX155" fmla="*/ 7242628 w 8679543"/>
                <a:gd name="connsiteY155" fmla="*/ 72572 h 3882544"/>
                <a:gd name="connsiteX156" fmla="*/ 7155543 w 8679543"/>
                <a:gd name="connsiteY156" fmla="*/ 145143 h 3882544"/>
                <a:gd name="connsiteX157" fmla="*/ 7112000 w 8679543"/>
                <a:gd name="connsiteY157" fmla="*/ 159657 h 3882544"/>
                <a:gd name="connsiteX158" fmla="*/ 7024914 w 8679543"/>
                <a:gd name="connsiteY158" fmla="*/ 203200 h 3882544"/>
                <a:gd name="connsiteX159" fmla="*/ 6937828 w 8679543"/>
                <a:gd name="connsiteY159" fmla="*/ 246743 h 3882544"/>
                <a:gd name="connsiteX160" fmla="*/ 6894286 w 8679543"/>
                <a:gd name="connsiteY160" fmla="*/ 275772 h 3882544"/>
                <a:gd name="connsiteX161" fmla="*/ 6792686 w 8679543"/>
                <a:gd name="connsiteY161" fmla="*/ 261257 h 3882544"/>
                <a:gd name="connsiteX162" fmla="*/ 6763657 w 8679543"/>
                <a:gd name="connsiteY162" fmla="*/ 217715 h 3882544"/>
                <a:gd name="connsiteX163" fmla="*/ 6720114 w 8679543"/>
                <a:gd name="connsiteY163" fmla="*/ 174172 h 3882544"/>
                <a:gd name="connsiteX164" fmla="*/ 6705600 w 8679543"/>
                <a:gd name="connsiteY164" fmla="*/ 130629 h 3882544"/>
                <a:gd name="connsiteX165" fmla="*/ 6618514 w 8679543"/>
                <a:gd name="connsiteY165" fmla="*/ 101600 h 3882544"/>
                <a:gd name="connsiteX166" fmla="*/ 6574971 w 8679543"/>
                <a:gd name="connsiteY166" fmla="*/ 87086 h 3882544"/>
                <a:gd name="connsiteX167" fmla="*/ 6531428 w 8679543"/>
                <a:gd name="connsiteY167" fmla="*/ 72572 h 3882544"/>
                <a:gd name="connsiteX168" fmla="*/ 6458857 w 8679543"/>
                <a:gd name="connsiteY168" fmla="*/ 58057 h 3882544"/>
                <a:gd name="connsiteX169" fmla="*/ 6183086 w 8679543"/>
                <a:gd name="connsiteY169" fmla="*/ 72572 h 3882544"/>
                <a:gd name="connsiteX170" fmla="*/ 6052457 w 8679543"/>
                <a:gd name="connsiteY170" fmla="*/ 116115 h 3882544"/>
                <a:gd name="connsiteX171" fmla="*/ 6023428 w 8679543"/>
                <a:gd name="connsiteY171" fmla="*/ 159657 h 3882544"/>
                <a:gd name="connsiteX172" fmla="*/ 5936343 w 8679543"/>
                <a:gd name="connsiteY172" fmla="*/ 203200 h 3882544"/>
                <a:gd name="connsiteX173" fmla="*/ 5878286 w 8679543"/>
                <a:gd name="connsiteY173" fmla="*/ 290286 h 3882544"/>
                <a:gd name="connsiteX174" fmla="*/ 5849257 w 8679543"/>
                <a:gd name="connsiteY174" fmla="*/ 377372 h 3882544"/>
                <a:gd name="connsiteX175" fmla="*/ 5863771 w 8679543"/>
                <a:gd name="connsiteY175" fmla="*/ 493486 h 3882544"/>
                <a:gd name="connsiteX176" fmla="*/ 5863771 w 8679543"/>
                <a:gd name="connsiteY176" fmla="*/ 711200 h 3882544"/>
                <a:gd name="connsiteX177" fmla="*/ 5820228 w 8679543"/>
                <a:gd name="connsiteY177" fmla="*/ 740229 h 3882544"/>
                <a:gd name="connsiteX178" fmla="*/ 5675086 w 8679543"/>
                <a:gd name="connsiteY178" fmla="*/ 769257 h 3882544"/>
                <a:gd name="connsiteX179" fmla="*/ 5384800 w 8679543"/>
                <a:gd name="connsiteY179" fmla="*/ 783772 h 3882544"/>
                <a:gd name="connsiteX180" fmla="*/ 5384800 w 8679543"/>
                <a:gd name="connsiteY180" fmla="*/ 943429 h 3882544"/>
                <a:gd name="connsiteX181" fmla="*/ 5442857 w 8679543"/>
                <a:gd name="connsiteY181" fmla="*/ 1030515 h 3882544"/>
                <a:gd name="connsiteX182" fmla="*/ 5457371 w 8679543"/>
                <a:gd name="connsiteY182" fmla="*/ 1074057 h 3882544"/>
                <a:gd name="connsiteX183" fmla="*/ 5457371 w 8679543"/>
                <a:gd name="connsiteY183" fmla="*/ 1306286 h 3882544"/>
                <a:gd name="connsiteX184" fmla="*/ 5413828 w 8679543"/>
                <a:gd name="connsiteY184" fmla="*/ 1335315 h 3882544"/>
                <a:gd name="connsiteX185" fmla="*/ 5326743 w 8679543"/>
                <a:gd name="connsiteY185" fmla="*/ 1364343 h 3882544"/>
                <a:gd name="connsiteX186" fmla="*/ 5283200 w 8679543"/>
                <a:gd name="connsiteY186" fmla="*/ 1393372 h 3882544"/>
                <a:gd name="connsiteX187" fmla="*/ 4992914 w 8679543"/>
                <a:gd name="connsiteY187" fmla="*/ 1364343 h 3882544"/>
                <a:gd name="connsiteX188" fmla="*/ 4862286 w 8679543"/>
                <a:gd name="connsiteY188" fmla="*/ 1306286 h 3882544"/>
                <a:gd name="connsiteX189" fmla="*/ 4818743 w 8679543"/>
                <a:gd name="connsiteY189" fmla="*/ 1291772 h 3882544"/>
                <a:gd name="connsiteX190" fmla="*/ 4775200 w 8679543"/>
                <a:gd name="connsiteY190" fmla="*/ 1204686 h 3882544"/>
                <a:gd name="connsiteX191" fmla="*/ 4746171 w 8679543"/>
                <a:gd name="connsiteY191" fmla="*/ 1161143 h 3882544"/>
                <a:gd name="connsiteX192" fmla="*/ 4760686 w 8679543"/>
                <a:gd name="connsiteY192" fmla="*/ 1059543 h 3882544"/>
                <a:gd name="connsiteX193" fmla="*/ 4789714 w 8679543"/>
                <a:gd name="connsiteY193" fmla="*/ 972457 h 3882544"/>
                <a:gd name="connsiteX194" fmla="*/ 4731657 w 8679543"/>
                <a:gd name="connsiteY194" fmla="*/ 870857 h 3882544"/>
                <a:gd name="connsiteX195" fmla="*/ 4702628 w 8679543"/>
                <a:gd name="connsiteY195" fmla="*/ 827315 h 3882544"/>
                <a:gd name="connsiteX196" fmla="*/ 4615543 w 8679543"/>
                <a:gd name="connsiteY196" fmla="*/ 798286 h 3882544"/>
                <a:gd name="connsiteX197" fmla="*/ 4528457 w 8679543"/>
                <a:gd name="connsiteY197" fmla="*/ 754743 h 3882544"/>
                <a:gd name="connsiteX198" fmla="*/ 4441371 w 8679543"/>
                <a:gd name="connsiteY198" fmla="*/ 711200 h 3882544"/>
                <a:gd name="connsiteX199" fmla="*/ 4049486 w 8679543"/>
                <a:gd name="connsiteY199" fmla="*/ 696686 h 3882544"/>
                <a:gd name="connsiteX200" fmla="*/ 3860800 w 8679543"/>
                <a:gd name="connsiteY200" fmla="*/ 682172 h 3882544"/>
                <a:gd name="connsiteX201" fmla="*/ 3788228 w 8679543"/>
                <a:gd name="connsiteY201" fmla="*/ 667657 h 3882544"/>
                <a:gd name="connsiteX202" fmla="*/ 3657600 w 8679543"/>
                <a:gd name="connsiteY202" fmla="*/ 653143 h 3882544"/>
                <a:gd name="connsiteX203" fmla="*/ 3439886 w 8679543"/>
                <a:gd name="connsiteY203" fmla="*/ 638629 h 3882544"/>
                <a:gd name="connsiteX204" fmla="*/ 3352800 w 8679543"/>
                <a:gd name="connsiteY204" fmla="*/ 609600 h 3882544"/>
                <a:gd name="connsiteX205" fmla="*/ 3265714 w 8679543"/>
                <a:gd name="connsiteY205" fmla="*/ 566057 h 3882544"/>
                <a:gd name="connsiteX206" fmla="*/ 3207657 w 8679543"/>
                <a:gd name="connsiteY206" fmla="*/ 537029 h 3882544"/>
                <a:gd name="connsiteX207" fmla="*/ 3106057 w 8679543"/>
                <a:gd name="connsiteY207" fmla="*/ 508000 h 3882544"/>
                <a:gd name="connsiteX208" fmla="*/ 3062514 w 8679543"/>
                <a:gd name="connsiteY208" fmla="*/ 478972 h 3882544"/>
                <a:gd name="connsiteX209" fmla="*/ 2989943 w 8679543"/>
                <a:gd name="connsiteY209" fmla="*/ 464457 h 3882544"/>
                <a:gd name="connsiteX210" fmla="*/ 2902857 w 8679543"/>
                <a:gd name="connsiteY210" fmla="*/ 435429 h 3882544"/>
                <a:gd name="connsiteX211" fmla="*/ 2859314 w 8679543"/>
                <a:gd name="connsiteY211" fmla="*/ 420915 h 3882544"/>
                <a:gd name="connsiteX212" fmla="*/ 2728686 w 8679543"/>
                <a:gd name="connsiteY212" fmla="*/ 362857 h 3882544"/>
                <a:gd name="connsiteX213" fmla="*/ 2685143 w 8679543"/>
                <a:gd name="connsiteY213" fmla="*/ 348343 h 3882544"/>
                <a:gd name="connsiteX214" fmla="*/ 2641600 w 8679543"/>
                <a:gd name="connsiteY214" fmla="*/ 333829 h 3882544"/>
                <a:gd name="connsiteX215" fmla="*/ 2525486 w 8679543"/>
                <a:gd name="connsiteY215" fmla="*/ 290286 h 3882544"/>
                <a:gd name="connsiteX216" fmla="*/ 2438400 w 8679543"/>
                <a:gd name="connsiteY216" fmla="*/ 261257 h 3882544"/>
                <a:gd name="connsiteX217" fmla="*/ 2380343 w 8679543"/>
                <a:gd name="connsiteY217" fmla="*/ 246743 h 3882544"/>
                <a:gd name="connsiteX218" fmla="*/ 2206171 w 8679543"/>
                <a:gd name="connsiteY218" fmla="*/ 261257 h 3882544"/>
                <a:gd name="connsiteX219" fmla="*/ 2119086 w 8679543"/>
                <a:gd name="connsiteY219" fmla="*/ 275772 h 3882544"/>
                <a:gd name="connsiteX220" fmla="*/ 1669143 w 8679543"/>
                <a:gd name="connsiteY220" fmla="*/ 261257 h 3882544"/>
                <a:gd name="connsiteX221" fmla="*/ 1407886 w 8679543"/>
                <a:gd name="connsiteY221" fmla="*/ 304800 h 3882544"/>
                <a:gd name="connsiteX222" fmla="*/ 1364343 w 8679543"/>
                <a:gd name="connsiteY222" fmla="*/ 348343 h 3882544"/>
                <a:gd name="connsiteX223" fmla="*/ 1204686 w 8679543"/>
                <a:gd name="connsiteY223" fmla="*/ 275772 h 3882544"/>
                <a:gd name="connsiteX224" fmla="*/ 1204686 w 8679543"/>
                <a:gd name="connsiteY224" fmla="*/ 275772 h 3882544"/>
                <a:gd name="connsiteX225" fmla="*/ 1117600 w 8679543"/>
                <a:gd name="connsiteY225" fmla="*/ 246743 h 3882544"/>
                <a:gd name="connsiteX226" fmla="*/ 1030514 w 8679543"/>
                <a:gd name="connsiteY226" fmla="*/ 203200 h 3882544"/>
                <a:gd name="connsiteX227" fmla="*/ 1074057 w 8679543"/>
                <a:gd name="connsiteY227" fmla="*/ 304800 h 3882544"/>
                <a:gd name="connsiteX228" fmla="*/ 1088571 w 8679543"/>
                <a:gd name="connsiteY228" fmla="*/ 362857 h 3882544"/>
                <a:gd name="connsiteX229" fmla="*/ 1132114 w 8679543"/>
                <a:gd name="connsiteY229" fmla="*/ 406400 h 3882544"/>
                <a:gd name="connsiteX230" fmla="*/ 1190171 w 8679543"/>
                <a:gd name="connsiteY230" fmla="*/ 493486 h 3882544"/>
                <a:gd name="connsiteX231" fmla="*/ 1219200 w 8679543"/>
                <a:gd name="connsiteY231" fmla="*/ 537029 h 3882544"/>
                <a:gd name="connsiteX232" fmla="*/ 1233714 w 8679543"/>
                <a:gd name="connsiteY232" fmla="*/ 711200 h 3882544"/>
                <a:gd name="connsiteX233" fmla="*/ 1248228 w 8679543"/>
                <a:gd name="connsiteY233" fmla="*/ 754743 h 3882544"/>
                <a:gd name="connsiteX234" fmla="*/ 1262743 w 8679543"/>
                <a:gd name="connsiteY234" fmla="*/ 928915 h 3882544"/>
                <a:gd name="connsiteX235" fmla="*/ 1219200 w 8679543"/>
                <a:gd name="connsiteY235" fmla="*/ 957943 h 3882544"/>
                <a:gd name="connsiteX236" fmla="*/ 1190171 w 8679543"/>
                <a:gd name="connsiteY236" fmla="*/ 1001486 h 3882544"/>
                <a:gd name="connsiteX237" fmla="*/ 1262743 w 8679543"/>
                <a:gd name="connsiteY237" fmla="*/ 1103086 h 3882544"/>
                <a:gd name="connsiteX238" fmla="*/ 1306286 w 8679543"/>
                <a:gd name="connsiteY238" fmla="*/ 1132115 h 3882544"/>
                <a:gd name="connsiteX239" fmla="*/ 1335314 w 8679543"/>
                <a:gd name="connsiteY239" fmla="*/ 1233715 h 3882544"/>
                <a:gd name="connsiteX240" fmla="*/ 1465943 w 8679543"/>
                <a:gd name="connsiteY240" fmla="*/ 1291772 h 3882544"/>
                <a:gd name="connsiteX241" fmla="*/ 1611086 w 8679543"/>
                <a:gd name="connsiteY241" fmla="*/ 1364343 h 3882544"/>
                <a:gd name="connsiteX242" fmla="*/ 1654628 w 8679543"/>
                <a:gd name="connsiteY242" fmla="*/ 1393372 h 3882544"/>
                <a:gd name="connsiteX243" fmla="*/ 1698171 w 8679543"/>
                <a:gd name="connsiteY243" fmla="*/ 1407886 h 3882544"/>
                <a:gd name="connsiteX244" fmla="*/ 2046514 w 8679543"/>
                <a:gd name="connsiteY244" fmla="*/ 1422400 h 3882544"/>
                <a:gd name="connsiteX245" fmla="*/ 2104571 w 8679543"/>
                <a:gd name="connsiteY245" fmla="*/ 1436915 h 3882544"/>
                <a:gd name="connsiteX246" fmla="*/ 2148114 w 8679543"/>
                <a:gd name="connsiteY246" fmla="*/ 1451429 h 3882544"/>
                <a:gd name="connsiteX247" fmla="*/ 2119086 w 8679543"/>
                <a:gd name="connsiteY247" fmla="*/ 1509486 h 3882544"/>
                <a:gd name="connsiteX248" fmla="*/ 2104571 w 8679543"/>
                <a:gd name="connsiteY248" fmla="*/ 1553029 h 3882544"/>
                <a:gd name="connsiteX249" fmla="*/ 2061028 w 8679543"/>
                <a:gd name="connsiteY249" fmla="*/ 1640115 h 3882544"/>
                <a:gd name="connsiteX250" fmla="*/ 2090057 w 8679543"/>
                <a:gd name="connsiteY250" fmla="*/ 1857829 h 3882544"/>
                <a:gd name="connsiteX251" fmla="*/ 2104571 w 8679543"/>
                <a:gd name="connsiteY251" fmla="*/ 1959429 h 3882544"/>
                <a:gd name="connsiteX252" fmla="*/ 2119086 w 8679543"/>
                <a:gd name="connsiteY252" fmla="*/ 2032000 h 3882544"/>
                <a:gd name="connsiteX253" fmla="*/ 2133600 w 8679543"/>
                <a:gd name="connsiteY253" fmla="*/ 2075543 h 3882544"/>
                <a:gd name="connsiteX254" fmla="*/ 2177143 w 8679543"/>
                <a:gd name="connsiteY254" fmla="*/ 2090057 h 3882544"/>
                <a:gd name="connsiteX255" fmla="*/ 2220686 w 8679543"/>
                <a:gd name="connsiteY255" fmla="*/ 2177143 h 3882544"/>
                <a:gd name="connsiteX256" fmla="*/ 2264228 w 8679543"/>
                <a:gd name="connsiteY256" fmla="*/ 2264229 h 3882544"/>
                <a:gd name="connsiteX257" fmla="*/ 2206171 w 8679543"/>
                <a:gd name="connsiteY257" fmla="*/ 2380343 h 3882544"/>
                <a:gd name="connsiteX258" fmla="*/ 2104571 w 8679543"/>
                <a:gd name="connsiteY258" fmla="*/ 2365829 h 3882544"/>
                <a:gd name="connsiteX259" fmla="*/ 2017486 w 8679543"/>
                <a:gd name="connsiteY259" fmla="*/ 2322286 h 3882544"/>
                <a:gd name="connsiteX260" fmla="*/ 1973943 w 8679543"/>
                <a:gd name="connsiteY260" fmla="*/ 2307772 h 3882544"/>
                <a:gd name="connsiteX261" fmla="*/ 1901371 w 8679543"/>
                <a:gd name="connsiteY261" fmla="*/ 2278743 h 3882544"/>
                <a:gd name="connsiteX262" fmla="*/ 1683657 w 8679543"/>
                <a:gd name="connsiteY262" fmla="*/ 2293257 h 3882544"/>
                <a:gd name="connsiteX263" fmla="*/ 1669143 w 8679543"/>
                <a:gd name="connsiteY263" fmla="*/ 2336800 h 3882544"/>
                <a:gd name="connsiteX264" fmla="*/ 1582057 w 8679543"/>
                <a:gd name="connsiteY264" fmla="*/ 2380343 h 3882544"/>
                <a:gd name="connsiteX265" fmla="*/ 1407886 w 8679543"/>
                <a:gd name="connsiteY265" fmla="*/ 2351315 h 3882544"/>
                <a:gd name="connsiteX266" fmla="*/ 1364343 w 8679543"/>
                <a:gd name="connsiteY266" fmla="*/ 2322286 h 3882544"/>
                <a:gd name="connsiteX267" fmla="*/ 1335314 w 8679543"/>
                <a:gd name="connsiteY267" fmla="*/ 2278743 h 3882544"/>
                <a:gd name="connsiteX268" fmla="*/ 1248228 w 8679543"/>
                <a:gd name="connsiteY268" fmla="*/ 2249715 h 3882544"/>
                <a:gd name="connsiteX269" fmla="*/ 1204686 w 8679543"/>
                <a:gd name="connsiteY269" fmla="*/ 2235200 h 3882544"/>
                <a:gd name="connsiteX270" fmla="*/ 1030514 w 8679543"/>
                <a:gd name="connsiteY270" fmla="*/ 2148115 h 3882544"/>
                <a:gd name="connsiteX271" fmla="*/ 928914 w 8679543"/>
                <a:gd name="connsiteY271" fmla="*/ 2119086 h 3882544"/>
                <a:gd name="connsiteX272" fmla="*/ 841828 w 8679543"/>
                <a:gd name="connsiteY272" fmla="*/ 2090057 h 3882544"/>
                <a:gd name="connsiteX273" fmla="*/ 827314 w 8679543"/>
                <a:gd name="connsiteY273" fmla="*/ 2046515 h 3882544"/>
                <a:gd name="connsiteX274" fmla="*/ 696686 w 8679543"/>
                <a:gd name="connsiteY274" fmla="*/ 1973943 h 3882544"/>
                <a:gd name="connsiteX275" fmla="*/ 609600 w 8679543"/>
                <a:gd name="connsiteY275" fmla="*/ 1915886 h 3882544"/>
                <a:gd name="connsiteX276" fmla="*/ 493486 w 8679543"/>
                <a:gd name="connsiteY276" fmla="*/ 1785257 h 3882544"/>
                <a:gd name="connsiteX277" fmla="*/ 449943 w 8679543"/>
                <a:gd name="connsiteY277" fmla="*/ 1770743 h 3882544"/>
                <a:gd name="connsiteX278" fmla="*/ 362857 w 8679543"/>
                <a:gd name="connsiteY278" fmla="*/ 1727200 h 3882544"/>
                <a:gd name="connsiteX279" fmla="*/ 145143 w 8679543"/>
                <a:gd name="connsiteY279" fmla="*/ 1741715 h 3882544"/>
                <a:gd name="connsiteX280" fmla="*/ 101600 w 8679543"/>
                <a:gd name="connsiteY280" fmla="*/ 1756229 h 3882544"/>
                <a:gd name="connsiteX281" fmla="*/ 87086 w 8679543"/>
                <a:gd name="connsiteY281" fmla="*/ 1814286 h 3882544"/>
                <a:gd name="connsiteX282" fmla="*/ 0 w 8679543"/>
                <a:gd name="connsiteY282" fmla="*/ 1886857 h 3882544"/>
                <a:gd name="connsiteX283" fmla="*/ 43543 w 8679543"/>
                <a:gd name="connsiteY283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409371 w 8679543"/>
                <a:gd name="connsiteY39" fmla="*/ 3686629 h 3882544"/>
                <a:gd name="connsiteX40" fmla="*/ 2336800 w 8679543"/>
                <a:gd name="connsiteY40" fmla="*/ 3556000 h 3882544"/>
                <a:gd name="connsiteX41" fmla="*/ 2307771 w 8679543"/>
                <a:gd name="connsiteY41" fmla="*/ 3468915 h 3882544"/>
                <a:gd name="connsiteX42" fmla="*/ 2264228 w 8679543"/>
                <a:gd name="connsiteY42" fmla="*/ 3381829 h 3882544"/>
                <a:gd name="connsiteX43" fmla="*/ 2159680 w 8679543"/>
                <a:gd name="connsiteY43" fmla="*/ 3051855 h 3882544"/>
                <a:gd name="connsiteX44" fmla="*/ 2027011 w 8679543"/>
                <a:gd name="connsiteY44" fmla="*/ 2621190 h 3882544"/>
                <a:gd name="connsiteX45" fmla="*/ 2128157 w 8679543"/>
                <a:gd name="connsiteY45" fmla="*/ 2896961 h 3882544"/>
                <a:gd name="connsiteX46" fmla="*/ 2279876 w 8679543"/>
                <a:gd name="connsiteY46" fmla="*/ 3077029 h 3882544"/>
                <a:gd name="connsiteX47" fmla="*/ 2351314 w 8679543"/>
                <a:gd name="connsiteY47" fmla="*/ 2873829 h 3882544"/>
                <a:gd name="connsiteX48" fmla="*/ 2322286 w 8679543"/>
                <a:gd name="connsiteY48" fmla="*/ 2772229 h 3882544"/>
                <a:gd name="connsiteX49" fmla="*/ 2365375 w 8679543"/>
                <a:gd name="connsiteY49" fmla="*/ 2607582 h 3882544"/>
                <a:gd name="connsiteX50" fmla="*/ 2448152 w 8679543"/>
                <a:gd name="connsiteY50" fmla="*/ 2444297 h 3882544"/>
                <a:gd name="connsiteX51" fmla="*/ 2583543 w 8679543"/>
                <a:gd name="connsiteY51" fmla="*/ 2481943 h 3882544"/>
                <a:gd name="connsiteX52" fmla="*/ 2627086 w 8679543"/>
                <a:gd name="connsiteY52" fmla="*/ 2467429 h 3882544"/>
                <a:gd name="connsiteX53" fmla="*/ 2685143 w 8679543"/>
                <a:gd name="connsiteY53" fmla="*/ 2394857 h 3882544"/>
                <a:gd name="connsiteX54" fmla="*/ 2743200 w 8679543"/>
                <a:gd name="connsiteY54" fmla="*/ 2307772 h 3882544"/>
                <a:gd name="connsiteX55" fmla="*/ 2801257 w 8679543"/>
                <a:gd name="connsiteY55" fmla="*/ 2177143 h 3882544"/>
                <a:gd name="connsiteX56" fmla="*/ 2830286 w 8679543"/>
                <a:gd name="connsiteY56" fmla="*/ 2090057 h 3882544"/>
                <a:gd name="connsiteX57" fmla="*/ 2975428 w 8679543"/>
                <a:gd name="connsiteY57" fmla="*/ 2002972 h 3882544"/>
                <a:gd name="connsiteX58" fmla="*/ 3033486 w 8679543"/>
                <a:gd name="connsiteY58" fmla="*/ 1944915 h 3882544"/>
                <a:gd name="connsiteX59" fmla="*/ 3106057 w 8679543"/>
                <a:gd name="connsiteY59" fmla="*/ 1857829 h 3882544"/>
                <a:gd name="connsiteX60" fmla="*/ 3164114 w 8679543"/>
                <a:gd name="connsiteY60" fmla="*/ 1828800 h 3882544"/>
                <a:gd name="connsiteX61" fmla="*/ 3439886 w 8679543"/>
                <a:gd name="connsiteY61" fmla="*/ 1814286 h 3882544"/>
                <a:gd name="connsiteX62" fmla="*/ 3497943 w 8679543"/>
                <a:gd name="connsiteY62" fmla="*/ 1901372 h 3882544"/>
                <a:gd name="connsiteX63" fmla="*/ 3628571 w 8679543"/>
                <a:gd name="connsiteY63" fmla="*/ 1944915 h 3882544"/>
                <a:gd name="connsiteX64" fmla="*/ 3672114 w 8679543"/>
                <a:gd name="connsiteY64" fmla="*/ 1959429 h 3882544"/>
                <a:gd name="connsiteX65" fmla="*/ 3730171 w 8679543"/>
                <a:gd name="connsiteY65" fmla="*/ 2002972 h 3882544"/>
                <a:gd name="connsiteX66" fmla="*/ 3744686 w 8679543"/>
                <a:gd name="connsiteY66" fmla="*/ 2046515 h 3882544"/>
                <a:gd name="connsiteX67" fmla="*/ 3773714 w 8679543"/>
                <a:gd name="connsiteY67" fmla="*/ 2090057 h 3882544"/>
                <a:gd name="connsiteX68" fmla="*/ 3817257 w 8679543"/>
                <a:gd name="connsiteY68" fmla="*/ 2177143 h 3882544"/>
                <a:gd name="connsiteX69" fmla="*/ 3860800 w 8679543"/>
                <a:gd name="connsiteY69" fmla="*/ 2220686 h 3882544"/>
                <a:gd name="connsiteX70" fmla="*/ 3889828 w 8679543"/>
                <a:gd name="connsiteY70" fmla="*/ 2264229 h 3882544"/>
                <a:gd name="connsiteX71" fmla="*/ 3933371 w 8679543"/>
                <a:gd name="connsiteY71" fmla="*/ 2307772 h 3882544"/>
                <a:gd name="connsiteX72" fmla="*/ 4034971 w 8679543"/>
                <a:gd name="connsiteY72" fmla="*/ 2409372 h 3882544"/>
                <a:gd name="connsiteX73" fmla="*/ 4107543 w 8679543"/>
                <a:gd name="connsiteY73" fmla="*/ 2481943 h 3882544"/>
                <a:gd name="connsiteX74" fmla="*/ 4180114 w 8679543"/>
                <a:gd name="connsiteY74" fmla="*/ 2540000 h 3882544"/>
                <a:gd name="connsiteX75" fmla="*/ 4238171 w 8679543"/>
                <a:gd name="connsiteY75" fmla="*/ 2627086 h 3882544"/>
                <a:gd name="connsiteX76" fmla="*/ 4267200 w 8679543"/>
                <a:gd name="connsiteY76" fmla="*/ 2670629 h 3882544"/>
                <a:gd name="connsiteX77" fmla="*/ 4470400 w 8679543"/>
                <a:gd name="connsiteY77" fmla="*/ 2714172 h 3882544"/>
                <a:gd name="connsiteX78" fmla="*/ 4557486 w 8679543"/>
                <a:gd name="connsiteY78" fmla="*/ 2757715 h 3882544"/>
                <a:gd name="connsiteX79" fmla="*/ 4659086 w 8679543"/>
                <a:gd name="connsiteY79" fmla="*/ 2801257 h 3882544"/>
                <a:gd name="connsiteX80" fmla="*/ 4963886 w 8679543"/>
                <a:gd name="connsiteY80" fmla="*/ 2902857 h 3882544"/>
                <a:gd name="connsiteX81" fmla="*/ 5007428 w 8679543"/>
                <a:gd name="connsiteY81" fmla="*/ 2931886 h 3882544"/>
                <a:gd name="connsiteX82" fmla="*/ 5036457 w 8679543"/>
                <a:gd name="connsiteY82" fmla="*/ 2975429 h 3882544"/>
                <a:gd name="connsiteX83" fmla="*/ 5080000 w 8679543"/>
                <a:gd name="connsiteY83" fmla="*/ 3033486 h 3882544"/>
                <a:gd name="connsiteX84" fmla="*/ 5123543 w 8679543"/>
                <a:gd name="connsiteY84" fmla="*/ 3062515 h 3882544"/>
                <a:gd name="connsiteX85" fmla="*/ 5152571 w 8679543"/>
                <a:gd name="connsiteY85" fmla="*/ 3106057 h 3882544"/>
                <a:gd name="connsiteX86" fmla="*/ 5196114 w 8679543"/>
                <a:gd name="connsiteY86" fmla="*/ 3120572 h 3882544"/>
                <a:gd name="connsiteX87" fmla="*/ 5283200 w 8679543"/>
                <a:gd name="connsiteY87" fmla="*/ 3178629 h 3882544"/>
                <a:gd name="connsiteX88" fmla="*/ 5326743 w 8679543"/>
                <a:gd name="connsiteY88" fmla="*/ 3207657 h 3882544"/>
                <a:gd name="connsiteX89" fmla="*/ 5355771 w 8679543"/>
                <a:gd name="connsiteY89" fmla="*/ 3251200 h 3882544"/>
                <a:gd name="connsiteX90" fmla="*/ 5399314 w 8679543"/>
                <a:gd name="connsiteY90" fmla="*/ 3280229 h 3882544"/>
                <a:gd name="connsiteX91" fmla="*/ 5442857 w 8679543"/>
                <a:gd name="connsiteY91" fmla="*/ 3323772 h 3882544"/>
                <a:gd name="connsiteX92" fmla="*/ 5486400 w 8679543"/>
                <a:gd name="connsiteY92" fmla="*/ 3352800 h 3882544"/>
                <a:gd name="connsiteX93" fmla="*/ 5529943 w 8679543"/>
                <a:gd name="connsiteY93" fmla="*/ 3396343 h 3882544"/>
                <a:gd name="connsiteX94" fmla="*/ 5573486 w 8679543"/>
                <a:gd name="connsiteY94" fmla="*/ 3425372 h 3882544"/>
                <a:gd name="connsiteX95" fmla="*/ 5617028 w 8679543"/>
                <a:gd name="connsiteY95" fmla="*/ 3468915 h 3882544"/>
                <a:gd name="connsiteX96" fmla="*/ 5660571 w 8679543"/>
                <a:gd name="connsiteY96" fmla="*/ 3483429 h 3882544"/>
                <a:gd name="connsiteX97" fmla="*/ 5747657 w 8679543"/>
                <a:gd name="connsiteY97" fmla="*/ 3454400 h 3882544"/>
                <a:gd name="connsiteX98" fmla="*/ 5791200 w 8679543"/>
                <a:gd name="connsiteY98" fmla="*/ 3425372 h 3882544"/>
                <a:gd name="connsiteX99" fmla="*/ 5834743 w 8679543"/>
                <a:gd name="connsiteY99" fmla="*/ 3410857 h 3882544"/>
                <a:gd name="connsiteX100" fmla="*/ 5878286 w 8679543"/>
                <a:gd name="connsiteY100" fmla="*/ 3381829 h 3882544"/>
                <a:gd name="connsiteX101" fmla="*/ 5965371 w 8679543"/>
                <a:gd name="connsiteY101" fmla="*/ 3352800 h 3882544"/>
                <a:gd name="connsiteX102" fmla="*/ 6066971 w 8679543"/>
                <a:gd name="connsiteY102" fmla="*/ 3323772 h 3882544"/>
                <a:gd name="connsiteX103" fmla="*/ 6241143 w 8679543"/>
                <a:gd name="connsiteY103" fmla="*/ 3338286 h 3882544"/>
                <a:gd name="connsiteX104" fmla="*/ 6270171 w 8679543"/>
                <a:gd name="connsiteY104" fmla="*/ 3381829 h 3882544"/>
                <a:gd name="connsiteX105" fmla="*/ 6342743 w 8679543"/>
                <a:gd name="connsiteY105" fmla="*/ 3512457 h 3882544"/>
                <a:gd name="connsiteX106" fmla="*/ 6386286 w 8679543"/>
                <a:gd name="connsiteY106" fmla="*/ 3556000 h 3882544"/>
                <a:gd name="connsiteX107" fmla="*/ 6473371 w 8679543"/>
                <a:gd name="connsiteY107" fmla="*/ 3614057 h 3882544"/>
                <a:gd name="connsiteX108" fmla="*/ 6821714 w 8679543"/>
                <a:gd name="connsiteY108" fmla="*/ 3599543 h 3882544"/>
                <a:gd name="connsiteX109" fmla="*/ 7024914 w 8679543"/>
                <a:gd name="connsiteY109" fmla="*/ 3570515 h 3882544"/>
                <a:gd name="connsiteX110" fmla="*/ 7155543 w 8679543"/>
                <a:gd name="connsiteY110" fmla="*/ 3556000 h 3882544"/>
                <a:gd name="connsiteX111" fmla="*/ 7445828 w 8679543"/>
                <a:gd name="connsiteY111" fmla="*/ 3585029 h 3882544"/>
                <a:gd name="connsiteX112" fmla="*/ 7489371 w 8679543"/>
                <a:gd name="connsiteY112" fmla="*/ 3614057 h 3882544"/>
                <a:gd name="connsiteX113" fmla="*/ 7590971 w 8679543"/>
                <a:gd name="connsiteY113" fmla="*/ 3628572 h 3882544"/>
                <a:gd name="connsiteX114" fmla="*/ 8389257 w 8679543"/>
                <a:gd name="connsiteY114" fmla="*/ 3439886 h 3882544"/>
                <a:gd name="connsiteX115" fmla="*/ 8374743 w 8679543"/>
                <a:gd name="connsiteY115" fmla="*/ 3396343 h 3882544"/>
                <a:gd name="connsiteX116" fmla="*/ 8360228 w 8679543"/>
                <a:gd name="connsiteY116" fmla="*/ 3338286 h 3882544"/>
                <a:gd name="connsiteX117" fmla="*/ 8374743 w 8679543"/>
                <a:gd name="connsiteY117" fmla="*/ 2699657 h 3882544"/>
                <a:gd name="connsiteX118" fmla="*/ 8447314 w 8679543"/>
                <a:gd name="connsiteY118" fmla="*/ 2525486 h 3882544"/>
                <a:gd name="connsiteX119" fmla="*/ 8490857 w 8679543"/>
                <a:gd name="connsiteY119" fmla="*/ 2438400 h 3882544"/>
                <a:gd name="connsiteX120" fmla="*/ 8534400 w 8679543"/>
                <a:gd name="connsiteY120" fmla="*/ 2307772 h 3882544"/>
                <a:gd name="connsiteX121" fmla="*/ 8548914 w 8679543"/>
                <a:gd name="connsiteY121" fmla="*/ 2264229 h 3882544"/>
                <a:gd name="connsiteX122" fmla="*/ 8519886 w 8679543"/>
                <a:gd name="connsiteY122" fmla="*/ 2119086 h 3882544"/>
                <a:gd name="connsiteX123" fmla="*/ 8490857 w 8679543"/>
                <a:gd name="connsiteY123" fmla="*/ 2032000 h 3882544"/>
                <a:gd name="connsiteX124" fmla="*/ 8505371 w 8679543"/>
                <a:gd name="connsiteY124" fmla="*/ 1654629 h 3882544"/>
                <a:gd name="connsiteX125" fmla="*/ 8548914 w 8679543"/>
                <a:gd name="connsiteY125" fmla="*/ 1567543 h 3882544"/>
                <a:gd name="connsiteX126" fmla="*/ 8592457 w 8679543"/>
                <a:gd name="connsiteY126" fmla="*/ 1553029 h 3882544"/>
                <a:gd name="connsiteX127" fmla="*/ 8621486 w 8679543"/>
                <a:gd name="connsiteY127" fmla="*/ 1465943 h 3882544"/>
                <a:gd name="connsiteX128" fmla="*/ 8636000 w 8679543"/>
                <a:gd name="connsiteY128" fmla="*/ 1422400 h 3882544"/>
                <a:gd name="connsiteX129" fmla="*/ 8679543 w 8679543"/>
                <a:gd name="connsiteY129" fmla="*/ 1335315 h 3882544"/>
                <a:gd name="connsiteX130" fmla="*/ 8505371 w 8679543"/>
                <a:gd name="connsiteY130" fmla="*/ 1059543 h 3882544"/>
                <a:gd name="connsiteX131" fmla="*/ 8447314 w 8679543"/>
                <a:gd name="connsiteY131" fmla="*/ 1030515 h 3882544"/>
                <a:gd name="connsiteX132" fmla="*/ 8389257 w 8679543"/>
                <a:gd name="connsiteY132" fmla="*/ 1016000 h 3882544"/>
                <a:gd name="connsiteX133" fmla="*/ 8345714 w 8679543"/>
                <a:gd name="connsiteY133" fmla="*/ 986972 h 3882544"/>
                <a:gd name="connsiteX134" fmla="*/ 8302171 w 8679543"/>
                <a:gd name="connsiteY134" fmla="*/ 972457 h 3882544"/>
                <a:gd name="connsiteX135" fmla="*/ 8316686 w 8679543"/>
                <a:gd name="connsiteY135" fmla="*/ 798286 h 3882544"/>
                <a:gd name="connsiteX136" fmla="*/ 8360228 w 8679543"/>
                <a:gd name="connsiteY136" fmla="*/ 783772 h 3882544"/>
                <a:gd name="connsiteX137" fmla="*/ 8432800 w 8679543"/>
                <a:gd name="connsiteY137" fmla="*/ 261257 h 3882544"/>
                <a:gd name="connsiteX138" fmla="*/ 8418286 w 8679543"/>
                <a:gd name="connsiteY138" fmla="*/ 101600 h 3882544"/>
                <a:gd name="connsiteX139" fmla="*/ 8374743 w 8679543"/>
                <a:gd name="connsiteY139" fmla="*/ 116115 h 3882544"/>
                <a:gd name="connsiteX140" fmla="*/ 8287657 w 8679543"/>
                <a:gd name="connsiteY140" fmla="*/ 159657 h 3882544"/>
                <a:gd name="connsiteX141" fmla="*/ 8128000 w 8679543"/>
                <a:gd name="connsiteY141" fmla="*/ 130629 h 3882544"/>
                <a:gd name="connsiteX142" fmla="*/ 8084457 w 8679543"/>
                <a:gd name="connsiteY142" fmla="*/ 101600 h 3882544"/>
                <a:gd name="connsiteX143" fmla="*/ 7997371 w 8679543"/>
                <a:gd name="connsiteY143" fmla="*/ 72572 h 3882544"/>
                <a:gd name="connsiteX144" fmla="*/ 7953828 w 8679543"/>
                <a:gd name="connsiteY144" fmla="*/ 188686 h 3882544"/>
                <a:gd name="connsiteX145" fmla="*/ 7910286 w 8679543"/>
                <a:gd name="connsiteY145" fmla="*/ 203200 h 3882544"/>
                <a:gd name="connsiteX146" fmla="*/ 7779657 w 8679543"/>
                <a:gd name="connsiteY146" fmla="*/ 188686 h 3882544"/>
                <a:gd name="connsiteX147" fmla="*/ 7736114 w 8679543"/>
                <a:gd name="connsiteY147" fmla="*/ 174172 h 3882544"/>
                <a:gd name="connsiteX148" fmla="*/ 7692571 w 8679543"/>
                <a:gd name="connsiteY148" fmla="*/ 130629 h 3882544"/>
                <a:gd name="connsiteX149" fmla="*/ 7605486 w 8679543"/>
                <a:gd name="connsiteY149" fmla="*/ 87086 h 3882544"/>
                <a:gd name="connsiteX150" fmla="*/ 7518400 w 8679543"/>
                <a:gd name="connsiteY150" fmla="*/ 43543 h 3882544"/>
                <a:gd name="connsiteX151" fmla="*/ 7431314 w 8679543"/>
                <a:gd name="connsiteY151" fmla="*/ 0 h 3882544"/>
                <a:gd name="connsiteX152" fmla="*/ 7329714 w 8679543"/>
                <a:gd name="connsiteY152" fmla="*/ 29029 h 3882544"/>
                <a:gd name="connsiteX153" fmla="*/ 7286171 w 8679543"/>
                <a:gd name="connsiteY153" fmla="*/ 58057 h 3882544"/>
                <a:gd name="connsiteX154" fmla="*/ 7242628 w 8679543"/>
                <a:gd name="connsiteY154" fmla="*/ 72572 h 3882544"/>
                <a:gd name="connsiteX155" fmla="*/ 7155543 w 8679543"/>
                <a:gd name="connsiteY155" fmla="*/ 145143 h 3882544"/>
                <a:gd name="connsiteX156" fmla="*/ 7112000 w 8679543"/>
                <a:gd name="connsiteY156" fmla="*/ 159657 h 3882544"/>
                <a:gd name="connsiteX157" fmla="*/ 7024914 w 8679543"/>
                <a:gd name="connsiteY157" fmla="*/ 203200 h 3882544"/>
                <a:gd name="connsiteX158" fmla="*/ 6937828 w 8679543"/>
                <a:gd name="connsiteY158" fmla="*/ 246743 h 3882544"/>
                <a:gd name="connsiteX159" fmla="*/ 6894286 w 8679543"/>
                <a:gd name="connsiteY159" fmla="*/ 275772 h 3882544"/>
                <a:gd name="connsiteX160" fmla="*/ 6792686 w 8679543"/>
                <a:gd name="connsiteY160" fmla="*/ 261257 h 3882544"/>
                <a:gd name="connsiteX161" fmla="*/ 6763657 w 8679543"/>
                <a:gd name="connsiteY161" fmla="*/ 217715 h 3882544"/>
                <a:gd name="connsiteX162" fmla="*/ 6720114 w 8679543"/>
                <a:gd name="connsiteY162" fmla="*/ 174172 h 3882544"/>
                <a:gd name="connsiteX163" fmla="*/ 6705600 w 8679543"/>
                <a:gd name="connsiteY163" fmla="*/ 130629 h 3882544"/>
                <a:gd name="connsiteX164" fmla="*/ 6618514 w 8679543"/>
                <a:gd name="connsiteY164" fmla="*/ 101600 h 3882544"/>
                <a:gd name="connsiteX165" fmla="*/ 6574971 w 8679543"/>
                <a:gd name="connsiteY165" fmla="*/ 87086 h 3882544"/>
                <a:gd name="connsiteX166" fmla="*/ 6531428 w 8679543"/>
                <a:gd name="connsiteY166" fmla="*/ 72572 h 3882544"/>
                <a:gd name="connsiteX167" fmla="*/ 6458857 w 8679543"/>
                <a:gd name="connsiteY167" fmla="*/ 58057 h 3882544"/>
                <a:gd name="connsiteX168" fmla="*/ 6183086 w 8679543"/>
                <a:gd name="connsiteY168" fmla="*/ 72572 h 3882544"/>
                <a:gd name="connsiteX169" fmla="*/ 6052457 w 8679543"/>
                <a:gd name="connsiteY169" fmla="*/ 116115 h 3882544"/>
                <a:gd name="connsiteX170" fmla="*/ 6023428 w 8679543"/>
                <a:gd name="connsiteY170" fmla="*/ 159657 h 3882544"/>
                <a:gd name="connsiteX171" fmla="*/ 5936343 w 8679543"/>
                <a:gd name="connsiteY171" fmla="*/ 203200 h 3882544"/>
                <a:gd name="connsiteX172" fmla="*/ 5878286 w 8679543"/>
                <a:gd name="connsiteY172" fmla="*/ 290286 h 3882544"/>
                <a:gd name="connsiteX173" fmla="*/ 5849257 w 8679543"/>
                <a:gd name="connsiteY173" fmla="*/ 377372 h 3882544"/>
                <a:gd name="connsiteX174" fmla="*/ 5863771 w 8679543"/>
                <a:gd name="connsiteY174" fmla="*/ 493486 h 3882544"/>
                <a:gd name="connsiteX175" fmla="*/ 5863771 w 8679543"/>
                <a:gd name="connsiteY175" fmla="*/ 711200 h 3882544"/>
                <a:gd name="connsiteX176" fmla="*/ 5820228 w 8679543"/>
                <a:gd name="connsiteY176" fmla="*/ 740229 h 3882544"/>
                <a:gd name="connsiteX177" fmla="*/ 5675086 w 8679543"/>
                <a:gd name="connsiteY177" fmla="*/ 769257 h 3882544"/>
                <a:gd name="connsiteX178" fmla="*/ 5384800 w 8679543"/>
                <a:gd name="connsiteY178" fmla="*/ 783772 h 3882544"/>
                <a:gd name="connsiteX179" fmla="*/ 5384800 w 8679543"/>
                <a:gd name="connsiteY179" fmla="*/ 943429 h 3882544"/>
                <a:gd name="connsiteX180" fmla="*/ 5442857 w 8679543"/>
                <a:gd name="connsiteY180" fmla="*/ 1030515 h 3882544"/>
                <a:gd name="connsiteX181" fmla="*/ 5457371 w 8679543"/>
                <a:gd name="connsiteY181" fmla="*/ 1074057 h 3882544"/>
                <a:gd name="connsiteX182" fmla="*/ 5457371 w 8679543"/>
                <a:gd name="connsiteY182" fmla="*/ 1306286 h 3882544"/>
                <a:gd name="connsiteX183" fmla="*/ 5413828 w 8679543"/>
                <a:gd name="connsiteY183" fmla="*/ 1335315 h 3882544"/>
                <a:gd name="connsiteX184" fmla="*/ 5326743 w 8679543"/>
                <a:gd name="connsiteY184" fmla="*/ 1364343 h 3882544"/>
                <a:gd name="connsiteX185" fmla="*/ 5283200 w 8679543"/>
                <a:gd name="connsiteY185" fmla="*/ 1393372 h 3882544"/>
                <a:gd name="connsiteX186" fmla="*/ 4992914 w 8679543"/>
                <a:gd name="connsiteY186" fmla="*/ 1364343 h 3882544"/>
                <a:gd name="connsiteX187" fmla="*/ 4862286 w 8679543"/>
                <a:gd name="connsiteY187" fmla="*/ 1306286 h 3882544"/>
                <a:gd name="connsiteX188" fmla="*/ 4818743 w 8679543"/>
                <a:gd name="connsiteY188" fmla="*/ 1291772 h 3882544"/>
                <a:gd name="connsiteX189" fmla="*/ 4775200 w 8679543"/>
                <a:gd name="connsiteY189" fmla="*/ 1204686 h 3882544"/>
                <a:gd name="connsiteX190" fmla="*/ 4746171 w 8679543"/>
                <a:gd name="connsiteY190" fmla="*/ 1161143 h 3882544"/>
                <a:gd name="connsiteX191" fmla="*/ 4760686 w 8679543"/>
                <a:gd name="connsiteY191" fmla="*/ 1059543 h 3882544"/>
                <a:gd name="connsiteX192" fmla="*/ 4789714 w 8679543"/>
                <a:gd name="connsiteY192" fmla="*/ 972457 h 3882544"/>
                <a:gd name="connsiteX193" fmla="*/ 4731657 w 8679543"/>
                <a:gd name="connsiteY193" fmla="*/ 870857 h 3882544"/>
                <a:gd name="connsiteX194" fmla="*/ 4702628 w 8679543"/>
                <a:gd name="connsiteY194" fmla="*/ 827315 h 3882544"/>
                <a:gd name="connsiteX195" fmla="*/ 4615543 w 8679543"/>
                <a:gd name="connsiteY195" fmla="*/ 798286 h 3882544"/>
                <a:gd name="connsiteX196" fmla="*/ 4528457 w 8679543"/>
                <a:gd name="connsiteY196" fmla="*/ 754743 h 3882544"/>
                <a:gd name="connsiteX197" fmla="*/ 4441371 w 8679543"/>
                <a:gd name="connsiteY197" fmla="*/ 711200 h 3882544"/>
                <a:gd name="connsiteX198" fmla="*/ 4049486 w 8679543"/>
                <a:gd name="connsiteY198" fmla="*/ 696686 h 3882544"/>
                <a:gd name="connsiteX199" fmla="*/ 3860800 w 8679543"/>
                <a:gd name="connsiteY199" fmla="*/ 682172 h 3882544"/>
                <a:gd name="connsiteX200" fmla="*/ 3788228 w 8679543"/>
                <a:gd name="connsiteY200" fmla="*/ 667657 h 3882544"/>
                <a:gd name="connsiteX201" fmla="*/ 3657600 w 8679543"/>
                <a:gd name="connsiteY201" fmla="*/ 653143 h 3882544"/>
                <a:gd name="connsiteX202" fmla="*/ 3439886 w 8679543"/>
                <a:gd name="connsiteY202" fmla="*/ 638629 h 3882544"/>
                <a:gd name="connsiteX203" fmla="*/ 3352800 w 8679543"/>
                <a:gd name="connsiteY203" fmla="*/ 609600 h 3882544"/>
                <a:gd name="connsiteX204" fmla="*/ 3265714 w 8679543"/>
                <a:gd name="connsiteY204" fmla="*/ 566057 h 3882544"/>
                <a:gd name="connsiteX205" fmla="*/ 3207657 w 8679543"/>
                <a:gd name="connsiteY205" fmla="*/ 537029 h 3882544"/>
                <a:gd name="connsiteX206" fmla="*/ 3106057 w 8679543"/>
                <a:gd name="connsiteY206" fmla="*/ 508000 h 3882544"/>
                <a:gd name="connsiteX207" fmla="*/ 3062514 w 8679543"/>
                <a:gd name="connsiteY207" fmla="*/ 478972 h 3882544"/>
                <a:gd name="connsiteX208" fmla="*/ 2989943 w 8679543"/>
                <a:gd name="connsiteY208" fmla="*/ 464457 h 3882544"/>
                <a:gd name="connsiteX209" fmla="*/ 2902857 w 8679543"/>
                <a:gd name="connsiteY209" fmla="*/ 435429 h 3882544"/>
                <a:gd name="connsiteX210" fmla="*/ 2859314 w 8679543"/>
                <a:gd name="connsiteY210" fmla="*/ 420915 h 3882544"/>
                <a:gd name="connsiteX211" fmla="*/ 2728686 w 8679543"/>
                <a:gd name="connsiteY211" fmla="*/ 362857 h 3882544"/>
                <a:gd name="connsiteX212" fmla="*/ 2685143 w 8679543"/>
                <a:gd name="connsiteY212" fmla="*/ 348343 h 3882544"/>
                <a:gd name="connsiteX213" fmla="*/ 2641600 w 8679543"/>
                <a:gd name="connsiteY213" fmla="*/ 333829 h 3882544"/>
                <a:gd name="connsiteX214" fmla="*/ 2525486 w 8679543"/>
                <a:gd name="connsiteY214" fmla="*/ 290286 h 3882544"/>
                <a:gd name="connsiteX215" fmla="*/ 2438400 w 8679543"/>
                <a:gd name="connsiteY215" fmla="*/ 261257 h 3882544"/>
                <a:gd name="connsiteX216" fmla="*/ 2380343 w 8679543"/>
                <a:gd name="connsiteY216" fmla="*/ 246743 h 3882544"/>
                <a:gd name="connsiteX217" fmla="*/ 2206171 w 8679543"/>
                <a:gd name="connsiteY217" fmla="*/ 261257 h 3882544"/>
                <a:gd name="connsiteX218" fmla="*/ 2119086 w 8679543"/>
                <a:gd name="connsiteY218" fmla="*/ 275772 h 3882544"/>
                <a:gd name="connsiteX219" fmla="*/ 1669143 w 8679543"/>
                <a:gd name="connsiteY219" fmla="*/ 261257 h 3882544"/>
                <a:gd name="connsiteX220" fmla="*/ 1407886 w 8679543"/>
                <a:gd name="connsiteY220" fmla="*/ 304800 h 3882544"/>
                <a:gd name="connsiteX221" fmla="*/ 1364343 w 8679543"/>
                <a:gd name="connsiteY221" fmla="*/ 348343 h 3882544"/>
                <a:gd name="connsiteX222" fmla="*/ 1204686 w 8679543"/>
                <a:gd name="connsiteY222" fmla="*/ 275772 h 3882544"/>
                <a:gd name="connsiteX223" fmla="*/ 1204686 w 8679543"/>
                <a:gd name="connsiteY223" fmla="*/ 275772 h 3882544"/>
                <a:gd name="connsiteX224" fmla="*/ 1117600 w 8679543"/>
                <a:gd name="connsiteY224" fmla="*/ 246743 h 3882544"/>
                <a:gd name="connsiteX225" fmla="*/ 1030514 w 8679543"/>
                <a:gd name="connsiteY225" fmla="*/ 203200 h 3882544"/>
                <a:gd name="connsiteX226" fmla="*/ 1074057 w 8679543"/>
                <a:gd name="connsiteY226" fmla="*/ 304800 h 3882544"/>
                <a:gd name="connsiteX227" fmla="*/ 1088571 w 8679543"/>
                <a:gd name="connsiteY227" fmla="*/ 362857 h 3882544"/>
                <a:gd name="connsiteX228" fmla="*/ 1132114 w 8679543"/>
                <a:gd name="connsiteY228" fmla="*/ 406400 h 3882544"/>
                <a:gd name="connsiteX229" fmla="*/ 1190171 w 8679543"/>
                <a:gd name="connsiteY229" fmla="*/ 493486 h 3882544"/>
                <a:gd name="connsiteX230" fmla="*/ 1219200 w 8679543"/>
                <a:gd name="connsiteY230" fmla="*/ 537029 h 3882544"/>
                <a:gd name="connsiteX231" fmla="*/ 1233714 w 8679543"/>
                <a:gd name="connsiteY231" fmla="*/ 711200 h 3882544"/>
                <a:gd name="connsiteX232" fmla="*/ 1248228 w 8679543"/>
                <a:gd name="connsiteY232" fmla="*/ 754743 h 3882544"/>
                <a:gd name="connsiteX233" fmla="*/ 1262743 w 8679543"/>
                <a:gd name="connsiteY233" fmla="*/ 928915 h 3882544"/>
                <a:gd name="connsiteX234" fmla="*/ 1219200 w 8679543"/>
                <a:gd name="connsiteY234" fmla="*/ 957943 h 3882544"/>
                <a:gd name="connsiteX235" fmla="*/ 1190171 w 8679543"/>
                <a:gd name="connsiteY235" fmla="*/ 1001486 h 3882544"/>
                <a:gd name="connsiteX236" fmla="*/ 1262743 w 8679543"/>
                <a:gd name="connsiteY236" fmla="*/ 1103086 h 3882544"/>
                <a:gd name="connsiteX237" fmla="*/ 1306286 w 8679543"/>
                <a:gd name="connsiteY237" fmla="*/ 1132115 h 3882544"/>
                <a:gd name="connsiteX238" fmla="*/ 1335314 w 8679543"/>
                <a:gd name="connsiteY238" fmla="*/ 1233715 h 3882544"/>
                <a:gd name="connsiteX239" fmla="*/ 1465943 w 8679543"/>
                <a:gd name="connsiteY239" fmla="*/ 1291772 h 3882544"/>
                <a:gd name="connsiteX240" fmla="*/ 1611086 w 8679543"/>
                <a:gd name="connsiteY240" fmla="*/ 1364343 h 3882544"/>
                <a:gd name="connsiteX241" fmla="*/ 1654628 w 8679543"/>
                <a:gd name="connsiteY241" fmla="*/ 1393372 h 3882544"/>
                <a:gd name="connsiteX242" fmla="*/ 1698171 w 8679543"/>
                <a:gd name="connsiteY242" fmla="*/ 1407886 h 3882544"/>
                <a:gd name="connsiteX243" fmla="*/ 2046514 w 8679543"/>
                <a:gd name="connsiteY243" fmla="*/ 1422400 h 3882544"/>
                <a:gd name="connsiteX244" fmla="*/ 2104571 w 8679543"/>
                <a:gd name="connsiteY244" fmla="*/ 1436915 h 3882544"/>
                <a:gd name="connsiteX245" fmla="*/ 2148114 w 8679543"/>
                <a:gd name="connsiteY245" fmla="*/ 1451429 h 3882544"/>
                <a:gd name="connsiteX246" fmla="*/ 2119086 w 8679543"/>
                <a:gd name="connsiteY246" fmla="*/ 1509486 h 3882544"/>
                <a:gd name="connsiteX247" fmla="*/ 2104571 w 8679543"/>
                <a:gd name="connsiteY247" fmla="*/ 1553029 h 3882544"/>
                <a:gd name="connsiteX248" fmla="*/ 2061028 w 8679543"/>
                <a:gd name="connsiteY248" fmla="*/ 1640115 h 3882544"/>
                <a:gd name="connsiteX249" fmla="*/ 2090057 w 8679543"/>
                <a:gd name="connsiteY249" fmla="*/ 1857829 h 3882544"/>
                <a:gd name="connsiteX250" fmla="*/ 2104571 w 8679543"/>
                <a:gd name="connsiteY250" fmla="*/ 1959429 h 3882544"/>
                <a:gd name="connsiteX251" fmla="*/ 2119086 w 8679543"/>
                <a:gd name="connsiteY251" fmla="*/ 2032000 h 3882544"/>
                <a:gd name="connsiteX252" fmla="*/ 2133600 w 8679543"/>
                <a:gd name="connsiteY252" fmla="*/ 2075543 h 3882544"/>
                <a:gd name="connsiteX253" fmla="*/ 2177143 w 8679543"/>
                <a:gd name="connsiteY253" fmla="*/ 2090057 h 3882544"/>
                <a:gd name="connsiteX254" fmla="*/ 2220686 w 8679543"/>
                <a:gd name="connsiteY254" fmla="*/ 2177143 h 3882544"/>
                <a:gd name="connsiteX255" fmla="*/ 2264228 w 8679543"/>
                <a:gd name="connsiteY255" fmla="*/ 2264229 h 3882544"/>
                <a:gd name="connsiteX256" fmla="*/ 2206171 w 8679543"/>
                <a:gd name="connsiteY256" fmla="*/ 2380343 h 3882544"/>
                <a:gd name="connsiteX257" fmla="*/ 2104571 w 8679543"/>
                <a:gd name="connsiteY257" fmla="*/ 2365829 h 3882544"/>
                <a:gd name="connsiteX258" fmla="*/ 2017486 w 8679543"/>
                <a:gd name="connsiteY258" fmla="*/ 2322286 h 3882544"/>
                <a:gd name="connsiteX259" fmla="*/ 1973943 w 8679543"/>
                <a:gd name="connsiteY259" fmla="*/ 2307772 h 3882544"/>
                <a:gd name="connsiteX260" fmla="*/ 1901371 w 8679543"/>
                <a:gd name="connsiteY260" fmla="*/ 2278743 h 3882544"/>
                <a:gd name="connsiteX261" fmla="*/ 1683657 w 8679543"/>
                <a:gd name="connsiteY261" fmla="*/ 2293257 h 3882544"/>
                <a:gd name="connsiteX262" fmla="*/ 1669143 w 8679543"/>
                <a:gd name="connsiteY262" fmla="*/ 2336800 h 3882544"/>
                <a:gd name="connsiteX263" fmla="*/ 1582057 w 8679543"/>
                <a:gd name="connsiteY263" fmla="*/ 2380343 h 3882544"/>
                <a:gd name="connsiteX264" fmla="*/ 1407886 w 8679543"/>
                <a:gd name="connsiteY264" fmla="*/ 2351315 h 3882544"/>
                <a:gd name="connsiteX265" fmla="*/ 1364343 w 8679543"/>
                <a:gd name="connsiteY265" fmla="*/ 2322286 h 3882544"/>
                <a:gd name="connsiteX266" fmla="*/ 1335314 w 8679543"/>
                <a:gd name="connsiteY266" fmla="*/ 2278743 h 3882544"/>
                <a:gd name="connsiteX267" fmla="*/ 1248228 w 8679543"/>
                <a:gd name="connsiteY267" fmla="*/ 2249715 h 3882544"/>
                <a:gd name="connsiteX268" fmla="*/ 1204686 w 8679543"/>
                <a:gd name="connsiteY268" fmla="*/ 2235200 h 3882544"/>
                <a:gd name="connsiteX269" fmla="*/ 1030514 w 8679543"/>
                <a:gd name="connsiteY269" fmla="*/ 2148115 h 3882544"/>
                <a:gd name="connsiteX270" fmla="*/ 928914 w 8679543"/>
                <a:gd name="connsiteY270" fmla="*/ 2119086 h 3882544"/>
                <a:gd name="connsiteX271" fmla="*/ 841828 w 8679543"/>
                <a:gd name="connsiteY271" fmla="*/ 2090057 h 3882544"/>
                <a:gd name="connsiteX272" fmla="*/ 827314 w 8679543"/>
                <a:gd name="connsiteY272" fmla="*/ 2046515 h 3882544"/>
                <a:gd name="connsiteX273" fmla="*/ 696686 w 8679543"/>
                <a:gd name="connsiteY273" fmla="*/ 1973943 h 3882544"/>
                <a:gd name="connsiteX274" fmla="*/ 609600 w 8679543"/>
                <a:gd name="connsiteY274" fmla="*/ 1915886 h 3882544"/>
                <a:gd name="connsiteX275" fmla="*/ 493486 w 8679543"/>
                <a:gd name="connsiteY275" fmla="*/ 1785257 h 3882544"/>
                <a:gd name="connsiteX276" fmla="*/ 449943 w 8679543"/>
                <a:gd name="connsiteY276" fmla="*/ 1770743 h 3882544"/>
                <a:gd name="connsiteX277" fmla="*/ 362857 w 8679543"/>
                <a:gd name="connsiteY277" fmla="*/ 1727200 h 3882544"/>
                <a:gd name="connsiteX278" fmla="*/ 145143 w 8679543"/>
                <a:gd name="connsiteY278" fmla="*/ 1741715 h 3882544"/>
                <a:gd name="connsiteX279" fmla="*/ 101600 w 8679543"/>
                <a:gd name="connsiteY279" fmla="*/ 1756229 h 3882544"/>
                <a:gd name="connsiteX280" fmla="*/ 87086 w 8679543"/>
                <a:gd name="connsiteY280" fmla="*/ 1814286 h 3882544"/>
                <a:gd name="connsiteX281" fmla="*/ 0 w 8679543"/>
                <a:gd name="connsiteY281" fmla="*/ 1886857 h 3882544"/>
                <a:gd name="connsiteX282" fmla="*/ 43543 w 8679543"/>
                <a:gd name="connsiteY282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38400 w 8679543"/>
                <a:gd name="connsiteY38" fmla="*/ 3730172 h 3882544"/>
                <a:gd name="connsiteX39" fmla="*/ 2336800 w 8679543"/>
                <a:gd name="connsiteY39" fmla="*/ 3556000 h 3882544"/>
                <a:gd name="connsiteX40" fmla="*/ 2307771 w 8679543"/>
                <a:gd name="connsiteY40" fmla="*/ 3468915 h 3882544"/>
                <a:gd name="connsiteX41" fmla="*/ 2264228 w 8679543"/>
                <a:gd name="connsiteY41" fmla="*/ 3381829 h 3882544"/>
                <a:gd name="connsiteX42" fmla="*/ 2159680 w 8679543"/>
                <a:gd name="connsiteY42" fmla="*/ 3051855 h 3882544"/>
                <a:gd name="connsiteX43" fmla="*/ 2027011 w 8679543"/>
                <a:gd name="connsiteY43" fmla="*/ 2621190 h 3882544"/>
                <a:gd name="connsiteX44" fmla="*/ 2128157 w 8679543"/>
                <a:gd name="connsiteY44" fmla="*/ 2896961 h 3882544"/>
                <a:gd name="connsiteX45" fmla="*/ 2279876 w 8679543"/>
                <a:gd name="connsiteY45" fmla="*/ 3077029 h 3882544"/>
                <a:gd name="connsiteX46" fmla="*/ 2351314 w 8679543"/>
                <a:gd name="connsiteY46" fmla="*/ 2873829 h 3882544"/>
                <a:gd name="connsiteX47" fmla="*/ 2322286 w 8679543"/>
                <a:gd name="connsiteY47" fmla="*/ 2772229 h 3882544"/>
                <a:gd name="connsiteX48" fmla="*/ 2365375 w 8679543"/>
                <a:gd name="connsiteY48" fmla="*/ 2607582 h 3882544"/>
                <a:gd name="connsiteX49" fmla="*/ 2448152 w 8679543"/>
                <a:gd name="connsiteY49" fmla="*/ 2444297 h 3882544"/>
                <a:gd name="connsiteX50" fmla="*/ 2583543 w 8679543"/>
                <a:gd name="connsiteY50" fmla="*/ 2481943 h 3882544"/>
                <a:gd name="connsiteX51" fmla="*/ 2627086 w 8679543"/>
                <a:gd name="connsiteY51" fmla="*/ 2467429 h 3882544"/>
                <a:gd name="connsiteX52" fmla="*/ 2685143 w 8679543"/>
                <a:gd name="connsiteY52" fmla="*/ 2394857 h 3882544"/>
                <a:gd name="connsiteX53" fmla="*/ 2743200 w 8679543"/>
                <a:gd name="connsiteY53" fmla="*/ 2307772 h 3882544"/>
                <a:gd name="connsiteX54" fmla="*/ 2801257 w 8679543"/>
                <a:gd name="connsiteY54" fmla="*/ 2177143 h 3882544"/>
                <a:gd name="connsiteX55" fmla="*/ 2830286 w 8679543"/>
                <a:gd name="connsiteY55" fmla="*/ 2090057 h 3882544"/>
                <a:gd name="connsiteX56" fmla="*/ 2975428 w 8679543"/>
                <a:gd name="connsiteY56" fmla="*/ 2002972 h 3882544"/>
                <a:gd name="connsiteX57" fmla="*/ 3033486 w 8679543"/>
                <a:gd name="connsiteY57" fmla="*/ 1944915 h 3882544"/>
                <a:gd name="connsiteX58" fmla="*/ 3106057 w 8679543"/>
                <a:gd name="connsiteY58" fmla="*/ 1857829 h 3882544"/>
                <a:gd name="connsiteX59" fmla="*/ 3164114 w 8679543"/>
                <a:gd name="connsiteY59" fmla="*/ 1828800 h 3882544"/>
                <a:gd name="connsiteX60" fmla="*/ 3439886 w 8679543"/>
                <a:gd name="connsiteY60" fmla="*/ 1814286 h 3882544"/>
                <a:gd name="connsiteX61" fmla="*/ 3497943 w 8679543"/>
                <a:gd name="connsiteY61" fmla="*/ 1901372 h 3882544"/>
                <a:gd name="connsiteX62" fmla="*/ 3628571 w 8679543"/>
                <a:gd name="connsiteY62" fmla="*/ 1944915 h 3882544"/>
                <a:gd name="connsiteX63" fmla="*/ 3672114 w 8679543"/>
                <a:gd name="connsiteY63" fmla="*/ 1959429 h 3882544"/>
                <a:gd name="connsiteX64" fmla="*/ 3730171 w 8679543"/>
                <a:gd name="connsiteY64" fmla="*/ 2002972 h 3882544"/>
                <a:gd name="connsiteX65" fmla="*/ 3744686 w 8679543"/>
                <a:gd name="connsiteY65" fmla="*/ 2046515 h 3882544"/>
                <a:gd name="connsiteX66" fmla="*/ 3773714 w 8679543"/>
                <a:gd name="connsiteY66" fmla="*/ 2090057 h 3882544"/>
                <a:gd name="connsiteX67" fmla="*/ 3817257 w 8679543"/>
                <a:gd name="connsiteY67" fmla="*/ 2177143 h 3882544"/>
                <a:gd name="connsiteX68" fmla="*/ 3860800 w 8679543"/>
                <a:gd name="connsiteY68" fmla="*/ 2220686 h 3882544"/>
                <a:gd name="connsiteX69" fmla="*/ 3889828 w 8679543"/>
                <a:gd name="connsiteY69" fmla="*/ 2264229 h 3882544"/>
                <a:gd name="connsiteX70" fmla="*/ 3933371 w 8679543"/>
                <a:gd name="connsiteY70" fmla="*/ 2307772 h 3882544"/>
                <a:gd name="connsiteX71" fmla="*/ 4034971 w 8679543"/>
                <a:gd name="connsiteY71" fmla="*/ 2409372 h 3882544"/>
                <a:gd name="connsiteX72" fmla="*/ 4107543 w 8679543"/>
                <a:gd name="connsiteY72" fmla="*/ 2481943 h 3882544"/>
                <a:gd name="connsiteX73" fmla="*/ 4180114 w 8679543"/>
                <a:gd name="connsiteY73" fmla="*/ 2540000 h 3882544"/>
                <a:gd name="connsiteX74" fmla="*/ 4238171 w 8679543"/>
                <a:gd name="connsiteY74" fmla="*/ 2627086 h 3882544"/>
                <a:gd name="connsiteX75" fmla="*/ 4267200 w 8679543"/>
                <a:gd name="connsiteY75" fmla="*/ 2670629 h 3882544"/>
                <a:gd name="connsiteX76" fmla="*/ 4470400 w 8679543"/>
                <a:gd name="connsiteY76" fmla="*/ 2714172 h 3882544"/>
                <a:gd name="connsiteX77" fmla="*/ 4557486 w 8679543"/>
                <a:gd name="connsiteY77" fmla="*/ 2757715 h 3882544"/>
                <a:gd name="connsiteX78" fmla="*/ 4659086 w 8679543"/>
                <a:gd name="connsiteY78" fmla="*/ 2801257 h 3882544"/>
                <a:gd name="connsiteX79" fmla="*/ 4963886 w 8679543"/>
                <a:gd name="connsiteY79" fmla="*/ 2902857 h 3882544"/>
                <a:gd name="connsiteX80" fmla="*/ 5007428 w 8679543"/>
                <a:gd name="connsiteY80" fmla="*/ 2931886 h 3882544"/>
                <a:gd name="connsiteX81" fmla="*/ 5036457 w 8679543"/>
                <a:gd name="connsiteY81" fmla="*/ 2975429 h 3882544"/>
                <a:gd name="connsiteX82" fmla="*/ 5080000 w 8679543"/>
                <a:gd name="connsiteY82" fmla="*/ 3033486 h 3882544"/>
                <a:gd name="connsiteX83" fmla="*/ 5123543 w 8679543"/>
                <a:gd name="connsiteY83" fmla="*/ 3062515 h 3882544"/>
                <a:gd name="connsiteX84" fmla="*/ 5152571 w 8679543"/>
                <a:gd name="connsiteY84" fmla="*/ 3106057 h 3882544"/>
                <a:gd name="connsiteX85" fmla="*/ 5196114 w 8679543"/>
                <a:gd name="connsiteY85" fmla="*/ 3120572 h 3882544"/>
                <a:gd name="connsiteX86" fmla="*/ 5283200 w 8679543"/>
                <a:gd name="connsiteY86" fmla="*/ 3178629 h 3882544"/>
                <a:gd name="connsiteX87" fmla="*/ 5326743 w 8679543"/>
                <a:gd name="connsiteY87" fmla="*/ 3207657 h 3882544"/>
                <a:gd name="connsiteX88" fmla="*/ 5355771 w 8679543"/>
                <a:gd name="connsiteY88" fmla="*/ 3251200 h 3882544"/>
                <a:gd name="connsiteX89" fmla="*/ 5399314 w 8679543"/>
                <a:gd name="connsiteY89" fmla="*/ 3280229 h 3882544"/>
                <a:gd name="connsiteX90" fmla="*/ 5442857 w 8679543"/>
                <a:gd name="connsiteY90" fmla="*/ 3323772 h 3882544"/>
                <a:gd name="connsiteX91" fmla="*/ 5486400 w 8679543"/>
                <a:gd name="connsiteY91" fmla="*/ 3352800 h 3882544"/>
                <a:gd name="connsiteX92" fmla="*/ 5529943 w 8679543"/>
                <a:gd name="connsiteY92" fmla="*/ 3396343 h 3882544"/>
                <a:gd name="connsiteX93" fmla="*/ 5573486 w 8679543"/>
                <a:gd name="connsiteY93" fmla="*/ 3425372 h 3882544"/>
                <a:gd name="connsiteX94" fmla="*/ 5617028 w 8679543"/>
                <a:gd name="connsiteY94" fmla="*/ 3468915 h 3882544"/>
                <a:gd name="connsiteX95" fmla="*/ 5660571 w 8679543"/>
                <a:gd name="connsiteY95" fmla="*/ 3483429 h 3882544"/>
                <a:gd name="connsiteX96" fmla="*/ 5747657 w 8679543"/>
                <a:gd name="connsiteY96" fmla="*/ 3454400 h 3882544"/>
                <a:gd name="connsiteX97" fmla="*/ 5791200 w 8679543"/>
                <a:gd name="connsiteY97" fmla="*/ 3425372 h 3882544"/>
                <a:gd name="connsiteX98" fmla="*/ 5834743 w 8679543"/>
                <a:gd name="connsiteY98" fmla="*/ 3410857 h 3882544"/>
                <a:gd name="connsiteX99" fmla="*/ 5878286 w 8679543"/>
                <a:gd name="connsiteY99" fmla="*/ 3381829 h 3882544"/>
                <a:gd name="connsiteX100" fmla="*/ 5965371 w 8679543"/>
                <a:gd name="connsiteY100" fmla="*/ 3352800 h 3882544"/>
                <a:gd name="connsiteX101" fmla="*/ 6066971 w 8679543"/>
                <a:gd name="connsiteY101" fmla="*/ 3323772 h 3882544"/>
                <a:gd name="connsiteX102" fmla="*/ 6241143 w 8679543"/>
                <a:gd name="connsiteY102" fmla="*/ 3338286 h 3882544"/>
                <a:gd name="connsiteX103" fmla="*/ 6270171 w 8679543"/>
                <a:gd name="connsiteY103" fmla="*/ 3381829 h 3882544"/>
                <a:gd name="connsiteX104" fmla="*/ 6342743 w 8679543"/>
                <a:gd name="connsiteY104" fmla="*/ 3512457 h 3882544"/>
                <a:gd name="connsiteX105" fmla="*/ 6386286 w 8679543"/>
                <a:gd name="connsiteY105" fmla="*/ 3556000 h 3882544"/>
                <a:gd name="connsiteX106" fmla="*/ 6473371 w 8679543"/>
                <a:gd name="connsiteY106" fmla="*/ 3614057 h 3882544"/>
                <a:gd name="connsiteX107" fmla="*/ 6821714 w 8679543"/>
                <a:gd name="connsiteY107" fmla="*/ 3599543 h 3882544"/>
                <a:gd name="connsiteX108" fmla="*/ 7024914 w 8679543"/>
                <a:gd name="connsiteY108" fmla="*/ 3570515 h 3882544"/>
                <a:gd name="connsiteX109" fmla="*/ 7155543 w 8679543"/>
                <a:gd name="connsiteY109" fmla="*/ 3556000 h 3882544"/>
                <a:gd name="connsiteX110" fmla="*/ 7445828 w 8679543"/>
                <a:gd name="connsiteY110" fmla="*/ 3585029 h 3882544"/>
                <a:gd name="connsiteX111" fmla="*/ 7489371 w 8679543"/>
                <a:gd name="connsiteY111" fmla="*/ 3614057 h 3882544"/>
                <a:gd name="connsiteX112" fmla="*/ 7590971 w 8679543"/>
                <a:gd name="connsiteY112" fmla="*/ 3628572 h 3882544"/>
                <a:gd name="connsiteX113" fmla="*/ 8389257 w 8679543"/>
                <a:gd name="connsiteY113" fmla="*/ 3439886 h 3882544"/>
                <a:gd name="connsiteX114" fmla="*/ 8374743 w 8679543"/>
                <a:gd name="connsiteY114" fmla="*/ 3396343 h 3882544"/>
                <a:gd name="connsiteX115" fmla="*/ 8360228 w 8679543"/>
                <a:gd name="connsiteY115" fmla="*/ 3338286 h 3882544"/>
                <a:gd name="connsiteX116" fmla="*/ 8374743 w 8679543"/>
                <a:gd name="connsiteY116" fmla="*/ 2699657 h 3882544"/>
                <a:gd name="connsiteX117" fmla="*/ 8447314 w 8679543"/>
                <a:gd name="connsiteY117" fmla="*/ 2525486 h 3882544"/>
                <a:gd name="connsiteX118" fmla="*/ 8490857 w 8679543"/>
                <a:gd name="connsiteY118" fmla="*/ 2438400 h 3882544"/>
                <a:gd name="connsiteX119" fmla="*/ 8534400 w 8679543"/>
                <a:gd name="connsiteY119" fmla="*/ 2307772 h 3882544"/>
                <a:gd name="connsiteX120" fmla="*/ 8548914 w 8679543"/>
                <a:gd name="connsiteY120" fmla="*/ 2264229 h 3882544"/>
                <a:gd name="connsiteX121" fmla="*/ 8519886 w 8679543"/>
                <a:gd name="connsiteY121" fmla="*/ 2119086 h 3882544"/>
                <a:gd name="connsiteX122" fmla="*/ 8490857 w 8679543"/>
                <a:gd name="connsiteY122" fmla="*/ 2032000 h 3882544"/>
                <a:gd name="connsiteX123" fmla="*/ 8505371 w 8679543"/>
                <a:gd name="connsiteY123" fmla="*/ 1654629 h 3882544"/>
                <a:gd name="connsiteX124" fmla="*/ 8548914 w 8679543"/>
                <a:gd name="connsiteY124" fmla="*/ 1567543 h 3882544"/>
                <a:gd name="connsiteX125" fmla="*/ 8592457 w 8679543"/>
                <a:gd name="connsiteY125" fmla="*/ 1553029 h 3882544"/>
                <a:gd name="connsiteX126" fmla="*/ 8621486 w 8679543"/>
                <a:gd name="connsiteY126" fmla="*/ 1465943 h 3882544"/>
                <a:gd name="connsiteX127" fmla="*/ 8636000 w 8679543"/>
                <a:gd name="connsiteY127" fmla="*/ 1422400 h 3882544"/>
                <a:gd name="connsiteX128" fmla="*/ 8679543 w 8679543"/>
                <a:gd name="connsiteY128" fmla="*/ 1335315 h 3882544"/>
                <a:gd name="connsiteX129" fmla="*/ 8505371 w 8679543"/>
                <a:gd name="connsiteY129" fmla="*/ 1059543 h 3882544"/>
                <a:gd name="connsiteX130" fmla="*/ 8447314 w 8679543"/>
                <a:gd name="connsiteY130" fmla="*/ 1030515 h 3882544"/>
                <a:gd name="connsiteX131" fmla="*/ 8389257 w 8679543"/>
                <a:gd name="connsiteY131" fmla="*/ 1016000 h 3882544"/>
                <a:gd name="connsiteX132" fmla="*/ 8345714 w 8679543"/>
                <a:gd name="connsiteY132" fmla="*/ 986972 h 3882544"/>
                <a:gd name="connsiteX133" fmla="*/ 8302171 w 8679543"/>
                <a:gd name="connsiteY133" fmla="*/ 972457 h 3882544"/>
                <a:gd name="connsiteX134" fmla="*/ 8316686 w 8679543"/>
                <a:gd name="connsiteY134" fmla="*/ 798286 h 3882544"/>
                <a:gd name="connsiteX135" fmla="*/ 8360228 w 8679543"/>
                <a:gd name="connsiteY135" fmla="*/ 783772 h 3882544"/>
                <a:gd name="connsiteX136" fmla="*/ 8432800 w 8679543"/>
                <a:gd name="connsiteY136" fmla="*/ 261257 h 3882544"/>
                <a:gd name="connsiteX137" fmla="*/ 8418286 w 8679543"/>
                <a:gd name="connsiteY137" fmla="*/ 101600 h 3882544"/>
                <a:gd name="connsiteX138" fmla="*/ 8374743 w 8679543"/>
                <a:gd name="connsiteY138" fmla="*/ 116115 h 3882544"/>
                <a:gd name="connsiteX139" fmla="*/ 8287657 w 8679543"/>
                <a:gd name="connsiteY139" fmla="*/ 159657 h 3882544"/>
                <a:gd name="connsiteX140" fmla="*/ 8128000 w 8679543"/>
                <a:gd name="connsiteY140" fmla="*/ 130629 h 3882544"/>
                <a:gd name="connsiteX141" fmla="*/ 8084457 w 8679543"/>
                <a:gd name="connsiteY141" fmla="*/ 101600 h 3882544"/>
                <a:gd name="connsiteX142" fmla="*/ 7997371 w 8679543"/>
                <a:gd name="connsiteY142" fmla="*/ 72572 h 3882544"/>
                <a:gd name="connsiteX143" fmla="*/ 7953828 w 8679543"/>
                <a:gd name="connsiteY143" fmla="*/ 188686 h 3882544"/>
                <a:gd name="connsiteX144" fmla="*/ 7910286 w 8679543"/>
                <a:gd name="connsiteY144" fmla="*/ 203200 h 3882544"/>
                <a:gd name="connsiteX145" fmla="*/ 7779657 w 8679543"/>
                <a:gd name="connsiteY145" fmla="*/ 188686 h 3882544"/>
                <a:gd name="connsiteX146" fmla="*/ 7736114 w 8679543"/>
                <a:gd name="connsiteY146" fmla="*/ 174172 h 3882544"/>
                <a:gd name="connsiteX147" fmla="*/ 7692571 w 8679543"/>
                <a:gd name="connsiteY147" fmla="*/ 130629 h 3882544"/>
                <a:gd name="connsiteX148" fmla="*/ 7605486 w 8679543"/>
                <a:gd name="connsiteY148" fmla="*/ 87086 h 3882544"/>
                <a:gd name="connsiteX149" fmla="*/ 7518400 w 8679543"/>
                <a:gd name="connsiteY149" fmla="*/ 43543 h 3882544"/>
                <a:gd name="connsiteX150" fmla="*/ 7431314 w 8679543"/>
                <a:gd name="connsiteY150" fmla="*/ 0 h 3882544"/>
                <a:gd name="connsiteX151" fmla="*/ 7329714 w 8679543"/>
                <a:gd name="connsiteY151" fmla="*/ 29029 h 3882544"/>
                <a:gd name="connsiteX152" fmla="*/ 7286171 w 8679543"/>
                <a:gd name="connsiteY152" fmla="*/ 58057 h 3882544"/>
                <a:gd name="connsiteX153" fmla="*/ 7242628 w 8679543"/>
                <a:gd name="connsiteY153" fmla="*/ 72572 h 3882544"/>
                <a:gd name="connsiteX154" fmla="*/ 7155543 w 8679543"/>
                <a:gd name="connsiteY154" fmla="*/ 145143 h 3882544"/>
                <a:gd name="connsiteX155" fmla="*/ 7112000 w 8679543"/>
                <a:gd name="connsiteY155" fmla="*/ 159657 h 3882544"/>
                <a:gd name="connsiteX156" fmla="*/ 7024914 w 8679543"/>
                <a:gd name="connsiteY156" fmla="*/ 203200 h 3882544"/>
                <a:gd name="connsiteX157" fmla="*/ 6937828 w 8679543"/>
                <a:gd name="connsiteY157" fmla="*/ 246743 h 3882544"/>
                <a:gd name="connsiteX158" fmla="*/ 6894286 w 8679543"/>
                <a:gd name="connsiteY158" fmla="*/ 275772 h 3882544"/>
                <a:gd name="connsiteX159" fmla="*/ 6792686 w 8679543"/>
                <a:gd name="connsiteY159" fmla="*/ 261257 h 3882544"/>
                <a:gd name="connsiteX160" fmla="*/ 6763657 w 8679543"/>
                <a:gd name="connsiteY160" fmla="*/ 217715 h 3882544"/>
                <a:gd name="connsiteX161" fmla="*/ 6720114 w 8679543"/>
                <a:gd name="connsiteY161" fmla="*/ 174172 h 3882544"/>
                <a:gd name="connsiteX162" fmla="*/ 6705600 w 8679543"/>
                <a:gd name="connsiteY162" fmla="*/ 130629 h 3882544"/>
                <a:gd name="connsiteX163" fmla="*/ 6618514 w 8679543"/>
                <a:gd name="connsiteY163" fmla="*/ 101600 h 3882544"/>
                <a:gd name="connsiteX164" fmla="*/ 6574971 w 8679543"/>
                <a:gd name="connsiteY164" fmla="*/ 87086 h 3882544"/>
                <a:gd name="connsiteX165" fmla="*/ 6531428 w 8679543"/>
                <a:gd name="connsiteY165" fmla="*/ 72572 h 3882544"/>
                <a:gd name="connsiteX166" fmla="*/ 6458857 w 8679543"/>
                <a:gd name="connsiteY166" fmla="*/ 58057 h 3882544"/>
                <a:gd name="connsiteX167" fmla="*/ 6183086 w 8679543"/>
                <a:gd name="connsiteY167" fmla="*/ 72572 h 3882544"/>
                <a:gd name="connsiteX168" fmla="*/ 6052457 w 8679543"/>
                <a:gd name="connsiteY168" fmla="*/ 116115 h 3882544"/>
                <a:gd name="connsiteX169" fmla="*/ 6023428 w 8679543"/>
                <a:gd name="connsiteY169" fmla="*/ 159657 h 3882544"/>
                <a:gd name="connsiteX170" fmla="*/ 5936343 w 8679543"/>
                <a:gd name="connsiteY170" fmla="*/ 203200 h 3882544"/>
                <a:gd name="connsiteX171" fmla="*/ 5878286 w 8679543"/>
                <a:gd name="connsiteY171" fmla="*/ 290286 h 3882544"/>
                <a:gd name="connsiteX172" fmla="*/ 5849257 w 8679543"/>
                <a:gd name="connsiteY172" fmla="*/ 377372 h 3882544"/>
                <a:gd name="connsiteX173" fmla="*/ 5863771 w 8679543"/>
                <a:gd name="connsiteY173" fmla="*/ 493486 h 3882544"/>
                <a:gd name="connsiteX174" fmla="*/ 5863771 w 8679543"/>
                <a:gd name="connsiteY174" fmla="*/ 711200 h 3882544"/>
                <a:gd name="connsiteX175" fmla="*/ 5820228 w 8679543"/>
                <a:gd name="connsiteY175" fmla="*/ 740229 h 3882544"/>
                <a:gd name="connsiteX176" fmla="*/ 5675086 w 8679543"/>
                <a:gd name="connsiteY176" fmla="*/ 769257 h 3882544"/>
                <a:gd name="connsiteX177" fmla="*/ 5384800 w 8679543"/>
                <a:gd name="connsiteY177" fmla="*/ 783772 h 3882544"/>
                <a:gd name="connsiteX178" fmla="*/ 5384800 w 8679543"/>
                <a:gd name="connsiteY178" fmla="*/ 943429 h 3882544"/>
                <a:gd name="connsiteX179" fmla="*/ 5442857 w 8679543"/>
                <a:gd name="connsiteY179" fmla="*/ 1030515 h 3882544"/>
                <a:gd name="connsiteX180" fmla="*/ 5457371 w 8679543"/>
                <a:gd name="connsiteY180" fmla="*/ 1074057 h 3882544"/>
                <a:gd name="connsiteX181" fmla="*/ 5457371 w 8679543"/>
                <a:gd name="connsiteY181" fmla="*/ 1306286 h 3882544"/>
                <a:gd name="connsiteX182" fmla="*/ 5413828 w 8679543"/>
                <a:gd name="connsiteY182" fmla="*/ 1335315 h 3882544"/>
                <a:gd name="connsiteX183" fmla="*/ 5326743 w 8679543"/>
                <a:gd name="connsiteY183" fmla="*/ 1364343 h 3882544"/>
                <a:gd name="connsiteX184" fmla="*/ 5283200 w 8679543"/>
                <a:gd name="connsiteY184" fmla="*/ 1393372 h 3882544"/>
                <a:gd name="connsiteX185" fmla="*/ 4992914 w 8679543"/>
                <a:gd name="connsiteY185" fmla="*/ 1364343 h 3882544"/>
                <a:gd name="connsiteX186" fmla="*/ 4862286 w 8679543"/>
                <a:gd name="connsiteY186" fmla="*/ 1306286 h 3882544"/>
                <a:gd name="connsiteX187" fmla="*/ 4818743 w 8679543"/>
                <a:gd name="connsiteY187" fmla="*/ 1291772 h 3882544"/>
                <a:gd name="connsiteX188" fmla="*/ 4775200 w 8679543"/>
                <a:gd name="connsiteY188" fmla="*/ 1204686 h 3882544"/>
                <a:gd name="connsiteX189" fmla="*/ 4746171 w 8679543"/>
                <a:gd name="connsiteY189" fmla="*/ 1161143 h 3882544"/>
                <a:gd name="connsiteX190" fmla="*/ 4760686 w 8679543"/>
                <a:gd name="connsiteY190" fmla="*/ 1059543 h 3882544"/>
                <a:gd name="connsiteX191" fmla="*/ 4789714 w 8679543"/>
                <a:gd name="connsiteY191" fmla="*/ 972457 h 3882544"/>
                <a:gd name="connsiteX192" fmla="*/ 4731657 w 8679543"/>
                <a:gd name="connsiteY192" fmla="*/ 870857 h 3882544"/>
                <a:gd name="connsiteX193" fmla="*/ 4702628 w 8679543"/>
                <a:gd name="connsiteY193" fmla="*/ 827315 h 3882544"/>
                <a:gd name="connsiteX194" fmla="*/ 4615543 w 8679543"/>
                <a:gd name="connsiteY194" fmla="*/ 798286 h 3882544"/>
                <a:gd name="connsiteX195" fmla="*/ 4528457 w 8679543"/>
                <a:gd name="connsiteY195" fmla="*/ 754743 h 3882544"/>
                <a:gd name="connsiteX196" fmla="*/ 4441371 w 8679543"/>
                <a:gd name="connsiteY196" fmla="*/ 711200 h 3882544"/>
                <a:gd name="connsiteX197" fmla="*/ 4049486 w 8679543"/>
                <a:gd name="connsiteY197" fmla="*/ 696686 h 3882544"/>
                <a:gd name="connsiteX198" fmla="*/ 3860800 w 8679543"/>
                <a:gd name="connsiteY198" fmla="*/ 682172 h 3882544"/>
                <a:gd name="connsiteX199" fmla="*/ 3788228 w 8679543"/>
                <a:gd name="connsiteY199" fmla="*/ 667657 h 3882544"/>
                <a:gd name="connsiteX200" fmla="*/ 3657600 w 8679543"/>
                <a:gd name="connsiteY200" fmla="*/ 653143 h 3882544"/>
                <a:gd name="connsiteX201" fmla="*/ 3439886 w 8679543"/>
                <a:gd name="connsiteY201" fmla="*/ 638629 h 3882544"/>
                <a:gd name="connsiteX202" fmla="*/ 3352800 w 8679543"/>
                <a:gd name="connsiteY202" fmla="*/ 609600 h 3882544"/>
                <a:gd name="connsiteX203" fmla="*/ 3265714 w 8679543"/>
                <a:gd name="connsiteY203" fmla="*/ 566057 h 3882544"/>
                <a:gd name="connsiteX204" fmla="*/ 3207657 w 8679543"/>
                <a:gd name="connsiteY204" fmla="*/ 537029 h 3882544"/>
                <a:gd name="connsiteX205" fmla="*/ 3106057 w 8679543"/>
                <a:gd name="connsiteY205" fmla="*/ 508000 h 3882544"/>
                <a:gd name="connsiteX206" fmla="*/ 3062514 w 8679543"/>
                <a:gd name="connsiteY206" fmla="*/ 478972 h 3882544"/>
                <a:gd name="connsiteX207" fmla="*/ 2989943 w 8679543"/>
                <a:gd name="connsiteY207" fmla="*/ 464457 h 3882544"/>
                <a:gd name="connsiteX208" fmla="*/ 2902857 w 8679543"/>
                <a:gd name="connsiteY208" fmla="*/ 435429 h 3882544"/>
                <a:gd name="connsiteX209" fmla="*/ 2859314 w 8679543"/>
                <a:gd name="connsiteY209" fmla="*/ 420915 h 3882544"/>
                <a:gd name="connsiteX210" fmla="*/ 2728686 w 8679543"/>
                <a:gd name="connsiteY210" fmla="*/ 362857 h 3882544"/>
                <a:gd name="connsiteX211" fmla="*/ 2685143 w 8679543"/>
                <a:gd name="connsiteY211" fmla="*/ 348343 h 3882544"/>
                <a:gd name="connsiteX212" fmla="*/ 2641600 w 8679543"/>
                <a:gd name="connsiteY212" fmla="*/ 333829 h 3882544"/>
                <a:gd name="connsiteX213" fmla="*/ 2525486 w 8679543"/>
                <a:gd name="connsiteY213" fmla="*/ 290286 h 3882544"/>
                <a:gd name="connsiteX214" fmla="*/ 2438400 w 8679543"/>
                <a:gd name="connsiteY214" fmla="*/ 261257 h 3882544"/>
                <a:gd name="connsiteX215" fmla="*/ 2380343 w 8679543"/>
                <a:gd name="connsiteY215" fmla="*/ 246743 h 3882544"/>
                <a:gd name="connsiteX216" fmla="*/ 2206171 w 8679543"/>
                <a:gd name="connsiteY216" fmla="*/ 261257 h 3882544"/>
                <a:gd name="connsiteX217" fmla="*/ 2119086 w 8679543"/>
                <a:gd name="connsiteY217" fmla="*/ 275772 h 3882544"/>
                <a:gd name="connsiteX218" fmla="*/ 1669143 w 8679543"/>
                <a:gd name="connsiteY218" fmla="*/ 261257 h 3882544"/>
                <a:gd name="connsiteX219" fmla="*/ 1407886 w 8679543"/>
                <a:gd name="connsiteY219" fmla="*/ 304800 h 3882544"/>
                <a:gd name="connsiteX220" fmla="*/ 1364343 w 8679543"/>
                <a:gd name="connsiteY220" fmla="*/ 348343 h 3882544"/>
                <a:gd name="connsiteX221" fmla="*/ 1204686 w 8679543"/>
                <a:gd name="connsiteY221" fmla="*/ 275772 h 3882544"/>
                <a:gd name="connsiteX222" fmla="*/ 1204686 w 8679543"/>
                <a:gd name="connsiteY222" fmla="*/ 275772 h 3882544"/>
                <a:gd name="connsiteX223" fmla="*/ 1117600 w 8679543"/>
                <a:gd name="connsiteY223" fmla="*/ 246743 h 3882544"/>
                <a:gd name="connsiteX224" fmla="*/ 1030514 w 8679543"/>
                <a:gd name="connsiteY224" fmla="*/ 203200 h 3882544"/>
                <a:gd name="connsiteX225" fmla="*/ 1074057 w 8679543"/>
                <a:gd name="connsiteY225" fmla="*/ 304800 h 3882544"/>
                <a:gd name="connsiteX226" fmla="*/ 1088571 w 8679543"/>
                <a:gd name="connsiteY226" fmla="*/ 362857 h 3882544"/>
                <a:gd name="connsiteX227" fmla="*/ 1132114 w 8679543"/>
                <a:gd name="connsiteY227" fmla="*/ 406400 h 3882544"/>
                <a:gd name="connsiteX228" fmla="*/ 1190171 w 8679543"/>
                <a:gd name="connsiteY228" fmla="*/ 493486 h 3882544"/>
                <a:gd name="connsiteX229" fmla="*/ 1219200 w 8679543"/>
                <a:gd name="connsiteY229" fmla="*/ 537029 h 3882544"/>
                <a:gd name="connsiteX230" fmla="*/ 1233714 w 8679543"/>
                <a:gd name="connsiteY230" fmla="*/ 711200 h 3882544"/>
                <a:gd name="connsiteX231" fmla="*/ 1248228 w 8679543"/>
                <a:gd name="connsiteY231" fmla="*/ 754743 h 3882544"/>
                <a:gd name="connsiteX232" fmla="*/ 1262743 w 8679543"/>
                <a:gd name="connsiteY232" fmla="*/ 928915 h 3882544"/>
                <a:gd name="connsiteX233" fmla="*/ 1219200 w 8679543"/>
                <a:gd name="connsiteY233" fmla="*/ 957943 h 3882544"/>
                <a:gd name="connsiteX234" fmla="*/ 1190171 w 8679543"/>
                <a:gd name="connsiteY234" fmla="*/ 1001486 h 3882544"/>
                <a:gd name="connsiteX235" fmla="*/ 1262743 w 8679543"/>
                <a:gd name="connsiteY235" fmla="*/ 1103086 h 3882544"/>
                <a:gd name="connsiteX236" fmla="*/ 1306286 w 8679543"/>
                <a:gd name="connsiteY236" fmla="*/ 1132115 h 3882544"/>
                <a:gd name="connsiteX237" fmla="*/ 1335314 w 8679543"/>
                <a:gd name="connsiteY237" fmla="*/ 1233715 h 3882544"/>
                <a:gd name="connsiteX238" fmla="*/ 1465943 w 8679543"/>
                <a:gd name="connsiteY238" fmla="*/ 1291772 h 3882544"/>
                <a:gd name="connsiteX239" fmla="*/ 1611086 w 8679543"/>
                <a:gd name="connsiteY239" fmla="*/ 1364343 h 3882544"/>
                <a:gd name="connsiteX240" fmla="*/ 1654628 w 8679543"/>
                <a:gd name="connsiteY240" fmla="*/ 1393372 h 3882544"/>
                <a:gd name="connsiteX241" fmla="*/ 1698171 w 8679543"/>
                <a:gd name="connsiteY241" fmla="*/ 1407886 h 3882544"/>
                <a:gd name="connsiteX242" fmla="*/ 2046514 w 8679543"/>
                <a:gd name="connsiteY242" fmla="*/ 1422400 h 3882544"/>
                <a:gd name="connsiteX243" fmla="*/ 2104571 w 8679543"/>
                <a:gd name="connsiteY243" fmla="*/ 1436915 h 3882544"/>
                <a:gd name="connsiteX244" fmla="*/ 2148114 w 8679543"/>
                <a:gd name="connsiteY244" fmla="*/ 1451429 h 3882544"/>
                <a:gd name="connsiteX245" fmla="*/ 2119086 w 8679543"/>
                <a:gd name="connsiteY245" fmla="*/ 1509486 h 3882544"/>
                <a:gd name="connsiteX246" fmla="*/ 2104571 w 8679543"/>
                <a:gd name="connsiteY246" fmla="*/ 1553029 h 3882544"/>
                <a:gd name="connsiteX247" fmla="*/ 2061028 w 8679543"/>
                <a:gd name="connsiteY247" fmla="*/ 1640115 h 3882544"/>
                <a:gd name="connsiteX248" fmla="*/ 2090057 w 8679543"/>
                <a:gd name="connsiteY248" fmla="*/ 1857829 h 3882544"/>
                <a:gd name="connsiteX249" fmla="*/ 2104571 w 8679543"/>
                <a:gd name="connsiteY249" fmla="*/ 1959429 h 3882544"/>
                <a:gd name="connsiteX250" fmla="*/ 2119086 w 8679543"/>
                <a:gd name="connsiteY250" fmla="*/ 2032000 h 3882544"/>
                <a:gd name="connsiteX251" fmla="*/ 2133600 w 8679543"/>
                <a:gd name="connsiteY251" fmla="*/ 2075543 h 3882544"/>
                <a:gd name="connsiteX252" fmla="*/ 2177143 w 8679543"/>
                <a:gd name="connsiteY252" fmla="*/ 2090057 h 3882544"/>
                <a:gd name="connsiteX253" fmla="*/ 2220686 w 8679543"/>
                <a:gd name="connsiteY253" fmla="*/ 2177143 h 3882544"/>
                <a:gd name="connsiteX254" fmla="*/ 2264228 w 8679543"/>
                <a:gd name="connsiteY254" fmla="*/ 2264229 h 3882544"/>
                <a:gd name="connsiteX255" fmla="*/ 2206171 w 8679543"/>
                <a:gd name="connsiteY255" fmla="*/ 2380343 h 3882544"/>
                <a:gd name="connsiteX256" fmla="*/ 2104571 w 8679543"/>
                <a:gd name="connsiteY256" fmla="*/ 2365829 h 3882544"/>
                <a:gd name="connsiteX257" fmla="*/ 2017486 w 8679543"/>
                <a:gd name="connsiteY257" fmla="*/ 2322286 h 3882544"/>
                <a:gd name="connsiteX258" fmla="*/ 1973943 w 8679543"/>
                <a:gd name="connsiteY258" fmla="*/ 2307772 h 3882544"/>
                <a:gd name="connsiteX259" fmla="*/ 1901371 w 8679543"/>
                <a:gd name="connsiteY259" fmla="*/ 2278743 h 3882544"/>
                <a:gd name="connsiteX260" fmla="*/ 1683657 w 8679543"/>
                <a:gd name="connsiteY260" fmla="*/ 2293257 h 3882544"/>
                <a:gd name="connsiteX261" fmla="*/ 1669143 w 8679543"/>
                <a:gd name="connsiteY261" fmla="*/ 2336800 h 3882544"/>
                <a:gd name="connsiteX262" fmla="*/ 1582057 w 8679543"/>
                <a:gd name="connsiteY262" fmla="*/ 2380343 h 3882544"/>
                <a:gd name="connsiteX263" fmla="*/ 1407886 w 8679543"/>
                <a:gd name="connsiteY263" fmla="*/ 2351315 h 3882544"/>
                <a:gd name="connsiteX264" fmla="*/ 1364343 w 8679543"/>
                <a:gd name="connsiteY264" fmla="*/ 2322286 h 3882544"/>
                <a:gd name="connsiteX265" fmla="*/ 1335314 w 8679543"/>
                <a:gd name="connsiteY265" fmla="*/ 2278743 h 3882544"/>
                <a:gd name="connsiteX266" fmla="*/ 1248228 w 8679543"/>
                <a:gd name="connsiteY266" fmla="*/ 2249715 h 3882544"/>
                <a:gd name="connsiteX267" fmla="*/ 1204686 w 8679543"/>
                <a:gd name="connsiteY267" fmla="*/ 2235200 h 3882544"/>
                <a:gd name="connsiteX268" fmla="*/ 1030514 w 8679543"/>
                <a:gd name="connsiteY268" fmla="*/ 2148115 h 3882544"/>
                <a:gd name="connsiteX269" fmla="*/ 928914 w 8679543"/>
                <a:gd name="connsiteY269" fmla="*/ 2119086 h 3882544"/>
                <a:gd name="connsiteX270" fmla="*/ 841828 w 8679543"/>
                <a:gd name="connsiteY270" fmla="*/ 2090057 h 3882544"/>
                <a:gd name="connsiteX271" fmla="*/ 827314 w 8679543"/>
                <a:gd name="connsiteY271" fmla="*/ 2046515 h 3882544"/>
                <a:gd name="connsiteX272" fmla="*/ 696686 w 8679543"/>
                <a:gd name="connsiteY272" fmla="*/ 1973943 h 3882544"/>
                <a:gd name="connsiteX273" fmla="*/ 609600 w 8679543"/>
                <a:gd name="connsiteY273" fmla="*/ 1915886 h 3882544"/>
                <a:gd name="connsiteX274" fmla="*/ 493486 w 8679543"/>
                <a:gd name="connsiteY274" fmla="*/ 1785257 h 3882544"/>
                <a:gd name="connsiteX275" fmla="*/ 449943 w 8679543"/>
                <a:gd name="connsiteY275" fmla="*/ 1770743 h 3882544"/>
                <a:gd name="connsiteX276" fmla="*/ 362857 w 8679543"/>
                <a:gd name="connsiteY276" fmla="*/ 1727200 h 3882544"/>
                <a:gd name="connsiteX277" fmla="*/ 145143 w 8679543"/>
                <a:gd name="connsiteY277" fmla="*/ 1741715 h 3882544"/>
                <a:gd name="connsiteX278" fmla="*/ 101600 w 8679543"/>
                <a:gd name="connsiteY278" fmla="*/ 1756229 h 3882544"/>
                <a:gd name="connsiteX279" fmla="*/ 87086 w 8679543"/>
                <a:gd name="connsiteY279" fmla="*/ 1814286 h 3882544"/>
                <a:gd name="connsiteX280" fmla="*/ 0 w 8679543"/>
                <a:gd name="connsiteY280" fmla="*/ 1886857 h 3882544"/>
                <a:gd name="connsiteX281" fmla="*/ 43543 w 8679543"/>
                <a:gd name="connsiteY281" fmla="*/ 1886857 h 3882544"/>
                <a:gd name="connsiteX0" fmla="*/ 43543 w 8679543"/>
                <a:gd name="connsiteY0" fmla="*/ 1886857 h 3882544"/>
                <a:gd name="connsiteX1" fmla="*/ 159657 w 8679543"/>
                <a:gd name="connsiteY1" fmla="*/ 1901372 h 3882544"/>
                <a:gd name="connsiteX2" fmla="*/ 246743 w 8679543"/>
                <a:gd name="connsiteY2" fmla="*/ 1959429 h 3882544"/>
                <a:gd name="connsiteX3" fmla="*/ 290286 w 8679543"/>
                <a:gd name="connsiteY3" fmla="*/ 1988457 h 3882544"/>
                <a:gd name="connsiteX4" fmla="*/ 333828 w 8679543"/>
                <a:gd name="connsiteY4" fmla="*/ 2017486 h 3882544"/>
                <a:gd name="connsiteX5" fmla="*/ 377371 w 8679543"/>
                <a:gd name="connsiteY5" fmla="*/ 2032000 h 3882544"/>
                <a:gd name="connsiteX6" fmla="*/ 435428 w 8679543"/>
                <a:gd name="connsiteY6" fmla="*/ 2104572 h 3882544"/>
                <a:gd name="connsiteX7" fmla="*/ 508000 w 8679543"/>
                <a:gd name="connsiteY7" fmla="*/ 2162629 h 3882544"/>
                <a:gd name="connsiteX8" fmla="*/ 566057 w 8679543"/>
                <a:gd name="connsiteY8" fmla="*/ 2220686 h 3882544"/>
                <a:gd name="connsiteX9" fmla="*/ 595086 w 8679543"/>
                <a:gd name="connsiteY9" fmla="*/ 2264229 h 3882544"/>
                <a:gd name="connsiteX10" fmla="*/ 638628 w 8679543"/>
                <a:gd name="connsiteY10" fmla="*/ 2293257 h 3882544"/>
                <a:gd name="connsiteX11" fmla="*/ 696686 w 8679543"/>
                <a:gd name="connsiteY11" fmla="*/ 2380343 h 3882544"/>
                <a:gd name="connsiteX12" fmla="*/ 769257 w 8679543"/>
                <a:gd name="connsiteY12" fmla="*/ 2452915 h 3882544"/>
                <a:gd name="connsiteX13" fmla="*/ 827314 w 8679543"/>
                <a:gd name="connsiteY13" fmla="*/ 2554515 h 3882544"/>
                <a:gd name="connsiteX14" fmla="*/ 870857 w 8679543"/>
                <a:gd name="connsiteY14" fmla="*/ 2598057 h 3882544"/>
                <a:gd name="connsiteX15" fmla="*/ 928914 w 8679543"/>
                <a:gd name="connsiteY15" fmla="*/ 2685143 h 3882544"/>
                <a:gd name="connsiteX16" fmla="*/ 943428 w 8679543"/>
                <a:gd name="connsiteY16" fmla="*/ 2728686 h 3882544"/>
                <a:gd name="connsiteX17" fmla="*/ 1001486 w 8679543"/>
                <a:gd name="connsiteY17" fmla="*/ 2815772 h 3882544"/>
                <a:gd name="connsiteX18" fmla="*/ 1045028 w 8679543"/>
                <a:gd name="connsiteY18" fmla="*/ 2902857 h 3882544"/>
                <a:gd name="connsiteX19" fmla="*/ 1059543 w 8679543"/>
                <a:gd name="connsiteY19" fmla="*/ 2946400 h 3882544"/>
                <a:gd name="connsiteX20" fmla="*/ 1088571 w 8679543"/>
                <a:gd name="connsiteY20" fmla="*/ 2989943 h 3882544"/>
                <a:gd name="connsiteX21" fmla="*/ 1103086 w 8679543"/>
                <a:gd name="connsiteY21" fmla="*/ 3033486 h 3882544"/>
                <a:gd name="connsiteX22" fmla="*/ 1161143 w 8679543"/>
                <a:gd name="connsiteY22" fmla="*/ 3120572 h 3882544"/>
                <a:gd name="connsiteX23" fmla="*/ 1190171 w 8679543"/>
                <a:gd name="connsiteY23" fmla="*/ 3164115 h 3882544"/>
                <a:gd name="connsiteX24" fmla="*/ 1219200 w 8679543"/>
                <a:gd name="connsiteY24" fmla="*/ 3207657 h 3882544"/>
                <a:gd name="connsiteX25" fmla="*/ 1277257 w 8679543"/>
                <a:gd name="connsiteY25" fmla="*/ 3294743 h 3882544"/>
                <a:gd name="connsiteX26" fmla="*/ 1291771 w 8679543"/>
                <a:gd name="connsiteY26" fmla="*/ 3338286 h 3882544"/>
                <a:gd name="connsiteX27" fmla="*/ 1320800 w 8679543"/>
                <a:gd name="connsiteY27" fmla="*/ 3381829 h 3882544"/>
                <a:gd name="connsiteX28" fmla="*/ 1378857 w 8679543"/>
                <a:gd name="connsiteY28" fmla="*/ 3483429 h 3882544"/>
                <a:gd name="connsiteX29" fmla="*/ 1451428 w 8679543"/>
                <a:gd name="connsiteY29" fmla="*/ 3614057 h 3882544"/>
                <a:gd name="connsiteX30" fmla="*/ 1494971 w 8679543"/>
                <a:gd name="connsiteY30" fmla="*/ 3628572 h 3882544"/>
                <a:gd name="connsiteX31" fmla="*/ 1553028 w 8679543"/>
                <a:gd name="connsiteY31" fmla="*/ 3701143 h 3882544"/>
                <a:gd name="connsiteX32" fmla="*/ 1625600 w 8679543"/>
                <a:gd name="connsiteY32" fmla="*/ 3759200 h 3882544"/>
                <a:gd name="connsiteX33" fmla="*/ 1712686 w 8679543"/>
                <a:gd name="connsiteY33" fmla="*/ 3802743 h 3882544"/>
                <a:gd name="connsiteX34" fmla="*/ 1843314 w 8679543"/>
                <a:gd name="connsiteY34" fmla="*/ 3860800 h 3882544"/>
                <a:gd name="connsiteX35" fmla="*/ 2133600 w 8679543"/>
                <a:gd name="connsiteY35" fmla="*/ 3875315 h 3882544"/>
                <a:gd name="connsiteX36" fmla="*/ 2467428 w 8679543"/>
                <a:gd name="connsiteY36" fmla="*/ 3831772 h 3882544"/>
                <a:gd name="connsiteX37" fmla="*/ 2496457 w 8679543"/>
                <a:gd name="connsiteY37" fmla="*/ 3788229 h 3882544"/>
                <a:gd name="connsiteX38" fmla="*/ 2400300 w 8679543"/>
                <a:gd name="connsiteY38" fmla="*/ 3768272 h 3882544"/>
                <a:gd name="connsiteX39" fmla="*/ 2336800 w 8679543"/>
                <a:gd name="connsiteY39" fmla="*/ 3556000 h 3882544"/>
                <a:gd name="connsiteX40" fmla="*/ 2307771 w 8679543"/>
                <a:gd name="connsiteY40" fmla="*/ 3468915 h 3882544"/>
                <a:gd name="connsiteX41" fmla="*/ 2264228 w 8679543"/>
                <a:gd name="connsiteY41" fmla="*/ 3381829 h 3882544"/>
                <a:gd name="connsiteX42" fmla="*/ 2159680 w 8679543"/>
                <a:gd name="connsiteY42" fmla="*/ 3051855 h 3882544"/>
                <a:gd name="connsiteX43" fmla="*/ 2027011 w 8679543"/>
                <a:gd name="connsiteY43" fmla="*/ 2621190 h 3882544"/>
                <a:gd name="connsiteX44" fmla="*/ 2128157 w 8679543"/>
                <a:gd name="connsiteY44" fmla="*/ 2896961 h 3882544"/>
                <a:gd name="connsiteX45" fmla="*/ 2279876 w 8679543"/>
                <a:gd name="connsiteY45" fmla="*/ 3077029 h 3882544"/>
                <a:gd name="connsiteX46" fmla="*/ 2351314 w 8679543"/>
                <a:gd name="connsiteY46" fmla="*/ 2873829 h 3882544"/>
                <a:gd name="connsiteX47" fmla="*/ 2322286 w 8679543"/>
                <a:gd name="connsiteY47" fmla="*/ 2772229 h 3882544"/>
                <a:gd name="connsiteX48" fmla="*/ 2365375 w 8679543"/>
                <a:gd name="connsiteY48" fmla="*/ 2607582 h 3882544"/>
                <a:gd name="connsiteX49" fmla="*/ 2448152 w 8679543"/>
                <a:gd name="connsiteY49" fmla="*/ 2444297 h 3882544"/>
                <a:gd name="connsiteX50" fmla="*/ 2583543 w 8679543"/>
                <a:gd name="connsiteY50" fmla="*/ 2481943 h 3882544"/>
                <a:gd name="connsiteX51" fmla="*/ 2627086 w 8679543"/>
                <a:gd name="connsiteY51" fmla="*/ 2467429 h 3882544"/>
                <a:gd name="connsiteX52" fmla="*/ 2685143 w 8679543"/>
                <a:gd name="connsiteY52" fmla="*/ 2394857 h 3882544"/>
                <a:gd name="connsiteX53" fmla="*/ 2743200 w 8679543"/>
                <a:gd name="connsiteY53" fmla="*/ 2307772 h 3882544"/>
                <a:gd name="connsiteX54" fmla="*/ 2801257 w 8679543"/>
                <a:gd name="connsiteY54" fmla="*/ 2177143 h 3882544"/>
                <a:gd name="connsiteX55" fmla="*/ 2830286 w 8679543"/>
                <a:gd name="connsiteY55" fmla="*/ 2090057 h 3882544"/>
                <a:gd name="connsiteX56" fmla="*/ 2975428 w 8679543"/>
                <a:gd name="connsiteY56" fmla="*/ 2002972 h 3882544"/>
                <a:gd name="connsiteX57" fmla="*/ 3033486 w 8679543"/>
                <a:gd name="connsiteY57" fmla="*/ 1944915 h 3882544"/>
                <a:gd name="connsiteX58" fmla="*/ 3106057 w 8679543"/>
                <a:gd name="connsiteY58" fmla="*/ 1857829 h 3882544"/>
                <a:gd name="connsiteX59" fmla="*/ 3164114 w 8679543"/>
                <a:gd name="connsiteY59" fmla="*/ 1828800 h 3882544"/>
                <a:gd name="connsiteX60" fmla="*/ 3439886 w 8679543"/>
                <a:gd name="connsiteY60" fmla="*/ 1814286 h 3882544"/>
                <a:gd name="connsiteX61" fmla="*/ 3497943 w 8679543"/>
                <a:gd name="connsiteY61" fmla="*/ 1901372 h 3882544"/>
                <a:gd name="connsiteX62" fmla="*/ 3628571 w 8679543"/>
                <a:gd name="connsiteY62" fmla="*/ 1944915 h 3882544"/>
                <a:gd name="connsiteX63" fmla="*/ 3672114 w 8679543"/>
                <a:gd name="connsiteY63" fmla="*/ 1959429 h 3882544"/>
                <a:gd name="connsiteX64" fmla="*/ 3730171 w 8679543"/>
                <a:gd name="connsiteY64" fmla="*/ 2002972 h 3882544"/>
                <a:gd name="connsiteX65" fmla="*/ 3744686 w 8679543"/>
                <a:gd name="connsiteY65" fmla="*/ 2046515 h 3882544"/>
                <a:gd name="connsiteX66" fmla="*/ 3773714 w 8679543"/>
                <a:gd name="connsiteY66" fmla="*/ 2090057 h 3882544"/>
                <a:gd name="connsiteX67" fmla="*/ 3817257 w 8679543"/>
                <a:gd name="connsiteY67" fmla="*/ 2177143 h 3882544"/>
                <a:gd name="connsiteX68" fmla="*/ 3860800 w 8679543"/>
                <a:gd name="connsiteY68" fmla="*/ 2220686 h 3882544"/>
                <a:gd name="connsiteX69" fmla="*/ 3889828 w 8679543"/>
                <a:gd name="connsiteY69" fmla="*/ 2264229 h 3882544"/>
                <a:gd name="connsiteX70" fmla="*/ 3933371 w 8679543"/>
                <a:gd name="connsiteY70" fmla="*/ 2307772 h 3882544"/>
                <a:gd name="connsiteX71" fmla="*/ 4034971 w 8679543"/>
                <a:gd name="connsiteY71" fmla="*/ 2409372 h 3882544"/>
                <a:gd name="connsiteX72" fmla="*/ 4107543 w 8679543"/>
                <a:gd name="connsiteY72" fmla="*/ 2481943 h 3882544"/>
                <a:gd name="connsiteX73" fmla="*/ 4180114 w 8679543"/>
                <a:gd name="connsiteY73" fmla="*/ 2540000 h 3882544"/>
                <a:gd name="connsiteX74" fmla="*/ 4238171 w 8679543"/>
                <a:gd name="connsiteY74" fmla="*/ 2627086 h 3882544"/>
                <a:gd name="connsiteX75" fmla="*/ 4267200 w 8679543"/>
                <a:gd name="connsiteY75" fmla="*/ 2670629 h 3882544"/>
                <a:gd name="connsiteX76" fmla="*/ 4470400 w 8679543"/>
                <a:gd name="connsiteY76" fmla="*/ 2714172 h 3882544"/>
                <a:gd name="connsiteX77" fmla="*/ 4557486 w 8679543"/>
                <a:gd name="connsiteY77" fmla="*/ 2757715 h 3882544"/>
                <a:gd name="connsiteX78" fmla="*/ 4659086 w 8679543"/>
                <a:gd name="connsiteY78" fmla="*/ 2801257 h 3882544"/>
                <a:gd name="connsiteX79" fmla="*/ 4963886 w 8679543"/>
                <a:gd name="connsiteY79" fmla="*/ 2902857 h 3882544"/>
                <a:gd name="connsiteX80" fmla="*/ 5007428 w 8679543"/>
                <a:gd name="connsiteY80" fmla="*/ 2931886 h 3882544"/>
                <a:gd name="connsiteX81" fmla="*/ 5036457 w 8679543"/>
                <a:gd name="connsiteY81" fmla="*/ 2975429 h 3882544"/>
                <a:gd name="connsiteX82" fmla="*/ 5080000 w 8679543"/>
                <a:gd name="connsiteY82" fmla="*/ 3033486 h 3882544"/>
                <a:gd name="connsiteX83" fmla="*/ 5123543 w 8679543"/>
                <a:gd name="connsiteY83" fmla="*/ 3062515 h 3882544"/>
                <a:gd name="connsiteX84" fmla="*/ 5152571 w 8679543"/>
                <a:gd name="connsiteY84" fmla="*/ 3106057 h 3882544"/>
                <a:gd name="connsiteX85" fmla="*/ 5196114 w 8679543"/>
                <a:gd name="connsiteY85" fmla="*/ 3120572 h 3882544"/>
                <a:gd name="connsiteX86" fmla="*/ 5283200 w 8679543"/>
                <a:gd name="connsiteY86" fmla="*/ 3178629 h 3882544"/>
                <a:gd name="connsiteX87" fmla="*/ 5326743 w 8679543"/>
                <a:gd name="connsiteY87" fmla="*/ 3207657 h 3882544"/>
                <a:gd name="connsiteX88" fmla="*/ 5355771 w 8679543"/>
                <a:gd name="connsiteY88" fmla="*/ 3251200 h 3882544"/>
                <a:gd name="connsiteX89" fmla="*/ 5399314 w 8679543"/>
                <a:gd name="connsiteY89" fmla="*/ 3280229 h 3882544"/>
                <a:gd name="connsiteX90" fmla="*/ 5442857 w 8679543"/>
                <a:gd name="connsiteY90" fmla="*/ 3323772 h 3882544"/>
                <a:gd name="connsiteX91" fmla="*/ 5486400 w 8679543"/>
                <a:gd name="connsiteY91" fmla="*/ 3352800 h 3882544"/>
                <a:gd name="connsiteX92" fmla="*/ 5529943 w 8679543"/>
                <a:gd name="connsiteY92" fmla="*/ 3396343 h 3882544"/>
                <a:gd name="connsiteX93" fmla="*/ 5573486 w 8679543"/>
                <a:gd name="connsiteY93" fmla="*/ 3425372 h 3882544"/>
                <a:gd name="connsiteX94" fmla="*/ 5617028 w 8679543"/>
                <a:gd name="connsiteY94" fmla="*/ 3468915 h 3882544"/>
                <a:gd name="connsiteX95" fmla="*/ 5660571 w 8679543"/>
                <a:gd name="connsiteY95" fmla="*/ 3483429 h 3882544"/>
                <a:gd name="connsiteX96" fmla="*/ 5747657 w 8679543"/>
                <a:gd name="connsiteY96" fmla="*/ 3454400 h 3882544"/>
                <a:gd name="connsiteX97" fmla="*/ 5791200 w 8679543"/>
                <a:gd name="connsiteY97" fmla="*/ 3425372 h 3882544"/>
                <a:gd name="connsiteX98" fmla="*/ 5834743 w 8679543"/>
                <a:gd name="connsiteY98" fmla="*/ 3410857 h 3882544"/>
                <a:gd name="connsiteX99" fmla="*/ 5878286 w 8679543"/>
                <a:gd name="connsiteY99" fmla="*/ 3381829 h 3882544"/>
                <a:gd name="connsiteX100" fmla="*/ 5965371 w 8679543"/>
                <a:gd name="connsiteY100" fmla="*/ 3352800 h 3882544"/>
                <a:gd name="connsiteX101" fmla="*/ 6066971 w 8679543"/>
                <a:gd name="connsiteY101" fmla="*/ 3323772 h 3882544"/>
                <a:gd name="connsiteX102" fmla="*/ 6241143 w 8679543"/>
                <a:gd name="connsiteY102" fmla="*/ 3338286 h 3882544"/>
                <a:gd name="connsiteX103" fmla="*/ 6270171 w 8679543"/>
                <a:gd name="connsiteY103" fmla="*/ 3381829 h 3882544"/>
                <a:gd name="connsiteX104" fmla="*/ 6342743 w 8679543"/>
                <a:gd name="connsiteY104" fmla="*/ 3512457 h 3882544"/>
                <a:gd name="connsiteX105" fmla="*/ 6386286 w 8679543"/>
                <a:gd name="connsiteY105" fmla="*/ 3556000 h 3882544"/>
                <a:gd name="connsiteX106" fmla="*/ 6473371 w 8679543"/>
                <a:gd name="connsiteY106" fmla="*/ 3614057 h 3882544"/>
                <a:gd name="connsiteX107" fmla="*/ 6821714 w 8679543"/>
                <a:gd name="connsiteY107" fmla="*/ 3599543 h 3882544"/>
                <a:gd name="connsiteX108" fmla="*/ 7024914 w 8679543"/>
                <a:gd name="connsiteY108" fmla="*/ 3570515 h 3882544"/>
                <a:gd name="connsiteX109" fmla="*/ 7155543 w 8679543"/>
                <a:gd name="connsiteY109" fmla="*/ 3556000 h 3882544"/>
                <a:gd name="connsiteX110" fmla="*/ 7445828 w 8679543"/>
                <a:gd name="connsiteY110" fmla="*/ 3585029 h 3882544"/>
                <a:gd name="connsiteX111" fmla="*/ 7489371 w 8679543"/>
                <a:gd name="connsiteY111" fmla="*/ 3614057 h 3882544"/>
                <a:gd name="connsiteX112" fmla="*/ 7590971 w 8679543"/>
                <a:gd name="connsiteY112" fmla="*/ 3628572 h 3882544"/>
                <a:gd name="connsiteX113" fmla="*/ 8389257 w 8679543"/>
                <a:gd name="connsiteY113" fmla="*/ 3439886 h 3882544"/>
                <a:gd name="connsiteX114" fmla="*/ 8374743 w 8679543"/>
                <a:gd name="connsiteY114" fmla="*/ 3396343 h 3882544"/>
                <a:gd name="connsiteX115" fmla="*/ 8360228 w 8679543"/>
                <a:gd name="connsiteY115" fmla="*/ 3338286 h 3882544"/>
                <a:gd name="connsiteX116" fmla="*/ 8374743 w 8679543"/>
                <a:gd name="connsiteY116" fmla="*/ 2699657 h 3882544"/>
                <a:gd name="connsiteX117" fmla="*/ 8447314 w 8679543"/>
                <a:gd name="connsiteY117" fmla="*/ 2525486 h 3882544"/>
                <a:gd name="connsiteX118" fmla="*/ 8490857 w 8679543"/>
                <a:gd name="connsiteY118" fmla="*/ 2438400 h 3882544"/>
                <a:gd name="connsiteX119" fmla="*/ 8534400 w 8679543"/>
                <a:gd name="connsiteY119" fmla="*/ 2307772 h 3882544"/>
                <a:gd name="connsiteX120" fmla="*/ 8548914 w 8679543"/>
                <a:gd name="connsiteY120" fmla="*/ 2264229 h 3882544"/>
                <a:gd name="connsiteX121" fmla="*/ 8519886 w 8679543"/>
                <a:gd name="connsiteY121" fmla="*/ 2119086 h 3882544"/>
                <a:gd name="connsiteX122" fmla="*/ 8490857 w 8679543"/>
                <a:gd name="connsiteY122" fmla="*/ 2032000 h 3882544"/>
                <a:gd name="connsiteX123" fmla="*/ 8505371 w 8679543"/>
                <a:gd name="connsiteY123" fmla="*/ 1654629 h 3882544"/>
                <a:gd name="connsiteX124" fmla="*/ 8548914 w 8679543"/>
                <a:gd name="connsiteY124" fmla="*/ 1567543 h 3882544"/>
                <a:gd name="connsiteX125" fmla="*/ 8592457 w 8679543"/>
                <a:gd name="connsiteY125" fmla="*/ 1553029 h 3882544"/>
                <a:gd name="connsiteX126" fmla="*/ 8621486 w 8679543"/>
                <a:gd name="connsiteY126" fmla="*/ 1465943 h 3882544"/>
                <a:gd name="connsiteX127" fmla="*/ 8636000 w 8679543"/>
                <a:gd name="connsiteY127" fmla="*/ 1422400 h 3882544"/>
                <a:gd name="connsiteX128" fmla="*/ 8679543 w 8679543"/>
                <a:gd name="connsiteY128" fmla="*/ 1335315 h 3882544"/>
                <a:gd name="connsiteX129" fmla="*/ 8505371 w 8679543"/>
                <a:gd name="connsiteY129" fmla="*/ 1059543 h 3882544"/>
                <a:gd name="connsiteX130" fmla="*/ 8447314 w 8679543"/>
                <a:gd name="connsiteY130" fmla="*/ 1030515 h 3882544"/>
                <a:gd name="connsiteX131" fmla="*/ 8389257 w 8679543"/>
                <a:gd name="connsiteY131" fmla="*/ 1016000 h 3882544"/>
                <a:gd name="connsiteX132" fmla="*/ 8345714 w 8679543"/>
                <a:gd name="connsiteY132" fmla="*/ 986972 h 3882544"/>
                <a:gd name="connsiteX133" fmla="*/ 8302171 w 8679543"/>
                <a:gd name="connsiteY133" fmla="*/ 972457 h 3882544"/>
                <a:gd name="connsiteX134" fmla="*/ 8316686 w 8679543"/>
                <a:gd name="connsiteY134" fmla="*/ 798286 h 3882544"/>
                <a:gd name="connsiteX135" fmla="*/ 8360228 w 8679543"/>
                <a:gd name="connsiteY135" fmla="*/ 783772 h 3882544"/>
                <a:gd name="connsiteX136" fmla="*/ 8432800 w 8679543"/>
                <a:gd name="connsiteY136" fmla="*/ 261257 h 3882544"/>
                <a:gd name="connsiteX137" fmla="*/ 8418286 w 8679543"/>
                <a:gd name="connsiteY137" fmla="*/ 101600 h 3882544"/>
                <a:gd name="connsiteX138" fmla="*/ 8374743 w 8679543"/>
                <a:gd name="connsiteY138" fmla="*/ 116115 h 3882544"/>
                <a:gd name="connsiteX139" fmla="*/ 8287657 w 8679543"/>
                <a:gd name="connsiteY139" fmla="*/ 159657 h 3882544"/>
                <a:gd name="connsiteX140" fmla="*/ 8128000 w 8679543"/>
                <a:gd name="connsiteY140" fmla="*/ 130629 h 3882544"/>
                <a:gd name="connsiteX141" fmla="*/ 8084457 w 8679543"/>
                <a:gd name="connsiteY141" fmla="*/ 101600 h 3882544"/>
                <a:gd name="connsiteX142" fmla="*/ 7997371 w 8679543"/>
                <a:gd name="connsiteY142" fmla="*/ 72572 h 3882544"/>
                <a:gd name="connsiteX143" fmla="*/ 7953828 w 8679543"/>
                <a:gd name="connsiteY143" fmla="*/ 188686 h 3882544"/>
                <a:gd name="connsiteX144" fmla="*/ 7910286 w 8679543"/>
                <a:gd name="connsiteY144" fmla="*/ 203200 h 3882544"/>
                <a:gd name="connsiteX145" fmla="*/ 7779657 w 8679543"/>
                <a:gd name="connsiteY145" fmla="*/ 188686 h 3882544"/>
                <a:gd name="connsiteX146" fmla="*/ 7736114 w 8679543"/>
                <a:gd name="connsiteY146" fmla="*/ 174172 h 3882544"/>
                <a:gd name="connsiteX147" fmla="*/ 7692571 w 8679543"/>
                <a:gd name="connsiteY147" fmla="*/ 130629 h 3882544"/>
                <a:gd name="connsiteX148" fmla="*/ 7605486 w 8679543"/>
                <a:gd name="connsiteY148" fmla="*/ 87086 h 3882544"/>
                <a:gd name="connsiteX149" fmla="*/ 7518400 w 8679543"/>
                <a:gd name="connsiteY149" fmla="*/ 43543 h 3882544"/>
                <a:gd name="connsiteX150" fmla="*/ 7431314 w 8679543"/>
                <a:gd name="connsiteY150" fmla="*/ 0 h 3882544"/>
                <a:gd name="connsiteX151" fmla="*/ 7329714 w 8679543"/>
                <a:gd name="connsiteY151" fmla="*/ 29029 h 3882544"/>
                <a:gd name="connsiteX152" fmla="*/ 7286171 w 8679543"/>
                <a:gd name="connsiteY152" fmla="*/ 58057 h 3882544"/>
                <a:gd name="connsiteX153" fmla="*/ 7242628 w 8679543"/>
                <a:gd name="connsiteY153" fmla="*/ 72572 h 3882544"/>
                <a:gd name="connsiteX154" fmla="*/ 7155543 w 8679543"/>
                <a:gd name="connsiteY154" fmla="*/ 145143 h 3882544"/>
                <a:gd name="connsiteX155" fmla="*/ 7112000 w 8679543"/>
                <a:gd name="connsiteY155" fmla="*/ 159657 h 3882544"/>
                <a:gd name="connsiteX156" fmla="*/ 7024914 w 8679543"/>
                <a:gd name="connsiteY156" fmla="*/ 203200 h 3882544"/>
                <a:gd name="connsiteX157" fmla="*/ 6937828 w 8679543"/>
                <a:gd name="connsiteY157" fmla="*/ 246743 h 3882544"/>
                <a:gd name="connsiteX158" fmla="*/ 6894286 w 8679543"/>
                <a:gd name="connsiteY158" fmla="*/ 275772 h 3882544"/>
                <a:gd name="connsiteX159" fmla="*/ 6792686 w 8679543"/>
                <a:gd name="connsiteY159" fmla="*/ 261257 h 3882544"/>
                <a:gd name="connsiteX160" fmla="*/ 6763657 w 8679543"/>
                <a:gd name="connsiteY160" fmla="*/ 217715 h 3882544"/>
                <a:gd name="connsiteX161" fmla="*/ 6720114 w 8679543"/>
                <a:gd name="connsiteY161" fmla="*/ 174172 h 3882544"/>
                <a:gd name="connsiteX162" fmla="*/ 6705600 w 8679543"/>
                <a:gd name="connsiteY162" fmla="*/ 130629 h 3882544"/>
                <a:gd name="connsiteX163" fmla="*/ 6618514 w 8679543"/>
                <a:gd name="connsiteY163" fmla="*/ 101600 h 3882544"/>
                <a:gd name="connsiteX164" fmla="*/ 6574971 w 8679543"/>
                <a:gd name="connsiteY164" fmla="*/ 87086 h 3882544"/>
                <a:gd name="connsiteX165" fmla="*/ 6531428 w 8679543"/>
                <a:gd name="connsiteY165" fmla="*/ 72572 h 3882544"/>
                <a:gd name="connsiteX166" fmla="*/ 6458857 w 8679543"/>
                <a:gd name="connsiteY166" fmla="*/ 58057 h 3882544"/>
                <a:gd name="connsiteX167" fmla="*/ 6183086 w 8679543"/>
                <a:gd name="connsiteY167" fmla="*/ 72572 h 3882544"/>
                <a:gd name="connsiteX168" fmla="*/ 6052457 w 8679543"/>
                <a:gd name="connsiteY168" fmla="*/ 116115 h 3882544"/>
                <a:gd name="connsiteX169" fmla="*/ 6023428 w 8679543"/>
                <a:gd name="connsiteY169" fmla="*/ 159657 h 3882544"/>
                <a:gd name="connsiteX170" fmla="*/ 5936343 w 8679543"/>
                <a:gd name="connsiteY170" fmla="*/ 203200 h 3882544"/>
                <a:gd name="connsiteX171" fmla="*/ 5878286 w 8679543"/>
                <a:gd name="connsiteY171" fmla="*/ 290286 h 3882544"/>
                <a:gd name="connsiteX172" fmla="*/ 5849257 w 8679543"/>
                <a:gd name="connsiteY172" fmla="*/ 377372 h 3882544"/>
                <a:gd name="connsiteX173" fmla="*/ 5863771 w 8679543"/>
                <a:gd name="connsiteY173" fmla="*/ 493486 h 3882544"/>
                <a:gd name="connsiteX174" fmla="*/ 5863771 w 8679543"/>
                <a:gd name="connsiteY174" fmla="*/ 711200 h 3882544"/>
                <a:gd name="connsiteX175" fmla="*/ 5820228 w 8679543"/>
                <a:gd name="connsiteY175" fmla="*/ 740229 h 3882544"/>
                <a:gd name="connsiteX176" fmla="*/ 5675086 w 8679543"/>
                <a:gd name="connsiteY176" fmla="*/ 769257 h 3882544"/>
                <a:gd name="connsiteX177" fmla="*/ 5384800 w 8679543"/>
                <a:gd name="connsiteY177" fmla="*/ 783772 h 3882544"/>
                <a:gd name="connsiteX178" fmla="*/ 5384800 w 8679543"/>
                <a:gd name="connsiteY178" fmla="*/ 943429 h 3882544"/>
                <a:gd name="connsiteX179" fmla="*/ 5442857 w 8679543"/>
                <a:gd name="connsiteY179" fmla="*/ 1030515 h 3882544"/>
                <a:gd name="connsiteX180" fmla="*/ 5457371 w 8679543"/>
                <a:gd name="connsiteY180" fmla="*/ 1074057 h 3882544"/>
                <a:gd name="connsiteX181" fmla="*/ 5457371 w 8679543"/>
                <a:gd name="connsiteY181" fmla="*/ 1306286 h 3882544"/>
                <a:gd name="connsiteX182" fmla="*/ 5413828 w 8679543"/>
                <a:gd name="connsiteY182" fmla="*/ 1335315 h 3882544"/>
                <a:gd name="connsiteX183" fmla="*/ 5326743 w 8679543"/>
                <a:gd name="connsiteY183" fmla="*/ 1364343 h 3882544"/>
                <a:gd name="connsiteX184" fmla="*/ 5283200 w 8679543"/>
                <a:gd name="connsiteY184" fmla="*/ 1393372 h 3882544"/>
                <a:gd name="connsiteX185" fmla="*/ 4992914 w 8679543"/>
                <a:gd name="connsiteY185" fmla="*/ 1364343 h 3882544"/>
                <a:gd name="connsiteX186" fmla="*/ 4862286 w 8679543"/>
                <a:gd name="connsiteY186" fmla="*/ 1306286 h 3882544"/>
                <a:gd name="connsiteX187" fmla="*/ 4818743 w 8679543"/>
                <a:gd name="connsiteY187" fmla="*/ 1291772 h 3882544"/>
                <a:gd name="connsiteX188" fmla="*/ 4775200 w 8679543"/>
                <a:gd name="connsiteY188" fmla="*/ 1204686 h 3882544"/>
                <a:gd name="connsiteX189" fmla="*/ 4746171 w 8679543"/>
                <a:gd name="connsiteY189" fmla="*/ 1161143 h 3882544"/>
                <a:gd name="connsiteX190" fmla="*/ 4760686 w 8679543"/>
                <a:gd name="connsiteY190" fmla="*/ 1059543 h 3882544"/>
                <a:gd name="connsiteX191" fmla="*/ 4789714 w 8679543"/>
                <a:gd name="connsiteY191" fmla="*/ 972457 h 3882544"/>
                <a:gd name="connsiteX192" fmla="*/ 4731657 w 8679543"/>
                <a:gd name="connsiteY192" fmla="*/ 870857 h 3882544"/>
                <a:gd name="connsiteX193" fmla="*/ 4702628 w 8679543"/>
                <a:gd name="connsiteY193" fmla="*/ 827315 h 3882544"/>
                <a:gd name="connsiteX194" fmla="*/ 4615543 w 8679543"/>
                <a:gd name="connsiteY194" fmla="*/ 798286 h 3882544"/>
                <a:gd name="connsiteX195" fmla="*/ 4528457 w 8679543"/>
                <a:gd name="connsiteY195" fmla="*/ 754743 h 3882544"/>
                <a:gd name="connsiteX196" fmla="*/ 4441371 w 8679543"/>
                <a:gd name="connsiteY196" fmla="*/ 711200 h 3882544"/>
                <a:gd name="connsiteX197" fmla="*/ 4049486 w 8679543"/>
                <a:gd name="connsiteY197" fmla="*/ 696686 h 3882544"/>
                <a:gd name="connsiteX198" fmla="*/ 3860800 w 8679543"/>
                <a:gd name="connsiteY198" fmla="*/ 682172 h 3882544"/>
                <a:gd name="connsiteX199" fmla="*/ 3788228 w 8679543"/>
                <a:gd name="connsiteY199" fmla="*/ 667657 h 3882544"/>
                <a:gd name="connsiteX200" fmla="*/ 3657600 w 8679543"/>
                <a:gd name="connsiteY200" fmla="*/ 653143 h 3882544"/>
                <a:gd name="connsiteX201" fmla="*/ 3439886 w 8679543"/>
                <a:gd name="connsiteY201" fmla="*/ 638629 h 3882544"/>
                <a:gd name="connsiteX202" fmla="*/ 3352800 w 8679543"/>
                <a:gd name="connsiteY202" fmla="*/ 609600 h 3882544"/>
                <a:gd name="connsiteX203" fmla="*/ 3265714 w 8679543"/>
                <a:gd name="connsiteY203" fmla="*/ 566057 h 3882544"/>
                <a:gd name="connsiteX204" fmla="*/ 3207657 w 8679543"/>
                <a:gd name="connsiteY204" fmla="*/ 537029 h 3882544"/>
                <a:gd name="connsiteX205" fmla="*/ 3106057 w 8679543"/>
                <a:gd name="connsiteY205" fmla="*/ 508000 h 3882544"/>
                <a:gd name="connsiteX206" fmla="*/ 3062514 w 8679543"/>
                <a:gd name="connsiteY206" fmla="*/ 478972 h 3882544"/>
                <a:gd name="connsiteX207" fmla="*/ 2989943 w 8679543"/>
                <a:gd name="connsiteY207" fmla="*/ 464457 h 3882544"/>
                <a:gd name="connsiteX208" fmla="*/ 2902857 w 8679543"/>
                <a:gd name="connsiteY208" fmla="*/ 435429 h 3882544"/>
                <a:gd name="connsiteX209" fmla="*/ 2859314 w 8679543"/>
                <a:gd name="connsiteY209" fmla="*/ 420915 h 3882544"/>
                <a:gd name="connsiteX210" fmla="*/ 2728686 w 8679543"/>
                <a:gd name="connsiteY210" fmla="*/ 362857 h 3882544"/>
                <a:gd name="connsiteX211" fmla="*/ 2685143 w 8679543"/>
                <a:gd name="connsiteY211" fmla="*/ 348343 h 3882544"/>
                <a:gd name="connsiteX212" fmla="*/ 2641600 w 8679543"/>
                <a:gd name="connsiteY212" fmla="*/ 333829 h 3882544"/>
                <a:gd name="connsiteX213" fmla="*/ 2525486 w 8679543"/>
                <a:gd name="connsiteY213" fmla="*/ 290286 h 3882544"/>
                <a:gd name="connsiteX214" fmla="*/ 2438400 w 8679543"/>
                <a:gd name="connsiteY214" fmla="*/ 261257 h 3882544"/>
                <a:gd name="connsiteX215" fmla="*/ 2380343 w 8679543"/>
                <a:gd name="connsiteY215" fmla="*/ 246743 h 3882544"/>
                <a:gd name="connsiteX216" fmla="*/ 2206171 w 8679543"/>
                <a:gd name="connsiteY216" fmla="*/ 261257 h 3882544"/>
                <a:gd name="connsiteX217" fmla="*/ 2119086 w 8679543"/>
                <a:gd name="connsiteY217" fmla="*/ 275772 h 3882544"/>
                <a:gd name="connsiteX218" fmla="*/ 1669143 w 8679543"/>
                <a:gd name="connsiteY218" fmla="*/ 261257 h 3882544"/>
                <a:gd name="connsiteX219" fmla="*/ 1407886 w 8679543"/>
                <a:gd name="connsiteY219" fmla="*/ 304800 h 3882544"/>
                <a:gd name="connsiteX220" fmla="*/ 1364343 w 8679543"/>
                <a:gd name="connsiteY220" fmla="*/ 348343 h 3882544"/>
                <a:gd name="connsiteX221" fmla="*/ 1204686 w 8679543"/>
                <a:gd name="connsiteY221" fmla="*/ 275772 h 3882544"/>
                <a:gd name="connsiteX222" fmla="*/ 1204686 w 8679543"/>
                <a:gd name="connsiteY222" fmla="*/ 275772 h 3882544"/>
                <a:gd name="connsiteX223" fmla="*/ 1117600 w 8679543"/>
                <a:gd name="connsiteY223" fmla="*/ 246743 h 3882544"/>
                <a:gd name="connsiteX224" fmla="*/ 1030514 w 8679543"/>
                <a:gd name="connsiteY224" fmla="*/ 203200 h 3882544"/>
                <a:gd name="connsiteX225" fmla="*/ 1074057 w 8679543"/>
                <a:gd name="connsiteY225" fmla="*/ 304800 h 3882544"/>
                <a:gd name="connsiteX226" fmla="*/ 1088571 w 8679543"/>
                <a:gd name="connsiteY226" fmla="*/ 362857 h 3882544"/>
                <a:gd name="connsiteX227" fmla="*/ 1132114 w 8679543"/>
                <a:gd name="connsiteY227" fmla="*/ 406400 h 3882544"/>
                <a:gd name="connsiteX228" fmla="*/ 1190171 w 8679543"/>
                <a:gd name="connsiteY228" fmla="*/ 493486 h 3882544"/>
                <a:gd name="connsiteX229" fmla="*/ 1219200 w 8679543"/>
                <a:gd name="connsiteY229" fmla="*/ 537029 h 3882544"/>
                <a:gd name="connsiteX230" fmla="*/ 1233714 w 8679543"/>
                <a:gd name="connsiteY230" fmla="*/ 711200 h 3882544"/>
                <a:gd name="connsiteX231" fmla="*/ 1248228 w 8679543"/>
                <a:gd name="connsiteY231" fmla="*/ 754743 h 3882544"/>
                <a:gd name="connsiteX232" fmla="*/ 1262743 w 8679543"/>
                <a:gd name="connsiteY232" fmla="*/ 928915 h 3882544"/>
                <a:gd name="connsiteX233" fmla="*/ 1219200 w 8679543"/>
                <a:gd name="connsiteY233" fmla="*/ 957943 h 3882544"/>
                <a:gd name="connsiteX234" fmla="*/ 1190171 w 8679543"/>
                <a:gd name="connsiteY234" fmla="*/ 1001486 h 3882544"/>
                <a:gd name="connsiteX235" fmla="*/ 1262743 w 8679543"/>
                <a:gd name="connsiteY235" fmla="*/ 1103086 h 3882544"/>
                <a:gd name="connsiteX236" fmla="*/ 1306286 w 8679543"/>
                <a:gd name="connsiteY236" fmla="*/ 1132115 h 3882544"/>
                <a:gd name="connsiteX237" fmla="*/ 1335314 w 8679543"/>
                <a:gd name="connsiteY237" fmla="*/ 1233715 h 3882544"/>
                <a:gd name="connsiteX238" fmla="*/ 1465943 w 8679543"/>
                <a:gd name="connsiteY238" fmla="*/ 1291772 h 3882544"/>
                <a:gd name="connsiteX239" fmla="*/ 1611086 w 8679543"/>
                <a:gd name="connsiteY239" fmla="*/ 1364343 h 3882544"/>
                <a:gd name="connsiteX240" fmla="*/ 1654628 w 8679543"/>
                <a:gd name="connsiteY240" fmla="*/ 1393372 h 3882544"/>
                <a:gd name="connsiteX241" fmla="*/ 1698171 w 8679543"/>
                <a:gd name="connsiteY241" fmla="*/ 1407886 h 3882544"/>
                <a:gd name="connsiteX242" fmla="*/ 2046514 w 8679543"/>
                <a:gd name="connsiteY242" fmla="*/ 1422400 h 3882544"/>
                <a:gd name="connsiteX243" fmla="*/ 2104571 w 8679543"/>
                <a:gd name="connsiteY243" fmla="*/ 1436915 h 3882544"/>
                <a:gd name="connsiteX244" fmla="*/ 2148114 w 8679543"/>
                <a:gd name="connsiteY244" fmla="*/ 1451429 h 3882544"/>
                <a:gd name="connsiteX245" fmla="*/ 2119086 w 8679543"/>
                <a:gd name="connsiteY245" fmla="*/ 1509486 h 3882544"/>
                <a:gd name="connsiteX246" fmla="*/ 2104571 w 8679543"/>
                <a:gd name="connsiteY246" fmla="*/ 1553029 h 3882544"/>
                <a:gd name="connsiteX247" fmla="*/ 2061028 w 8679543"/>
                <a:gd name="connsiteY247" fmla="*/ 1640115 h 3882544"/>
                <a:gd name="connsiteX248" fmla="*/ 2090057 w 8679543"/>
                <a:gd name="connsiteY248" fmla="*/ 1857829 h 3882544"/>
                <a:gd name="connsiteX249" fmla="*/ 2104571 w 8679543"/>
                <a:gd name="connsiteY249" fmla="*/ 1959429 h 3882544"/>
                <a:gd name="connsiteX250" fmla="*/ 2119086 w 8679543"/>
                <a:gd name="connsiteY250" fmla="*/ 2032000 h 3882544"/>
                <a:gd name="connsiteX251" fmla="*/ 2133600 w 8679543"/>
                <a:gd name="connsiteY251" fmla="*/ 2075543 h 3882544"/>
                <a:gd name="connsiteX252" fmla="*/ 2177143 w 8679543"/>
                <a:gd name="connsiteY252" fmla="*/ 2090057 h 3882544"/>
                <a:gd name="connsiteX253" fmla="*/ 2220686 w 8679543"/>
                <a:gd name="connsiteY253" fmla="*/ 2177143 h 3882544"/>
                <a:gd name="connsiteX254" fmla="*/ 2264228 w 8679543"/>
                <a:gd name="connsiteY254" fmla="*/ 2264229 h 3882544"/>
                <a:gd name="connsiteX255" fmla="*/ 2206171 w 8679543"/>
                <a:gd name="connsiteY255" fmla="*/ 2380343 h 3882544"/>
                <a:gd name="connsiteX256" fmla="*/ 2104571 w 8679543"/>
                <a:gd name="connsiteY256" fmla="*/ 2365829 h 3882544"/>
                <a:gd name="connsiteX257" fmla="*/ 2017486 w 8679543"/>
                <a:gd name="connsiteY257" fmla="*/ 2322286 h 3882544"/>
                <a:gd name="connsiteX258" fmla="*/ 1973943 w 8679543"/>
                <a:gd name="connsiteY258" fmla="*/ 2307772 h 3882544"/>
                <a:gd name="connsiteX259" fmla="*/ 1901371 w 8679543"/>
                <a:gd name="connsiteY259" fmla="*/ 2278743 h 3882544"/>
                <a:gd name="connsiteX260" fmla="*/ 1683657 w 8679543"/>
                <a:gd name="connsiteY260" fmla="*/ 2293257 h 3882544"/>
                <a:gd name="connsiteX261" fmla="*/ 1669143 w 8679543"/>
                <a:gd name="connsiteY261" fmla="*/ 2336800 h 3882544"/>
                <a:gd name="connsiteX262" fmla="*/ 1582057 w 8679543"/>
                <a:gd name="connsiteY262" fmla="*/ 2380343 h 3882544"/>
                <a:gd name="connsiteX263" fmla="*/ 1407886 w 8679543"/>
                <a:gd name="connsiteY263" fmla="*/ 2351315 h 3882544"/>
                <a:gd name="connsiteX264" fmla="*/ 1364343 w 8679543"/>
                <a:gd name="connsiteY264" fmla="*/ 2322286 h 3882544"/>
                <a:gd name="connsiteX265" fmla="*/ 1335314 w 8679543"/>
                <a:gd name="connsiteY265" fmla="*/ 2278743 h 3882544"/>
                <a:gd name="connsiteX266" fmla="*/ 1248228 w 8679543"/>
                <a:gd name="connsiteY266" fmla="*/ 2249715 h 3882544"/>
                <a:gd name="connsiteX267" fmla="*/ 1204686 w 8679543"/>
                <a:gd name="connsiteY267" fmla="*/ 2235200 h 3882544"/>
                <a:gd name="connsiteX268" fmla="*/ 1030514 w 8679543"/>
                <a:gd name="connsiteY268" fmla="*/ 2148115 h 3882544"/>
                <a:gd name="connsiteX269" fmla="*/ 928914 w 8679543"/>
                <a:gd name="connsiteY269" fmla="*/ 2119086 h 3882544"/>
                <a:gd name="connsiteX270" fmla="*/ 841828 w 8679543"/>
                <a:gd name="connsiteY270" fmla="*/ 2090057 h 3882544"/>
                <a:gd name="connsiteX271" fmla="*/ 827314 w 8679543"/>
                <a:gd name="connsiteY271" fmla="*/ 2046515 h 3882544"/>
                <a:gd name="connsiteX272" fmla="*/ 696686 w 8679543"/>
                <a:gd name="connsiteY272" fmla="*/ 1973943 h 3882544"/>
                <a:gd name="connsiteX273" fmla="*/ 609600 w 8679543"/>
                <a:gd name="connsiteY273" fmla="*/ 1915886 h 3882544"/>
                <a:gd name="connsiteX274" fmla="*/ 493486 w 8679543"/>
                <a:gd name="connsiteY274" fmla="*/ 1785257 h 3882544"/>
                <a:gd name="connsiteX275" fmla="*/ 449943 w 8679543"/>
                <a:gd name="connsiteY275" fmla="*/ 1770743 h 3882544"/>
                <a:gd name="connsiteX276" fmla="*/ 362857 w 8679543"/>
                <a:gd name="connsiteY276" fmla="*/ 1727200 h 3882544"/>
                <a:gd name="connsiteX277" fmla="*/ 145143 w 8679543"/>
                <a:gd name="connsiteY277" fmla="*/ 1741715 h 3882544"/>
                <a:gd name="connsiteX278" fmla="*/ 101600 w 8679543"/>
                <a:gd name="connsiteY278" fmla="*/ 1756229 h 3882544"/>
                <a:gd name="connsiteX279" fmla="*/ 87086 w 8679543"/>
                <a:gd name="connsiteY279" fmla="*/ 1814286 h 3882544"/>
                <a:gd name="connsiteX280" fmla="*/ 0 w 8679543"/>
                <a:gd name="connsiteY280" fmla="*/ 1886857 h 3882544"/>
                <a:gd name="connsiteX281" fmla="*/ 43543 w 8679543"/>
                <a:gd name="connsiteY281" fmla="*/ 1886857 h 3882544"/>
                <a:gd name="connsiteX0" fmla="*/ 43543 w 8679543"/>
                <a:gd name="connsiteY0" fmla="*/ 1886857 h 3875315"/>
                <a:gd name="connsiteX1" fmla="*/ 159657 w 8679543"/>
                <a:gd name="connsiteY1" fmla="*/ 1901372 h 3875315"/>
                <a:gd name="connsiteX2" fmla="*/ 246743 w 8679543"/>
                <a:gd name="connsiteY2" fmla="*/ 1959429 h 3875315"/>
                <a:gd name="connsiteX3" fmla="*/ 290286 w 8679543"/>
                <a:gd name="connsiteY3" fmla="*/ 1988457 h 3875315"/>
                <a:gd name="connsiteX4" fmla="*/ 333828 w 8679543"/>
                <a:gd name="connsiteY4" fmla="*/ 2017486 h 3875315"/>
                <a:gd name="connsiteX5" fmla="*/ 377371 w 8679543"/>
                <a:gd name="connsiteY5" fmla="*/ 2032000 h 3875315"/>
                <a:gd name="connsiteX6" fmla="*/ 435428 w 8679543"/>
                <a:gd name="connsiteY6" fmla="*/ 2104572 h 3875315"/>
                <a:gd name="connsiteX7" fmla="*/ 508000 w 8679543"/>
                <a:gd name="connsiteY7" fmla="*/ 2162629 h 3875315"/>
                <a:gd name="connsiteX8" fmla="*/ 566057 w 8679543"/>
                <a:gd name="connsiteY8" fmla="*/ 2220686 h 3875315"/>
                <a:gd name="connsiteX9" fmla="*/ 595086 w 8679543"/>
                <a:gd name="connsiteY9" fmla="*/ 2264229 h 3875315"/>
                <a:gd name="connsiteX10" fmla="*/ 638628 w 8679543"/>
                <a:gd name="connsiteY10" fmla="*/ 2293257 h 3875315"/>
                <a:gd name="connsiteX11" fmla="*/ 696686 w 8679543"/>
                <a:gd name="connsiteY11" fmla="*/ 2380343 h 3875315"/>
                <a:gd name="connsiteX12" fmla="*/ 769257 w 8679543"/>
                <a:gd name="connsiteY12" fmla="*/ 2452915 h 3875315"/>
                <a:gd name="connsiteX13" fmla="*/ 827314 w 8679543"/>
                <a:gd name="connsiteY13" fmla="*/ 2554515 h 3875315"/>
                <a:gd name="connsiteX14" fmla="*/ 870857 w 8679543"/>
                <a:gd name="connsiteY14" fmla="*/ 2598057 h 3875315"/>
                <a:gd name="connsiteX15" fmla="*/ 928914 w 8679543"/>
                <a:gd name="connsiteY15" fmla="*/ 2685143 h 3875315"/>
                <a:gd name="connsiteX16" fmla="*/ 943428 w 8679543"/>
                <a:gd name="connsiteY16" fmla="*/ 2728686 h 3875315"/>
                <a:gd name="connsiteX17" fmla="*/ 1001486 w 8679543"/>
                <a:gd name="connsiteY17" fmla="*/ 2815772 h 3875315"/>
                <a:gd name="connsiteX18" fmla="*/ 1045028 w 8679543"/>
                <a:gd name="connsiteY18" fmla="*/ 2902857 h 3875315"/>
                <a:gd name="connsiteX19" fmla="*/ 1059543 w 8679543"/>
                <a:gd name="connsiteY19" fmla="*/ 2946400 h 3875315"/>
                <a:gd name="connsiteX20" fmla="*/ 1088571 w 8679543"/>
                <a:gd name="connsiteY20" fmla="*/ 2989943 h 3875315"/>
                <a:gd name="connsiteX21" fmla="*/ 1103086 w 8679543"/>
                <a:gd name="connsiteY21" fmla="*/ 3033486 h 3875315"/>
                <a:gd name="connsiteX22" fmla="*/ 1161143 w 8679543"/>
                <a:gd name="connsiteY22" fmla="*/ 3120572 h 3875315"/>
                <a:gd name="connsiteX23" fmla="*/ 1190171 w 8679543"/>
                <a:gd name="connsiteY23" fmla="*/ 3164115 h 3875315"/>
                <a:gd name="connsiteX24" fmla="*/ 1219200 w 8679543"/>
                <a:gd name="connsiteY24" fmla="*/ 3207657 h 3875315"/>
                <a:gd name="connsiteX25" fmla="*/ 1277257 w 8679543"/>
                <a:gd name="connsiteY25" fmla="*/ 3294743 h 3875315"/>
                <a:gd name="connsiteX26" fmla="*/ 1291771 w 8679543"/>
                <a:gd name="connsiteY26" fmla="*/ 3338286 h 3875315"/>
                <a:gd name="connsiteX27" fmla="*/ 1320800 w 8679543"/>
                <a:gd name="connsiteY27" fmla="*/ 3381829 h 3875315"/>
                <a:gd name="connsiteX28" fmla="*/ 1378857 w 8679543"/>
                <a:gd name="connsiteY28" fmla="*/ 3483429 h 3875315"/>
                <a:gd name="connsiteX29" fmla="*/ 1451428 w 8679543"/>
                <a:gd name="connsiteY29" fmla="*/ 3614057 h 3875315"/>
                <a:gd name="connsiteX30" fmla="*/ 1494971 w 8679543"/>
                <a:gd name="connsiteY30" fmla="*/ 3628572 h 3875315"/>
                <a:gd name="connsiteX31" fmla="*/ 1553028 w 8679543"/>
                <a:gd name="connsiteY31" fmla="*/ 3701143 h 3875315"/>
                <a:gd name="connsiteX32" fmla="*/ 1625600 w 8679543"/>
                <a:gd name="connsiteY32" fmla="*/ 3759200 h 3875315"/>
                <a:gd name="connsiteX33" fmla="*/ 1712686 w 8679543"/>
                <a:gd name="connsiteY33" fmla="*/ 3802743 h 3875315"/>
                <a:gd name="connsiteX34" fmla="*/ 1843314 w 8679543"/>
                <a:gd name="connsiteY34" fmla="*/ 3860800 h 3875315"/>
                <a:gd name="connsiteX35" fmla="*/ 2133600 w 8679543"/>
                <a:gd name="connsiteY35" fmla="*/ 3875315 h 3875315"/>
                <a:gd name="connsiteX36" fmla="*/ 2467428 w 8679543"/>
                <a:gd name="connsiteY36" fmla="*/ 3831772 h 3875315"/>
                <a:gd name="connsiteX37" fmla="*/ 2400300 w 8679543"/>
                <a:gd name="connsiteY37" fmla="*/ 3768272 h 3875315"/>
                <a:gd name="connsiteX38" fmla="*/ 2336800 w 8679543"/>
                <a:gd name="connsiteY38" fmla="*/ 3556000 h 3875315"/>
                <a:gd name="connsiteX39" fmla="*/ 2307771 w 8679543"/>
                <a:gd name="connsiteY39" fmla="*/ 3468915 h 3875315"/>
                <a:gd name="connsiteX40" fmla="*/ 2264228 w 8679543"/>
                <a:gd name="connsiteY40" fmla="*/ 3381829 h 3875315"/>
                <a:gd name="connsiteX41" fmla="*/ 2159680 w 8679543"/>
                <a:gd name="connsiteY41" fmla="*/ 3051855 h 3875315"/>
                <a:gd name="connsiteX42" fmla="*/ 2027011 w 8679543"/>
                <a:gd name="connsiteY42" fmla="*/ 2621190 h 3875315"/>
                <a:gd name="connsiteX43" fmla="*/ 2128157 w 8679543"/>
                <a:gd name="connsiteY43" fmla="*/ 2896961 h 3875315"/>
                <a:gd name="connsiteX44" fmla="*/ 2279876 w 8679543"/>
                <a:gd name="connsiteY44" fmla="*/ 3077029 h 3875315"/>
                <a:gd name="connsiteX45" fmla="*/ 2351314 w 8679543"/>
                <a:gd name="connsiteY45" fmla="*/ 2873829 h 3875315"/>
                <a:gd name="connsiteX46" fmla="*/ 2322286 w 8679543"/>
                <a:gd name="connsiteY46" fmla="*/ 2772229 h 3875315"/>
                <a:gd name="connsiteX47" fmla="*/ 2365375 w 8679543"/>
                <a:gd name="connsiteY47" fmla="*/ 2607582 h 3875315"/>
                <a:gd name="connsiteX48" fmla="*/ 2448152 w 8679543"/>
                <a:gd name="connsiteY48" fmla="*/ 2444297 h 3875315"/>
                <a:gd name="connsiteX49" fmla="*/ 2583543 w 8679543"/>
                <a:gd name="connsiteY49" fmla="*/ 2481943 h 3875315"/>
                <a:gd name="connsiteX50" fmla="*/ 2627086 w 8679543"/>
                <a:gd name="connsiteY50" fmla="*/ 2467429 h 3875315"/>
                <a:gd name="connsiteX51" fmla="*/ 2685143 w 8679543"/>
                <a:gd name="connsiteY51" fmla="*/ 2394857 h 3875315"/>
                <a:gd name="connsiteX52" fmla="*/ 2743200 w 8679543"/>
                <a:gd name="connsiteY52" fmla="*/ 2307772 h 3875315"/>
                <a:gd name="connsiteX53" fmla="*/ 2801257 w 8679543"/>
                <a:gd name="connsiteY53" fmla="*/ 2177143 h 3875315"/>
                <a:gd name="connsiteX54" fmla="*/ 2830286 w 8679543"/>
                <a:gd name="connsiteY54" fmla="*/ 2090057 h 3875315"/>
                <a:gd name="connsiteX55" fmla="*/ 2975428 w 8679543"/>
                <a:gd name="connsiteY55" fmla="*/ 2002972 h 3875315"/>
                <a:gd name="connsiteX56" fmla="*/ 3033486 w 8679543"/>
                <a:gd name="connsiteY56" fmla="*/ 1944915 h 3875315"/>
                <a:gd name="connsiteX57" fmla="*/ 3106057 w 8679543"/>
                <a:gd name="connsiteY57" fmla="*/ 1857829 h 3875315"/>
                <a:gd name="connsiteX58" fmla="*/ 3164114 w 8679543"/>
                <a:gd name="connsiteY58" fmla="*/ 1828800 h 3875315"/>
                <a:gd name="connsiteX59" fmla="*/ 3439886 w 8679543"/>
                <a:gd name="connsiteY59" fmla="*/ 1814286 h 3875315"/>
                <a:gd name="connsiteX60" fmla="*/ 3497943 w 8679543"/>
                <a:gd name="connsiteY60" fmla="*/ 1901372 h 3875315"/>
                <a:gd name="connsiteX61" fmla="*/ 3628571 w 8679543"/>
                <a:gd name="connsiteY61" fmla="*/ 1944915 h 3875315"/>
                <a:gd name="connsiteX62" fmla="*/ 3672114 w 8679543"/>
                <a:gd name="connsiteY62" fmla="*/ 1959429 h 3875315"/>
                <a:gd name="connsiteX63" fmla="*/ 3730171 w 8679543"/>
                <a:gd name="connsiteY63" fmla="*/ 2002972 h 3875315"/>
                <a:gd name="connsiteX64" fmla="*/ 3744686 w 8679543"/>
                <a:gd name="connsiteY64" fmla="*/ 2046515 h 3875315"/>
                <a:gd name="connsiteX65" fmla="*/ 3773714 w 8679543"/>
                <a:gd name="connsiteY65" fmla="*/ 2090057 h 3875315"/>
                <a:gd name="connsiteX66" fmla="*/ 3817257 w 8679543"/>
                <a:gd name="connsiteY66" fmla="*/ 2177143 h 3875315"/>
                <a:gd name="connsiteX67" fmla="*/ 3860800 w 8679543"/>
                <a:gd name="connsiteY67" fmla="*/ 2220686 h 3875315"/>
                <a:gd name="connsiteX68" fmla="*/ 3889828 w 8679543"/>
                <a:gd name="connsiteY68" fmla="*/ 2264229 h 3875315"/>
                <a:gd name="connsiteX69" fmla="*/ 3933371 w 8679543"/>
                <a:gd name="connsiteY69" fmla="*/ 2307772 h 3875315"/>
                <a:gd name="connsiteX70" fmla="*/ 4034971 w 8679543"/>
                <a:gd name="connsiteY70" fmla="*/ 2409372 h 3875315"/>
                <a:gd name="connsiteX71" fmla="*/ 4107543 w 8679543"/>
                <a:gd name="connsiteY71" fmla="*/ 2481943 h 3875315"/>
                <a:gd name="connsiteX72" fmla="*/ 4180114 w 8679543"/>
                <a:gd name="connsiteY72" fmla="*/ 2540000 h 3875315"/>
                <a:gd name="connsiteX73" fmla="*/ 4238171 w 8679543"/>
                <a:gd name="connsiteY73" fmla="*/ 2627086 h 3875315"/>
                <a:gd name="connsiteX74" fmla="*/ 4267200 w 8679543"/>
                <a:gd name="connsiteY74" fmla="*/ 2670629 h 3875315"/>
                <a:gd name="connsiteX75" fmla="*/ 4470400 w 8679543"/>
                <a:gd name="connsiteY75" fmla="*/ 2714172 h 3875315"/>
                <a:gd name="connsiteX76" fmla="*/ 4557486 w 8679543"/>
                <a:gd name="connsiteY76" fmla="*/ 2757715 h 3875315"/>
                <a:gd name="connsiteX77" fmla="*/ 4659086 w 8679543"/>
                <a:gd name="connsiteY77" fmla="*/ 2801257 h 3875315"/>
                <a:gd name="connsiteX78" fmla="*/ 4963886 w 8679543"/>
                <a:gd name="connsiteY78" fmla="*/ 2902857 h 3875315"/>
                <a:gd name="connsiteX79" fmla="*/ 5007428 w 8679543"/>
                <a:gd name="connsiteY79" fmla="*/ 2931886 h 3875315"/>
                <a:gd name="connsiteX80" fmla="*/ 5036457 w 8679543"/>
                <a:gd name="connsiteY80" fmla="*/ 2975429 h 3875315"/>
                <a:gd name="connsiteX81" fmla="*/ 5080000 w 8679543"/>
                <a:gd name="connsiteY81" fmla="*/ 3033486 h 3875315"/>
                <a:gd name="connsiteX82" fmla="*/ 5123543 w 8679543"/>
                <a:gd name="connsiteY82" fmla="*/ 3062515 h 3875315"/>
                <a:gd name="connsiteX83" fmla="*/ 5152571 w 8679543"/>
                <a:gd name="connsiteY83" fmla="*/ 3106057 h 3875315"/>
                <a:gd name="connsiteX84" fmla="*/ 5196114 w 8679543"/>
                <a:gd name="connsiteY84" fmla="*/ 3120572 h 3875315"/>
                <a:gd name="connsiteX85" fmla="*/ 5283200 w 8679543"/>
                <a:gd name="connsiteY85" fmla="*/ 3178629 h 3875315"/>
                <a:gd name="connsiteX86" fmla="*/ 5326743 w 8679543"/>
                <a:gd name="connsiteY86" fmla="*/ 3207657 h 3875315"/>
                <a:gd name="connsiteX87" fmla="*/ 5355771 w 8679543"/>
                <a:gd name="connsiteY87" fmla="*/ 3251200 h 3875315"/>
                <a:gd name="connsiteX88" fmla="*/ 5399314 w 8679543"/>
                <a:gd name="connsiteY88" fmla="*/ 3280229 h 3875315"/>
                <a:gd name="connsiteX89" fmla="*/ 5442857 w 8679543"/>
                <a:gd name="connsiteY89" fmla="*/ 3323772 h 3875315"/>
                <a:gd name="connsiteX90" fmla="*/ 5486400 w 8679543"/>
                <a:gd name="connsiteY90" fmla="*/ 3352800 h 3875315"/>
                <a:gd name="connsiteX91" fmla="*/ 5529943 w 8679543"/>
                <a:gd name="connsiteY91" fmla="*/ 3396343 h 3875315"/>
                <a:gd name="connsiteX92" fmla="*/ 5573486 w 8679543"/>
                <a:gd name="connsiteY92" fmla="*/ 3425372 h 3875315"/>
                <a:gd name="connsiteX93" fmla="*/ 5617028 w 8679543"/>
                <a:gd name="connsiteY93" fmla="*/ 3468915 h 3875315"/>
                <a:gd name="connsiteX94" fmla="*/ 5660571 w 8679543"/>
                <a:gd name="connsiteY94" fmla="*/ 3483429 h 3875315"/>
                <a:gd name="connsiteX95" fmla="*/ 5747657 w 8679543"/>
                <a:gd name="connsiteY95" fmla="*/ 3454400 h 3875315"/>
                <a:gd name="connsiteX96" fmla="*/ 5791200 w 8679543"/>
                <a:gd name="connsiteY96" fmla="*/ 3425372 h 3875315"/>
                <a:gd name="connsiteX97" fmla="*/ 5834743 w 8679543"/>
                <a:gd name="connsiteY97" fmla="*/ 3410857 h 3875315"/>
                <a:gd name="connsiteX98" fmla="*/ 5878286 w 8679543"/>
                <a:gd name="connsiteY98" fmla="*/ 3381829 h 3875315"/>
                <a:gd name="connsiteX99" fmla="*/ 5965371 w 8679543"/>
                <a:gd name="connsiteY99" fmla="*/ 3352800 h 3875315"/>
                <a:gd name="connsiteX100" fmla="*/ 6066971 w 8679543"/>
                <a:gd name="connsiteY100" fmla="*/ 3323772 h 3875315"/>
                <a:gd name="connsiteX101" fmla="*/ 6241143 w 8679543"/>
                <a:gd name="connsiteY101" fmla="*/ 3338286 h 3875315"/>
                <a:gd name="connsiteX102" fmla="*/ 6270171 w 8679543"/>
                <a:gd name="connsiteY102" fmla="*/ 3381829 h 3875315"/>
                <a:gd name="connsiteX103" fmla="*/ 6342743 w 8679543"/>
                <a:gd name="connsiteY103" fmla="*/ 3512457 h 3875315"/>
                <a:gd name="connsiteX104" fmla="*/ 6386286 w 8679543"/>
                <a:gd name="connsiteY104" fmla="*/ 3556000 h 3875315"/>
                <a:gd name="connsiteX105" fmla="*/ 6473371 w 8679543"/>
                <a:gd name="connsiteY105" fmla="*/ 3614057 h 3875315"/>
                <a:gd name="connsiteX106" fmla="*/ 6821714 w 8679543"/>
                <a:gd name="connsiteY106" fmla="*/ 3599543 h 3875315"/>
                <a:gd name="connsiteX107" fmla="*/ 7024914 w 8679543"/>
                <a:gd name="connsiteY107" fmla="*/ 3570515 h 3875315"/>
                <a:gd name="connsiteX108" fmla="*/ 7155543 w 8679543"/>
                <a:gd name="connsiteY108" fmla="*/ 3556000 h 3875315"/>
                <a:gd name="connsiteX109" fmla="*/ 7445828 w 8679543"/>
                <a:gd name="connsiteY109" fmla="*/ 3585029 h 3875315"/>
                <a:gd name="connsiteX110" fmla="*/ 7489371 w 8679543"/>
                <a:gd name="connsiteY110" fmla="*/ 3614057 h 3875315"/>
                <a:gd name="connsiteX111" fmla="*/ 7590971 w 8679543"/>
                <a:gd name="connsiteY111" fmla="*/ 3628572 h 3875315"/>
                <a:gd name="connsiteX112" fmla="*/ 8389257 w 8679543"/>
                <a:gd name="connsiteY112" fmla="*/ 3439886 h 3875315"/>
                <a:gd name="connsiteX113" fmla="*/ 8374743 w 8679543"/>
                <a:gd name="connsiteY113" fmla="*/ 3396343 h 3875315"/>
                <a:gd name="connsiteX114" fmla="*/ 8360228 w 8679543"/>
                <a:gd name="connsiteY114" fmla="*/ 3338286 h 3875315"/>
                <a:gd name="connsiteX115" fmla="*/ 8374743 w 8679543"/>
                <a:gd name="connsiteY115" fmla="*/ 2699657 h 3875315"/>
                <a:gd name="connsiteX116" fmla="*/ 8447314 w 8679543"/>
                <a:gd name="connsiteY116" fmla="*/ 2525486 h 3875315"/>
                <a:gd name="connsiteX117" fmla="*/ 8490857 w 8679543"/>
                <a:gd name="connsiteY117" fmla="*/ 2438400 h 3875315"/>
                <a:gd name="connsiteX118" fmla="*/ 8534400 w 8679543"/>
                <a:gd name="connsiteY118" fmla="*/ 2307772 h 3875315"/>
                <a:gd name="connsiteX119" fmla="*/ 8548914 w 8679543"/>
                <a:gd name="connsiteY119" fmla="*/ 2264229 h 3875315"/>
                <a:gd name="connsiteX120" fmla="*/ 8519886 w 8679543"/>
                <a:gd name="connsiteY120" fmla="*/ 2119086 h 3875315"/>
                <a:gd name="connsiteX121" fmla="*/ 8490857 w 8679543"/>
                <a:gd name="connsiteY121" fmla="*/ 2032000 h 3875315"/>
                <a:gd name="connsiteX122" fmla="*/ 8505371 w 8679543"/>
                <a:gd name="connsiteY122" fmla="*/ 1654629 h 3875315"/>
                <a:gd name="connsiteX123" fmla="*/ 8548914 w 8679543"/>
                <a:gd name="connsiteY123" fmla="*/ 1567543 h 3875315"/>
                <a:gd name="connsiteX124" fmla="*/ 8592457 w 8679543"/>
                <a:gd name="connsiteY124" fmla="*/ 1553029 h 3875315"/>
                <a:gd name="connsiteX125" fmla="*/ 8621486 w 8679543"/>
                <a:gd name="connsiteY125" fmla="*/ 1465943 h 3875315"/>
                <a:gd name="connsiteX126" fmla="*/ 8636000 w 8679543"/>
                <a:gd name="connsiteY126" fmla="*/ 1422400 h 3875315"/>
                <a:gd name="connsiteX127" fmla="*/ 8679543 w 8679543"/>
                <a:gd name="connsiteY127" fmla="*/ 1335315 h 3875315"/>
                <a:gd name="connsiteX128" fmla="*/ 8505371 w 8679543"/>
                <a:gd name="connsiteY128" fmla="*/ 1059543 h 3875315"/>
                <a:gd name="connsiteX129" fmla="*/ 8447314 w 8679543"/>
                <a:gd name="connsiteY129" fmla="*/ 1030515 h 3875315"/>
                <a:gd name="connsiteX130" fmla="*/ 8389257 w 8679543"/>
                <a:gd name="connsiteY130" fmla="*/ 1016000 h 3875315"/>
                <a:gd name="connsiteX131" fmla="*/ 8345714 w 8679543"/>
                <a:gd name="connsiteY131" fmla="*/ 986972 h 3875315"/>
                <a:gd name="connsiteX132" fmla="*/ 8302171 w 8679543"/>
                <a:gd name="connsiteY132" fmla="*/ 972457 h 3875315"/>
                <a:gd name="connsiteX133" fmla="*/ 8316686 w 8679543"/>
                <a:gd name="connsiteY133" fmla="*/ 798286 h 3875315"/>
                <a:gd name="connsiteX134" fmla="*/ 8360228 w 8679543"/>
                <a:gd name="connsiteY134" fmla="*/ 783772 h 3875315"/>
                <a:gd name="connsiteX135" fmla="*/ 8432800 w 8679543"/>
                <a:gd name="connsiteY135" fmla="*/ 261257 h 3875315"/>
                <a:gd name="connsiteX136" fmla="*/ 8418286 w 8679543"/>
                <a:gd name="connsiteY136" fmla="*/ 101600 h 3875315"/>
                <a:gd name="connsiteX137" fmla="*/ 8374743 w 8679543"/>
                <a:gd name="connsiteY137" fmla="*/ 116115 h 3875315"/>
                <a:gd name="connsiteX138" fmla="*/ 8287657 w 8679543"/>
                <a:gd name="connsiteY138" fmla="*/ 159657 h 3875315"/>
                <a:gd name="connsiteX139" fmla="*/ 8128000 w 8679543"/>
                <a:gd name="connsiteY139" fmla="*/ 130629 h 3875315"/>
                <a:gd name="connsiteX140" fmla="*/ 8084457 w 8679543"/>
                <a:gd name="connsiteY140" fmla="*/ 101600 h 3875315"/>
                <a:gd name="connsiteX141" fmla="*/ 7997371 w 8679543"/>
                <a:gd name="connsiteY141" fmla="*/ 72572 h 3875315"/>
                <a:gd name="connsiteX142" fmla="*/ 7953828 w 8679543"/>
                <a:gd name="connsiteY142" fmla="*/ 188686 h 3875315"/>
                <a:gd name="connsiteX143" fmla="*/ 7910286 w 8679543"/>
                <a:gd name="connsiteY143" fmla="*/ 203200 h 3875315"/>
                <a:gd name="connsiteX144" fmla="*/ 7779657 w 8679543"/>
                <a:gd name="connsiteY144" fmla="*/ 188686 h 3875315"/>
                <a:gd name="connsiteX145" fmla="*/ 7736114 w 8679543"/>
                <a:gd name="connsiteY145" fmla="*/ 174172 h 3875315"/>
                <a:gd name="connsiteX146" fmla="*/ 7692571 w 8679543"/>
                <a:gd name="connsiteY146" fmla="*/ 130629 h 3875315"/>
                <a:gd name="connsiteX147" fmla="*/ 7605486 w 8679543"/>
                <a:gd name="connsiteY147" fmla="*/ 87086 h 3875315"/>
                <a:gd name="connsiteX148" fmla="*/ 7518400 w 8679543"/>
                <a:gd name="connsiteY148" fmla="*/ 43543 h 3875315"/>
                <a:gd name="connsiteX149" fmla="*/ 7431314 w 8679543"/>
                <a:gd name="connsiteY149" fmla="*/ 0 h 3875315"/>
                <a:gd name="connsiteX150" fmla="*/ 7329714 w 8679543"/>
                <a:gd name="connsiteY150" fmla="*/ 29029 h 3875315"/>
                <a:gd name="connsiteX151" fmla="*/ 7286171 w 8679543"/>
                <a:gd name="connsiteY151" fmla="*/ 58057 h 3875315"/>
                <a:gd name="connsiteX152" fmla="*/ 7242628 w 8679543"/>
                <a:gd name="connsiteY152" fmla="*/ 72572 h 3875315"/>
                <a:gd name="connsiteX153" fmla="*/ 7155543 w 8679543"/>
                <a:gd name="connsiteY153" fmla="*/ 145143 h 3875315"/>
                <a:gd name="connsiteX154" fmla="*/ 7112000 w 8679543"/>
                <a:gd name="connsiteY154" fmla="*/ 159657 h 3875315"/>
                <a:gd name="connsiteX155" fmla="*/ 7024914 w 8679543"/>
                <a:gd name="connsiteY155" fmla="*/ 203200 h 3875315"/>
                <a:gd name="connsiteX156" fmla="*/ 6937828 w 8679543"/>
                <a:gd name="connsiteY156" fmla="*/ 246743 h 3875315"/>
                <a:gd name="connsiteX157" fmla="*/ 6894286 w 8679543"/>
                <a:gd name="connsiteY157" fmla="*/ 275772 h 3875315"/>
                <a:gd name="connsiteX158" fmla="*/ 6792686 w 8679543"/>
                <a:gd name="connsiteY158" fmla="*/ 261257 h 3875315"/>
                <a:gd name="connsiteX159" fmla="*/ 6763657 w 8679543"/>
                <a:gd name="connsiteY159" fmla="*/ 217715 h 3875315"/>
                <a:gd name="connsiteX160" fmla="*/ 6720114 w 8679543"/>
                <a:gd name="connsiteY160" fmla="*/ 174172 h 3875315"/>
                <a:gd name="connsiteX161" fmla="*/ 6705600 w 8679543"/>
                <a:gd name="connsiteY161" fmla="*/ 130629 h 3875315"/>
                <a:gd name="connsiteX162" fmla="*/ 6618514 w 8679543"/>
                <a:gd name="connsiteY162" fmla="*/ 101600 h 3875315"/>
                <a:gd name="connsiteX163" fmla="*/ 6574971 w 8679543"/>
                <a:gd name="connsiteY163" fmla="*/ 87086 h 3875315"/>
                <a:gd name="connsiteX164" fmla="*/ 6531428 w 8679543"/>
                <a:gd name="connsiteY164" fmla="*/ 72572 h 3875315"/>
                <a:gd name="connsiteX165" fmla="*/ 6458857 w 8679543"/>
                <a:gd name="connsiteY165" fmla="*/ 58057 h 3875315"/>
                <a:gd name="connsiteX166" fmla="*/ 6183086 w 8679543"/>
                <a:gd name="connsiteY166" fmla="*/ 72572 h 3875315"/>
                <a:gd name="connsiteX167" fmla="*/ 6052457 w 8679543"/>
                <a:gd name="connsiteY167" fmla="*/ 116115 h 3875315"/>
                <a:gd name="connsiteX168" fmla="*/ 6023428 w 8679543"/>
                <a:gd name="connsiteY168" fmla="*/ 159657 h 3875315"/>
                <a:gd name="connsiteX169" fmla="*/ 5936343 w 8679543"/>
                <a:gd name="connsiteY169" fmla="*/ 203200 h 3875315"/>
                <a:gd name="connsiteX170" fmla="*/ 5878286 w 8679543"/>
                <a:gd name="connsiteY170" fmla="*/ 290286 h 3875315"/>
                <a:gd name="connsiteX171" fmla="*/ 5849257 w 8679543"/>
                <a:gd name="connsiteY171" fmla="*/ 377372 h 3875315"/>
                <a:gd name="connsiteX172" fmla="*/ 5863771 w 8679543"/>
                <a:gd name="connsiteY172" fmla="*/ 493486 h 3875315"/>
                <a:gd name="connsiteX173" fmla="*/ 5863771 w 8679543"/>
                <a:gd name="connsiteY173" fmla="*/ 711200 h 3875315"/>
                <a:gd name="connsiteX174" fmla="*/ 5820228 w 8679543"/>
                <a:gd name="connsiteY174" fmla="*/ 740229 h 3875315"/>
                <a:gd name="connsiteX175" fmla="*/ 5675086 w 8679543"/>
                <a:gd name="connsiteY175" fmla="*/ 769257 h 3875315"/>
                <a:gd name="connsiteX176" fmla="*/ 5384800 w 8679543"/>
                <a:gd name="connsiteY176" fmla="*/ 783772 h 3875315"/>
                <a:gd name="connsiteX177" fmla="*/ 5384800 w 8679543"/>
                <a:gd name="connsiteY177" fmla="*/ 943429 h 3875315"/>
                <a:gd name="connsiteX178" fmla="*/ 5442857 w 8679543"/>
                <a:gd name="connsiteY178" fmla="*/ 1030515 h 3875315"/>
                <a:gd name="connsiteX179" fmla="*/ 5457371 w 8679543"/>
                <a:gd name="connsiteY179" fmla="*/ 1074057 h 3875315"/>
                <a:gd name="connsiteX180" fmla="*/ 5457371 w 8679543"/>
                <a:gd name="connsiteY180" fmla="*/ 1306286 h 3875315"/>
                <a:gd name="connsiteX181" fmla="*/ 5413828 w 8679543"/>
                <a:gd name="connsiteY181" fmla="*/ 1335315 h 3875315"/>
                <a:gd name="connsiteX182" fmla="*/ 5326743 w 8679543"/>
                <a:gd name="connsiteY182" fmla="*/ 1364343 h 3875315"/>
                <a:gd name="connsiteX183" fmla="*/ 5283200 w 8679543"/>
                <a:gd name="connsiteY183" fmla="*/ 1393372 h 3875315"/>
                <a:gd name="connsiteX184" fmla="*/ 4992914 w 8679543"/>
                <a:gd name="connsiteY184" fmla="*/ 1364343 h 3875315"/>
                <a:gd name="connsiteX185" fmla="*/ 4862286 w 8679543"/>
                <a:gd name="connsiteY185" fmla="*/ 1306286 h 3875315"/>
                <a:gd name="connsiteX186" fmla="*/ 4818743 w 8679543"/>
                <a:gd name="connsiteY186" fmla="*/ 1291772 h 3875315"/>
                <a:gd name="connsiteX187" fmla="*/ 4775200 w 8679543"/>
                <a:gd name="connsiteY187" fmla="*/ 1204686 h 3875315"/>
                <a:gd name="connsiteX188" fmla="*/ 4746171 w 8679543"/>
                <a:gd name="connsiteY188" fmla="*/ 1161143 h 3875315"/>
                <a:gd name="connsiteX189" fmla="*/ 4760686 w 8679543"/>
                <a:gd name="connsiteY189" fmla="*/ 1059543 h 3875315"/>
                <a:gd name="connsiteX190" fmla="*/ 4789714 w 8679543"/>
                <a:gd name="connsiteY190" fmla="*/ 972457 h 3875315"/>
                <a:gd name="connsiteX191" fmla="*/ 4731657 w 8679543"/>
                <a:gd name="connsiteY191" fmla="*/ 870857 h 3875315"/>
                <a:gd name="connsiteX192" fmla="*/ 4702628 w 8679543"/>
                <a:gd name="connsiteY192" fmla="*/ 827315 h 3875315"/>
                <a:gd name="connsiteX193" fmla="*/ 4615543 w 8679543"/>
                <a:gd name="connsiteY193" fmla="*/ 798286 h 3875315"/>
                <a:gd name="connsiteX194" fmla="*/ 4528457 w 8679543"/>
                <a:gd name="connsiteY194" fmla="*/ 754743 h 3875315"/>
                <a:gd name="connsiteX195" fmla="*/ 4441371 w 8679543"/>
                <a:gd name="connsiteY195" fmla="*/ 711200 h 3875315"/>
                <a:gd name="connsiteX196" fmla="*/ 4049486 w 8679543"/>
                <a:gd name="connsiteY196" fmla="*/ 696686 h 3875315"/>
                <a:gd name="connsiteX197" fmla="*/ 3860800 w 8679543"/>
                <a:gd name="connsiteY197" fmla="*/ 682172 h 3875315"/>
                <a:gd name="connsiteX198" fmla="*/ 3788228 w 8679543"/>
                <a:gd name="connsiteY198" fmla="*/ 667657 h 3875315"/>
                <a:gd name="connsiteX199" fmla="*/ 3657600 w 8679543"/>
                <a:gd name="connsiteY199" fmla="*/ 653143 h 3875315"/>
                <a:gd name="connsiteX200" fmla="*/ 3439886 w 8679543"/>
                <a:gd name="connsiteY200" fmla="*/ 638629 h 3875315"/>
                <a:gd name="connsiteX201" fmla="*/ 3352800 w 8679543"/>
                <a:gd name="connsiteY201" fmla="*/ 609600 h 3875315"/>
                <a:gd name="connsiteX202" fmla="*/ 3265714 w 8679543"/>
                <a:gd name="connsiteY202" fmla="*/ 566057 h 3875315"/>
                <a:gd name="connsiteX203" fmla="*/ 3207657 w 8679543"/>
                <a:gd name="connsiteY203" fmla="*/ 537029 h 3875315"/>
                <a:gd name="connsiteX204" fmla="*/ 3106057 w 8679543"/>
                <a:gd name="connsiteY204" fmla="*/ 508000 h 3875315"/>
                <a:gd name="connsiteX205" fmla="*/ 3062514 w 8679543"/>
                <a:gd name="connsiteY205" fmla="*/ 478972 h 3875315"/>
                <a:gd name="connsiteX206" fmla="*/ 2989943 w 8679543"/>
                <a:gd name="connsiteY206" fmla="*/ 464457 h 3875315"/>
                <a:gd name="connsiteX207" fmla="*/ 2902857 w 8679543"/>
                <a:gd name="connsiteY207" fmla="*/ 435429 h 3875315"/>
                <a:gd name="connsiteX208" fmla="*/ 2859314 w 8679543"/>
                <a:gd name="connsiteY208" fmla="*/ 420915 h 3875315"/>
                <a:gd name="connsiteX209" fmla="*/ 2728686 w 8679543"/>
                <a:gd name="connsiteY209" fmla="*/ 362857 h 3875315"/>
                <a:gd name="connsiteX210" fmla="*/ 2685143 w 8679543"/>
                <a:gd name="connsiteY210" fmla="*/ 348343 h 3875315"/>
                <a:gd name="connsiteX211" fmla="*/ 2641600 w 8679543"/>
                <a:gd name="connsiteY211" fmla="*/ 333829 h 3875315"/>
                <a:gd name="connsiteX212" fmla="*/ 2525486 w 8679543"/>
                <a:gd name="connsiteY212" fmla="*/ 290286 h 3875315"/>
                <a:gd name="connsiteX213" fmla="*/ 2438400 w 8679543"/>
                <a:gd name="connsiteY213" fmla="*/ 261257 h 3875315"/>
                <a:gd name="connsiteX214" fmla="*/ 2380343 w 8679543"/>
                <a:gd name="connsiteY214" fmla="*/ 246743 h 3875315"/>
                <a:gd name="connsiteX215" fmla="*/ 2206171 w 8679543"/>
                <a:gd name="connsiteY215" fmla="*/ 261257 h 3875315"/>
                <a:gd name="connsiteX216" fmla="*/ 2119086 w 8679543"/>
                <a:gd name="connsiteY216" fmla="*/ 275772 h 3875315"/>
                <a:gd name="connsiteX217" fmla="*/ 1669143 w 8679543"/>
                <a:gd name="connsiteY217" fmla="*/ 261257 h 3875315"/>
                <a:gd name="connsiteX218" fmla="*/ 1407886 w 8679543"/>
                <a:gd name="connsiteY218" fmla="*/ 304800 h 3875315"/>
                <a:gd name="connsiteX219" fmla="*/ 1364343 w 8679543"/>
                <a:gd name="connsiteY219" fmla="*/ 348343 h 3875315"/>
                <a:gd name="connsiteX220" fmla="*/ 1204686 w 8679543"/>
                <a:gd name="connsiteY220" fmla="*/ 275772 h 3875315"/>
                <a:gd name="connsiteX221" fmla="*/ 1204686 w 8679543"/>
                <a:gd name="connsiteY221" fmla="*/ 275772 h 3875315"/>
                <a:gd name="connsiteX222" fmla="*/ 1117600 w 8679543"/>
                <a:gd name="connsiteY222" fmla="*/ 246743 h 3875315"/>
                <a:gd name="connsiteX223" fmla="*/ 1030514 w 8679543"/>
                <a:gd name="connsiteY223" fmla="*/ 203200 h 3875315"/>
                <a:gd name="connsiteX224" fmla="*/ 1074057 w 8679543"/>
                <a:gd name="connsiteY224" fmla="*/ 304800 h 3875315"/>
                <a:gd name="connsiteX225" fmla="*/ 1088571 w 8679543"/>
                <a:gd name="connsiteY225" fmla="*/ 362857 h 3875315"/>
                <a:gd name="connsiteX226" fmla="*/ 1132114 w 8679543"/>
                <a:gd name="connsiteY226" fmla="*/ 406400 h 3875315"/>
                <a:gd name="connsiteX227" fmla="*/ 1190171 w 8679543"/>
                <a:gd name="connsiteY227" fmla="*/ 493486 h 3875315"/>
                <a:gd name="connsiteX228" fmla="*/ 1219200 w 8679543"/>
                <a:gd name="connsiteY228" fmla="*/ 537029 h 3875315"/>
                <a:gd name="connsiteX229" fmla="*/ 1233714 w 8679543"/>
                <a:gd name="connsiteY229" fmla="*/ 711200 h 3875315"/>
                <a:gd name="connsiteX230" fmla="*/ 1248228 w 8679543"/>
                <a:gd name="connsiteY230" fmla="*/ 754743 h 3875315"/>
                <a:gd name="connsiteX231" fmla="*/ 1262743 w 8679543"/>
                <a:gd name="connsiteY231" fmla="*/ 928915 h 3875315"/>
                <a:gd name="connsiteX232" fmla="*/ 1219200 w 8679543"/>
                <a:gd name="connsiteY232" fmla="*/ 957943 h 3875315"/>
                <a:gd name="connsiteX233" fmla="*/ 1190171 w 8679543"/>
                <a:gd name="connsiteY233" fmla="*/ 1001486 h 3875315"/>
                <a:gd name="connsiteX234" fmla="*/ 1262743 w 8679543"/>
                <a:gd name="connsiteY234" fmla="*/ 1103086 h 3875315"/>
                <a:gd name="connsiteX235" fmla="*/ 1306286 w 8679543"/>
                <a:gd name="connsiteY235" fmla="*/ 1132115 h 3875315"/>
                <a:gd name="connsiteX236" fmla="*/ 1335314 w 8679543"/>
                <a:gd name="connsiteY236" fmla="*/ 1233715 h 3875315"/>
                <a:gd name="connsiteX237" fmla="*/ 1465943 w 8679543"/>
                <a:gd name="connsiteY237" fmla="*/ 1291772 h 3875315"/>
                <a:gd name="connsiteX238" fmla="*/ 1611086 w 8679543"/>
                <a:gd name="connsiteY238" fmla="*/ 1364343 h 3875315"/>
                <a:gd name="connsiteX239" fmla="*/ 1654628 w 8679543"/>
                <a:gd name="connsiteY239" fmla="*/ 1393372 h 3875315"/>
                <a:gd name="connsiteX240" fmla="*/ 1698171 w 8679543"/>
                <a:gd name="connsiteY240" fmla="*/ 1407886 h 3875315"/>
                <a:gd name="connsiteX241" fmla="*/ 2046514 w 8679543"/>
                <a:gd name="connsiteY241" fmla="*/ 1422400 h 3875315"/>
                <a:gd name="connsiteX242" fmla="*/ 2104571 w 8679543"/>
                <a:gd name="connsiteY242" fmla="*/ 1436915 h 3875315"/>
                <a:gd name="connsiteX243" fmla="*/ 2148114 w 8679543"/>
                <a:gd name="connsiteY243" fmla="*/ 1451429 h 3875315"/>
                <a:gd name="connsiteX244" fmla="*/ 2119086 w 8679543"/>
                <a:gd name="connsiteY244" fmla="*/ 1509486 h 3875315"/>
                <a:gd name="connsiteX245" fmla="*/ 2104571 w 8679543"/>
                <a:gd name="connsiteY245" fmla="*/ 1553029 h 3875315"/>
                <a:gd name="connsiteX246" fmla="*/ 2061028 w 8679543"/>
                <a:gd name="connsiteY246" fmla="*/ 1640115 h 3875315"/>
                <a:gd name="connsiteX247" fmla="*/ 2090057 w 8679543"/>
                <a:gd name="connsiteY247" fmla="*/ 1857829 h 3875315"/>
                <a:gd name="connsiteX248" fmla="*/ 2104571 w 8679543"/>
                <a:gd name="connsiteY248" fmla="*/ 1959429 h 3875315"/>
                <a:gd name="connsiteX249" fmla="*/ 2119086 w 8679543"/>
                <a:gd name="connsiteY249" fmla="*/ 2032000 h 3875315"/>
                <a:gd name="connsiteX250" fmla="*/ 2133600 w 8679543"/>
                <a:gd name="connsiteY250" fmla="*/ 2075543 h 3875315"/>
                <a:gd name="connsiteX251" fmla="*/ 2177143 w 8679543"/>
                <a:gd name="connsiteY251" fmla="*/ 2090057 h 3875315"/>
                <a:gd name="connsiteX252" fmla="*/ 2220686 w 8679543"/>
                <a:gd name="connsiteY252" fmla="*/ 2177143 h 3875315"/>
                <a:gd name="connsiteX253" fmla="*/ 2264228 w 8679543"/>
                <a:gd name="connsiteY253" fmla="*/ 2264229 h 3875315"/>
                <a:gd name="connsiteX254" fmla="*/ 2206171 w 8679543"/>
                <a:gd name="connsiteY254" fmla="*/ 2380343 h 3875315"/>
                <a:gd name="connsiteX255" fmla="*/ 2104571 w 8679543"/>
                <a:gd name="connsiteY255" fmla="*/ 2365829 h 3875315"/>
                <a:gd name="connsiteX256" fmla="*/ 2017486 w 8679543"/>
                <a:gd name="connsiteY256" fmla="*/ 2322286 h 3875315"/>
                <a:gd name="connsiteX257" fmla="*/ 1973943 w 8679543"/>
                <a:gd name="connsiteY257" fmla="*/ 2307772 h 3875315"/>
                <a:gd name="connsiteX258" fmla="*/ 1901371 w 8679543"/>
                <a:gd name="connsiteY258" fmla="*/ 2278743 h 3875315"/>
                <a:gd name="connsiteX259" fmla="*/ 1683657 w 8679543"/>
                <a:gd name="connsiteY259" fmla="*/ 2293257 h 3875315"/>
                <a:gd name="connsiteX260" fmla="*/ 1669143 w 8679543"/>
                <a:gd name="connsiteY260" fmla="*/ 2336800 h 3875315"/>
                <a:gd name="connsiteX261" fmla="*/ 1582057 w 8679543"/>
                <a:gd name="connsiteY261" fmla="*/ 2380343 h 3875315"/>
                <a:gd name="connsiteX262" fmla="*/ 1407886 w 8679543"/>
                <a:gd name="connsiteY262" fmla="*/ 2351315 h 3875315"/>
                <a:gd name="connsiteX263" fmla="*/ 1364343 w 8679543"/>
                <a:gd name="connsiteY263" fmla="*/ 2322286 h 3875315"/>
                <a:gd name="connsiteX264" fmla="*/ 1335314 w 8679543"/>
                <a:gd name="connsiteY264" fmla="*/ 2278743 h 3875315"/>
                <a:gd name="connsiteX265" fmla="*/ 1248228 w 8679543"/>
                <a:gd name="connsiteY265" fmla="*/ 2249715 h 3875315"/>
                <a:gd name="connsiteX266" fmla="*/ 1204686 w 8679543"/>
                <a:gd name="connsiteY266" fmla="*/ 2235200 h 3875315"/>
                <a:gd name="connsiteX267" fmla="*/ 1030514 w 8679543"/>
                <a:gd name="connsiteY267" fmla="*/ 2148115 h 3875315"/>
                <a:gd name="connsiteX268" fmla="*/ 928914 w 8679543"/>
                <a:gd name="connsiteY268" fmla="*/ 2119086 h 3875315"/>
                <a:gd name="connsiteX269" fmla="*/ 841828 w 8679543"/>
                <a:gd name="connsiteY269" fmla="*/ 2090057 h 3875315"/>
                <a:gd name="connsiteX270" fmla="*/ 827314 w 8679543"/>
                <a:gd name="connsiteY270" fmla="*/ 2046515 h 3875315"/>
                <a:gd name="connsiteX271" fmla="*/ 696686 w 8679543"/>
                <a:gd name="connsiteY271" fmla="*/ 1973943 h 3875315"/>
                <a:gd name="connsiteX272" fmla="*/ 609600 w 8679543"/>
                <a:gd name="connsiteY272" fmla="*/ 1915886 h 3875315"/>
                <a:gd name="connsiteX273" fmla="*/ 493486 w 8679543"/>
                <a:gd name="connsiteY273" fmla="*/ 1785257 h 3875315"/>
                <a:gd name="connsiteX274" fmla="*/ 449943 w 8679543"/>
                <a:gd name="connsiteY274" fmla="*/ 1770743 h 3875315"/>
                <a:gd name="connsiteX275" fmla="*/ 362857 w 8679543"/>
                <a:gd name="connsiteY275" fmla="*/ 1727200 h 3875315"/>
                <a:gd name="connsiteX276" fmla="*/ 145143 w 8679543"/>
                <a:gd name="connsiteY276" fmla="*/ 1741715 h 3875315"/>
                <a:gd name="connsiteX277" fmla="*/ 101600 w 8679543"/>
                <a:gd name="connsiteY277" fmla="*/ 1756229 h 3875315"/>
                <a:gd name="connsiteX278" fmla="*/ 87086 w 8679543"/>
                <a:gd name="connsiteY278" fmla="*/ 1814286 h 3875315"/>
                <a:gd name="connsiteX279" fmla="*/ 0 w 8679543"/>
                <a:gd name="connsiteY279" fmla="*/ 1886857 h 3875315"/>
                <a:gd name="connsiteX280" fmla="*/ 43543 w 8679543"/>
                <a:gd name="connsiteY280" fmla="*/ 1886857 h 3875315"/>
                <a:gd name="connsiteX0" fmla="*/ 43543 w 8679543"/>
                <a:gd name="connsiteY0" fmla="*/ 1886857 h 3894045"/>
                <a:gd name="connsiteX1" fmla="*/ 159657 w 8679543"/>
                <a:gd name="connsiteY1" fmla="*/ 1901372 h 3894045"/>
                <a:gd name="connsiteX2" fmla="*/ 246743 w 8679543"/>
                <a:gd name="connsiteY2" fmla="*/ 1959429 h 3894045"/>
                <a:gd name="connsiteX3" fmla="*/ 290286 w 8679543"/>
                <a:gd name="connsiteY3" fmla="*/ 1988457 h 3894045"/>
                <a:gd name="connsiteX4" fmla="*/ 333828 w 8679543"/>
                <a:gd name="connsiteY4" fmla="*/ 2017486 h 3894045"/>
                <a:gd name="connsiteX5" fmla="*/ 377371 w 8679543"/>
                <a:gd name="connsiteY5" fmla="*/ 2032000 h 3894045"/>
                <a:gd name="connsiteX6" fmla="*/ 435428 w 8679543"/>
                <a:gd name="connsiteY6" fmla="*/ 2104572 h 3894045"/>
                <a:gd name="connsiteX7" fmla="*/ 508000 w 8679543"/>
                <a:gd name="connsiteY7" fmla="*/ 2162629 h 3894045"/>
                <a:gd name="connsiteX8" fmla="*/ 566057 w 8679543"/>
                <a:gd name="connsiteY8" fmla="*/ 2220686 h 3894045"/>
                <a:gd name="connsiteX9" fmla="*/ 595086 w 8679543"/>
                <a:gd name="connsiteY9" fmla="*/ 2264229 h 3894045"/>
                <a:gd name="connsiteX10" fmla="*/ 638628 w 8679543"/>
                <a:gd name="connsiteY10" fmla="*/ 2293257 h 3894045"/>
                <a:gd name="connsiteX11" fmla="*/ 696686 w 8679543"/>
                <a:gd name="connsiteY11" fmla="*/ 2380343 h 3894045"/>
                <a:gd name="connsiteX12" fmla="*/ 769257 w 8679543"/>
                <a:gd name="connsiteY12" fmla="*/ 2452915 h 3894045"/>
                <a:gd name="connsiteX13" fmla="*/ 827314 w 8679543"/>
                <a:gd name="connsiteY13" fmla="*/ 2554515 h 3894045"/>
                <a:gd name="connsiteX14" fmla="*/ 870857 w 8679543"/>
                <a:gd name="connsiteY14" fmla="*/ 2598057 h 3894045"/>
                <a:gd name="connsiteX15" fmla="*/ 928914 w 8679543"/>
                <a:gd name="connsiteY15" fmla="*/ 2685143 h 3894045"/>
                <a:gd name="connsiteX16" fmla="*/ 943428 w 8679543"/>
                <a:gd name="connsiteY16" fmla="*/ 2728686 h 3894045"/>
                <a:gd name="connsiteX17" fmla="*/ 1001486 w 8679543"/>
                <a:gd name="connsiteY17" fmla="*/ 2815772 h 3894045"/>
                <a:gd name="connsiteX18" fmla="*/ 1045028 w 8679543"/>
                <a:gd name="connsiteY18" fmla="*/ 2902857 h 3894045"/>
                <a:gd name="connsiteX19" fmla="*/ 1059543 w 8679543"/>
                <a:gd name="connsiteY19" fmla="*/ 2946400 h 3894045"/>
                <a:gd name="connsiteX20" fmla="*/ 1088571 w 8679543"/>
                <a:gd name="connsiteY20" fmla="*/ 2989943 h 3894045"/>
                <a:gd name="connsiteX21" fmla="*/ 1103086 w 8679543"/>
                <a:gd name="connsiteY21" fmla="*/ 3033486 h 3894045"/>
                <a:gd name="connsiteX22" fmla="*/ 1161143 w 8679543"/>
                <a:gd name="connsiteY22" fmla="*/ 3120572 h 3894045"/>
                <a:gd name="connsiteX23" fmla="*/ 1190171 w 8679543"/>
                <a:gd name="connsiteY23" fmla="*/ 3164115 h 3894045"/>
                <a:gd name="connsiteX24" fmla="*/ 1219200 w 8679543"/>
                <a:gd name="connsiteY24" fmla="*/ 3207657 h 3894045"/>
                <a:gd name="connsiteX25" fmla="*/ 1277257 w 8679543"/>
                <a:gd name="connsiteY25" fmla="*/ 3294743 h 3894045"/>
                <a:gd name="connsiteX26" fmla="*/ 1291771 w 8679543"/>
                <a:gd name="connsiteY26" fmla="*/ 3338286 h 3894045"/>
                <a:gd name="connsiteX27" fmla="*/ 1320800 w 8679543"/>
                <a:gd name="connsiteY27" fmla="*/ 3381829 h 3894045"/>
                <a:gd name="connsiteX28" fmla="*/ 1378857 w 8679543"/>
                <a:gd name="connsiteY28" fmla="*/ 3483429 h 3894045"/>
                <a:gd name="connsiteX29" fmla="*/ 1451428 w 8679543"/>
                <a:gd name="connsiteY29" fmla="*/ 3614057 h 3894045"/>
                <a:gd name="connsiteX30" fmla="*/ 1494971 w 8679543"/>
                <a:gd name="connsiteY30" fmla="*/ 3628572 h 3894045"/>
                <a:gd name="connsiteX31" fmla="*/ 1553028 w 8679543"/>
                <a:gd name="connsiteY31" fmla="*/ 3701143 h 3894045"/>
                <a:gd name="connsiteX32" fmla="*/ 1625600 w 8679543"/>
                <a:gd name="connsiteY32" fmla="*/ 3759200 h 3894045"/>
                <a:gd name="connsiteX33" fmla="*/ 1712686 w 8679543"/>
                <a:gd name="connsiteY33" fmla="*/ 3802743 h 3894045"/>
                <a:gd name="connsiteX34" fmla="*/ 1843314 w 8679543"/>
                <a:gd name="connsiteY34" fmla="*/ 3860800 h 3894045"/>
                <a:gd name="connsiteX35" fmla="*/ 2133600 w 8679543"/>
                <a:gd name="connsiteY35" fmla="*/ 3875315 h 3894045"/>
                <a:gd name="connsiteX36" fmla="*/ 2424565 w 8679543"/>
                <a:gd name="connsiteY36" fmla="*/ 3888922 h 3894045"/>
                <a:gd name="connsiteX37" fmla="*/ 2400300 w 8679543"/>
                <a:gd name="connsiteY37" fmla="*/ 3768272 h 3894045"/>
                <a:gd name="connsiteX38" fmla="*/ 2336800 w 8679543"/>
                <a:gd name="connsiteY38" fmla="*/ 3556000 h 3894045"/>
                <a:gd name="connsiteX39" fmla="*/ 2307771 w 8679543"/>
                <a:gd name="connsiteY39" fmla="*/ 3468915 h 3894045"/>
                <a:gd name="connsiteX40" fmla="*/ 2264228 w 8679543"/>
                <a:gd name="connsiteY40" fmla="*/ 3381829 h 3894045"/>
                <a:gd name="connsiteX41" fmla="*/ 2159680 w 8679543"/>
                <a:gd name="connsiteY41" fmla="*/ 3051855 h 3894045"/>
                <a:gd name="connsiteX42" fmla="*/ 2027011 w 8679543"/>
                <a:gd name="connsiteY42" fmla="*/ 2621190 h 3894045"/>
                <a:gd name="connsiteX43" fmla="*/ 2128157 w 8679543"/>
                <a:gd name="connsiteY43" fmla="*/ 2896961 h 3894045"/>
                <a:gd name="connsiteX44" fmla="*/ 2279876 w 8679543"/>
                <a:gd name="connsiteY44" fmla="*/ 3077029 h 3894045"/>
                <a:gd name="connsiteX45" fmla="*/ 2351314 w 8679543"/>
                <a:gd name="connsiteY45" fmla="*/ 2873829 h 3894045"/>
                <a:gd name="connsiteX46" fmla="*/ 2322286 w 8679543"/>
                <a:gd name="connsiteY46" fmla="*/ 2772229 h 3894045"/>
                <a:gd name="connsiteX47" fmla="*/ 2365375 w 8679543"/>
                <a:gd name="connsiteY47" fmla="*/ 2607582 h 3894045"/>
                <a:gd name="connsiteX48" fmla="*/ 2448152 w 8679543"/>
                <a:gd name="connsiteY48" fmla="*/ 2444297 h 3894045"/>
                <a:gd name="connsiteX49" fmla="*/ 2583543 w 8679543"/>
                <a:gd name="connsiteY49" fmla="*/ 2481943 h 3894045"/>
                <a:gd name="connsiteX50" fmla="*/ 2627086 w 8679543"/>
                <a:gd name="connsiteY50" fmla="*/ 2467429 h 3894045"/>
                <a:gd name="connsiteX51" fmla="*/ 2685143 w 8679543"/>
                <a:gd name="connsiteY51" fmla="*/ 2394857 h 3894045"/>
                <a:gd name="connsiteX52" fmla="*/ 2743200 w 8679543"/>
                <a:gd name="connsiteY52" fmla="*/ 2307772 h 3894045"/>
                <a:gd name="connsiteX53" fmla="*/ 2801257 w 8679543"/>
                <a:gd name="connsiteY53" fmla="*/ 2177143 h 3894045"/>
                <a:gd name="connsiteX54" fmla="*/ 2830286 w 8679543"/>
                <a:gd name="connsiteY54" fmla="*/ 2090057 h 3894045"/>
                <a:gd name="connsiteX55" fmla="*/ 2975428 w 8679543"/>
                <a:gd name="connsiteY55" fmla="*/ 2002972 h 3894045"/>
                <a:gd name="connsiteX56" fmla="*/ 3033486 w 8679543"/>
                <a:gd name="connsiteY56" fmla="*/ 1944915 h 3894045"/>
                <a:gd name="connsiteX57" fmla="*/ 3106057 w 8679543"/>
                <a:gd name="connsiteY57" fmla="*/ 1857829 h 3894045"/>
                <a:gd name="connsiteX58" fmla="*/ 3164114 w 8679543"/>
                <a:gd name="connsiteY58" fmla="*/ 1828800 h 3894045"/>
                <a:gd name="connsiteX59" fmla="*/ 3439886 w 8679543"/>
                <a:gd name="connsiteY59" fmla="*/ 1814286 h 3894045"/>
                <a:gd name="connsiteX60" fmla="*/ 3497943 w 8679543"/>
                <a:gd name="connsiteY60" fmla="*/ 1901372 h 3894045"/>
                <a:gd name="connsiteX61" fmla="*/ 3628571 w 8679543"/>
                <a:gd name="connsiteY61" fmla="*/ 1944915 h 3894045"/>
                <a:gd name="connsiteX62" fmla="*/ 3672114 w 8679543"/>
                <a:gd name="connsiteY62" fmla="*/ 1959429 h 3894045"/>
                <a:gd name="connsiteX63" fmla="*/ 3730171 w 8679543"/>
                <a:gd name="connsiteY63" fmla="*/ 2002972 h 3894045"/>
                <a:gd name="connsiteX64" fmla="*/ 3744686 w 8679543"/>
                <a:gd name="connsiteY64" fmla="*/ 2046515 h 3894045"/>
                <a:gd name="connsiteX65" fmla="*/ 3773714 w 8679543"/>
                <a:gd name="connsiteY65" fmla="*/ 2090057 h 3894045"/>
                <a:gd name="connsiteX66" fmla="*/ 3817257 w 8679543"/>
                <a:gd name="connsiteY66" fmla="*/ 2177143 h 3894045"/>
                <a:gd name="connsiteX67" fmla="*/ 3860800 w 8679543"/>
                <a:gd name="connsiteY67" fmla="*/ 2220686 h 3894045"/>
                <a:gd name="connsiteX68" fmla="*/ 3889828 w 8679543"/>
                <a:gd name="connsiteY68" fmla="*/ 2264229 h 3894045"/>
                <a:gd name="connsiteX69" fmla="*/ 3933371 w 8679543"/>
                <a:gd name="connsiteY69" fmla="*/ 2307772 h 3894045"/>
                <a:gd name="connsiteX70" fmla="*/ 4034971 w 8679543"/>
                <a:gd name="connsiteY70" fmla="*/ 2409372 h 3894045"/>
                <a:gd name="connsiteX71" fmla="*/ 4107543 w 8679543"/>
                <a:gd name="connsiteY71" fmla="*/ 2481943 h 3894045"/>
                <a:gd name="connsiteX72" fmla="*/ 4180114 w 8679543"/>
                <a:gd name="connsiteY72" fmla="*/ 2540000 h 3894045"/>
                <a:gd name="connsiteX73" fmla="*/ 4238171 w 8679543"/>
                <a:gd name="connsiteY73" fmla="*/ 2627086 h 3894045"/>
                <a:gd name="connsiteX74" fmla="*/ 4267200 w 8679543"/>
                <a:gd name="connsiteY74" fmla="*/ 2670629 h 3894045"/>
                <a:gd name="connsiteX75" fmla="*/ 4470400 w 8679543"/>
                <a:gd name="connsiteY75" fmla="*/ 2714172 h 3894045"/>
                <a:gd name="connsiteX76" fmla="*/ 4557486 w 8679543"/>
                <a:gd name="connsiteY76" fmla="*/ 2757715 h 3894045"/>
                <a:gd name="connsiteX77" fmla="*/ 4659086 w 8679543"/>
                <a:gd name="connsiteY77" fmla="*/ 2801257 h 3894045"/>
                <a:gd name="connsiteX78" fmla="*/ 4963886 w 8679543"/>
                <a:gd name="connsiteY78" fmla="*/ 2902857 h 3894045"/>
                <a:gd name="connsiteX79" fmla="*/ 5007428 w 8679543"/>
                <a:gd name="connsiteY79" fmla="*/ 2931886 h 3894045"/>
                <a:gd name="connsiteX80" fmla="*/ 5036457 w 8679543"/>
                <a:gd name="connsiteY80" fmla="*/ 2975429 h 3894045"/>
                <a:gd name="connsiteX81" fmla="*/ 5080000 w 8679543"/>
                <a:gd name="connsiteY81" fmla="*/ 3033486 h 3894045"/>
                <a:gd name="connsiteX82" fmla="*/ 5123543 w 8679543"/>
                <a:gd name="connsiteY82" fmla="*/ 3062515 h 3894045"/>
                <a:gd name="connsiteX83" fmla="*/ 5152571 w 8679543"/>
                <a:gd name="connsiteY83" fmla="*/ 3106057 h 3894045"/>
                <a:gd name="connsiteX84" fmla="*/ 5196114 w 8679543"/>
                <a:gd name="connsiteY84" fmla="*/ 3120572 h 3894045"/>
                <a:gd name="connsiteX85" fmla="*/ 5283200 w 8679543"/>
                <a:gd name="connsiteY85" fmla="*/ 3178629 h 3894045"/>
                <a:gd name="connsiteX86" fmla="*/ 5326743 w 8679543"/>
                <a:gd name="connsiteY86" fmla="*/ 3207657 h 3894045"/>
                <a:gd name="connsiteX87" fmla="*/ 5355771 w 8679543"/>
                <a:gd name="connsiteY87" fmla="*/ 3251200 h 3894045"/>
                <a:gd name="connsiteX88" fmla="*/ 5399314 w 8679543"/>
                <a:gd name="connsiteY88" fmla="*/ 3280229 h 3894045"/>
                <a:gd name="connsiteX89" fmla="*/ 5442857 w 8679543"/>
                <a:gd name="connsiteY89" fmla="*/ 3323772 h 3894045"/>
                <a:gd name="connsiteX90" fmla="*/ 5486400 w 8679543"/>
                <a:gd name="connsiteY90" fmla="*/ 3352800 h 3894045"/>
                <a:gd name="connsiteX91" fmla="*/ 5529943 w 8679543"/>
                <a:gd name="connsiteY91" fmla="*/ 3396343 h 3894045"/>
                <a:gd name="connsiteX92" fmla="*/ 5573486 w 8679543"/>
                <a:gd name="connsiteY92" fmla="*/ 3425372 h 3894045"/>
                <a:gd name="connsiteX93" fmla="*/ 5617028 w 8679543"/>
                <a:gd name="connsiteY93" fmla="*/ 3468915 h 3894045"/>
                <a:gd name="connsiteX94" fmla="*/ 5660571 w 8679543"/>
                <a:gd name="connsiteY94" fmla="*/ 3483429 h 3894045"/>
                <a:gd name="connsiteX95" fmla="*/ 5747657 w 8679543"/>
                <a:gd name="connsiteY95" fmla="*/ 3454400 h 3894045"/>
                <a:gd name="connsiteX96" fmla="*/ 5791200 w 8679543"/>
                <a:gd name="connsiteY96" fmla="*/ 3425372 h 3894045"/>
                <a:gd name="connsiteX97" fmla="*/ 5834743 w 8679543"/>
                <a:gd name="connsiteY97" fmla="*/ 3410857 h 3894045"/>
                <a:gd name="connsiteX98" fmla="*/ 5878286 w 8679543"/>
                <a:gd name="connsiteY98" fmla="*/ 3381829 h 3894045"/>
                <a:gd name="connsiteX99" fmla="*/ 5965371 w 8679543"/>
                <a:gd name="connsiteY99" fmla="*/ 3352800 h 3894045"/>
                <a:gd name="connsiteX100" fmla="*/ 6066971 w 8679543"/>
                <a:gd name="connsiteY100" fmla="*/ 3323772 h 3894045"/>
                <a:gd name="connsiteX101" fmla="*/ 6241143 w 8679543"/>
                <a:gd name="connsiteY101" fmla="*/ 3338286 h 3894045"/>
                <a:gd name="connsiteX102" fmla="*/ 6270171 w 8679543"/>
                <a:gd name="connsiteY102" fmla="*/ 3381829 h 3894045"/>
                <a:gd name="connsiteX103" fmla="*/ 6342743 w 8679543"/>
                <a:gd name="connsiteY103" fmla="*/ 3512457 h 3894045"/>
                <a:gd name="connsiteX104" fmla="*/ 6386286 w 8679543"/>
                <a:gd name="connsiteY104" fmla="*/ 3556000 h 3894045"/>
                <a:gd name="connsiteX105" fmla="*/ 6473371 w 8679543"/>
                <a:gd name="connsiteY105" fmla="*/ 3614057 h 3894045"/>
                <a:gd name="connsiteX106" fmla="*/ 6821714 w 8679543"/>
                <a:gd name="connsiteY106" fmla="*/ 3599543 h 3894045"/>
                <a:gd name="connsiteX107" fmla="*/ 7024914 w 8679543"/>
                <a:gd name="connsiteY107" fmla="*/ 3570515 h 3894045"/>
                <a:gd name="connsiteX108" fmla="*/ 7155543 w 8679543"/>
                <a:gd name="connsiteY108" fmla="*/ 3556000 h 3894045"/>
                <a:gd name="connsiteX109" fmla="*/ 7445828 w 8679543"/>
                <a:gd name="connsiteY109" fmla="*/ 3585029 h 3894045"/>
                <a:gd name="connsiteX110" fmla="*/ 7489371 w 8679543"/>
                <a:gd name="connsiteY110" fmla="*/ 3614057 h 3894045"/>
                <a:gd name="connsiteX111" fmla="*/ 7590971 w 8679543"/>
                <a:gd name="connsiteY111" fmla="*/ 3628572 h 3894045"/>
                <a:gd name="connsiteX112" fmla="*/ 8389257 w 8679543"/>
                <a:gd name="connsiteY112" fmla="*/ 3439886 h 3894045"/>
                <a:gd name="connsiteX113" fmla="*/ 8374743 w 8679543"/>
                <a:gd name="connsiteY113" fmla="*/ 3396343 h 3894045"/>
                <a:gd name="connsiteX114" fmla="*/ 8360228 w 8679543"/>
                <a:gd name="connsiteY114" fmla="*/ 3338286 h 3894045"/>
                <a:gd name="connsiteX115" fmla="*/ 8374743 w 8679543"/>
                <a:gd name="connsiteY115" fmla="*/ 2699657 h 3894045"/>
                <a:gd name="connsiteX116" fmla="*/ 8447314 w 8679543"/>
                <a:gd name="connsiteY116" fmla="*/ 2525486 h 3894045"/>
                <a:gd name="connsiteX117" fmla="*/ 8490857 w 8679543"/>
                <a:gd name="connsiteY117" fmla="*/ 2438400 h 3894045"/>
                <a:gd name="connsiteX118" fmla="*/ 8534400 w 8679543"/>
                <a:gd name="connsiteY118" fmla="*/ 2307772 h 3894045"/>
                <a:gd name="connsiteX119" fmla="*/ 8548914 w 8679543"/>
                <a:gd name="connsiteY119" fmla="*/ 2264229 h 3894045"/>
                <a:gd name="connsiteX120" fmla="*/ 8519886 w 8679543"/>
                <a:gd name="connsiteY120" fmla="*/ 2119086 h 3894045"/>
                <a:gd name="connsiteX121" fmla="*/ 8490857 w 8679543"/>
                <a:gd name="connsiteY121" fmla="*/ 2032000 h 3894045"/>
                <a:gd name="connsiteX122" fmla="*/ 8505371 w 8679543"/>
                <a:gd name="connsiteY122" fmla="*/ 1654629 h 3894045"/>
                <a:gd name="connsiteX123" fmla="*/ 8548914 w 8679543"/>
                <a:gd name="connsiteY123" fmla="*/ 1567543 h 3894045"/>
                <a:gd name="connsiteX124" fmla="*/ 8592457 w 8679543"/>
                <a:gd name="connsiteY124" fmla="*/ 1553029 h 3894045"/>
                <a:gd name="connsiteX125" fmla="*/ 8621486 w 8679543"/>
                <a:gd name="connsiteY125" fmla="*/ 1465943 h 3894045"/>
                <a:gd name="connsiteX126" fmla="*/ 8636000 w 8679543"/>
                <a:gd name="connsiteY126" fmla="*/ 1422400 h 3894045"/>
                <a:gd name="connsiteX127" fmla="*/ 8679543 w 8679543"/>
                <a:gd name="connsiteY127" fmla="*/ 1335315 h 3894045"/>
                <a:gd name="connsiteX128" fmla="*/ 8505371 w 8679543"/>
                <a:gd name="connsiteY128" fmla="*/ 1059543 h 3894045"/>
                <a:gd name="connsiteX129" fmla="*/ 8447314 w 8679543"/>
                <a:gd name="connsiteY129" fmla="*/ 1030515 h 3894045"/>
                <a:gd name="connsiteX130" fmla="*/ 8389257 w 8679543"/>
                <a:gd name="connsiteY130" fmla="*/ 1016000 h 3894045"/>
                <a:gd name="connsiteX131" fmla="*/ 8345714 w 8679543"/>
                <a:gd name="connsiteY131" fmla="*/ 986972 h 3894045"/>
                <a:gd name="connsiteX132" fmla="*/ 8302171 w 8679543"/>
                <a:gd name="connsiteY132" fmla="*/ 972457 h 3894045"/>
                <a:gd name="connsiteX133" fmla="*/ 8316686 w 8679543"/>
                <a:gd name="connsiteY133" fmla="*/ 798286 h 3894045"/>
                <a:gd name="connsiteX134" fmla="*/ 8360228 w 8679543"/>
                <a:gd name="connsiteY134" fmla="*/ 783772 h 3894045"/>
                <a:gd name="connsiteX135" fmla="*/ 8432800 w 8679543"/>
                <a:gd name="connsiteY135" fmla="*/ 261257 h 3894045"/>
                <a:gd name="connsiteX136" fmla="*/ 8418286 w 8679543"/>
                <a:gd name="connsiteY136" fmla="*/ 101600 h 3894045"/>
                <a:gd name="connsiteX137" fmla="*/ 8374743 w 8679543"/>
                <a:gd name="connsiteY137" fmla="*/ 116115 h 3894045"/>
                <a:gd name="connsiteX138" fmla="*/ 8287657 w 8679543"/>
                <a:gd name="connsiteY138" fmla="*/ 159657 h 3894045"/>
                <a:gd name="connsiteX139" fmla="*/ 8128000 w 8679543"/>
                <a:gd name="connsiteY139" fmla="*/ 130629 h 3894045"/>
                <a:gd name="connsiteX140" fmla="*/ 8084457 w 8679543"/>
                <a:gd name="connsiteY140" fmla="*/ 101600 h 3894045"/>
                <a:gd name="connsiteX141" fmla="*/ 7997371 w 8679543"/>
                <a:gd name="connsiteY141" fmla="*/ 72572 h 3894045"/>
                <a:gd name="connsiteX142" fmla="*/ 7953828 w 8679543"/>
                <a:gd name="connsiteY142" fmla="*/ 188686 h 3894045"/>
                <a:gd name="connsiteX143" fmla="*/ 7910286 w 8679543"/>
                <a:gd name="connsiteY143" fmla="*/ 203200 h 3894045"/>
                <a:gd name="connsiteX144" fmla="*/ 7779657 w 8679543"/>
                <a:gd name="connsiteY144" fmla="*/ 188686 h 3894045"/>
                <a:gd name="connsiteX145" fmla="*/ 7736114 w 8679543"/>
                <a:gd name="connsiteY145" fmla="*/ 174172 h 3894045"/>
                <a:gd name="connsiteX146" fmla="*/ 7692571 w 8679543"/>
                <a:gd name="connsiteY146" fmla="*/ 130629 h 3894045"/>
                <a:gd name="connsiteX147" fmla="*/ 7605486 w 8679543"/>
                <a:gd name="connsiteY147" fmla="*/ 87086 h 3894045"/>
                <a:gd name="connsiteX148" fmla="*/ 7518400 w 8679543"/>
                <a:gd name="connsiteY148" fmla="*/ 43543 h 3894045"/>
                <a:gd name="connsiteX149" fmla="*/ 7431314 w 8679543"/>
                <a:gd name="connsiteY149" fmla="*/ 0 h 3894045"/>
                <a:gd name="connsiteX150" fmla="*/ 7329714 w 8679543"/>
                <a:gd name="connsiteY150" fmla="*/ 29029 h 3894045"/>
                <a:gd name="connsiteX151" fmla="*/ 7286171 w 8679543"/>
                <a:gd name="connsiteY151" fmla="*/ 58057 h 3894045"/>
                <a:gd name="connsiteX152" fmla="*/ 7242628 w 8679543"/>
                <a:gd name="connsiteY152" fmla="*/ 72572 h 3894045"/>
                <a:gd name="connsiteX153" fmla="*/ 7155543 w 8679543"/>
                <a:gd name="connsiteY153" fmla="*/ 145143 h 3894045"/>
                <a:gd name="connsiteX154" fmla="*/ 7112000 w 8679543"/>
                <a:gd name="connsiteY154" fmla="*/ 159657 h 3894045"/>
                <a:gd name="connsiteX155" fmla="*/ 7024914 w 8679543"/>
                <a:gd name="connsiteY155" fmla="*/ 203200 h 3894045"/>
                <a:gd name="connsiteX156" fmla="*/ 6937828 w 8679543"/>
                <a:gd name="connsiteY156" fmla="*/ 246743 h 3894045"/>
                <a:gd name="connsiteX157" fmla="*/ 6894286 w 8679543"/>
                <a:gd name="connsiteY157" fmla="*/ 275772 h 3894045"/>
                <a:gd name="connsiteX158" fmla="*/ 6792686 w 8679543"/>
                <a:gd name="connsiteY158" fmla="*/ 261257 h 3894045"/>
                <a:gd name="connsiteX159" fmla="*/ 6763657 w 8679543"/>
                <a:gd name="connsiteY159" fmla="*/ 217715 h 3894045"/>
                <a:gd name="connsiteX160" fmla="*/ 6720114 w 8679543"/>
                <a:gd name="connsiteY160" fmla="*/ 174172 h 3894045"/>
                <a:gd name="connsiteX161" fmla="*/ 6705600 w 8679543"/>
                <a:gd name="connsiteY161" fmla="*/ 130629 h 3894045"/>
                <a:gd name="connsiteX162" fmla="*/ 6618514 w 8679543"/>
                <a:gd name="connsiteY162" fmla="*/ 101600 h 3894045"/>
                <a:gd name="connsiteX163" fmla="*/ 6574971 w 8679543"/>
                <a:gd name="connsiteY163" fmla="*/ 87086 h 3894045"/>
                <a:gd name="connsiteX164" fmla="*/ 6531428 w 8679543"/>
                <a:gd name="connsiteY164" fmla="*/ 72572 h 3894045"/>
                <a:gd name="connsiteX165" fmla="*/ 6458857 w 8679543"/>
                <a:gd name="connsiteY165" fmla="*/ 58057 h 3894045"/>
                <a:gd name="connsiteX166" fmla="*/ 6183086 w 8679543"/>
                <a:gd name="connsiteY166" fmla="*/ 72572 h 3894045"/>
                <a:gd name="connsiteX167" fmla="*/ 6052457 w 8679543"/>
                <a:gd name="connsiteY167" fmla="*/ 116115 h 3894045"/>
                <a:gd name="connsiteX168" fmla="*/ 6023428 w 8679543"/>
                <a:gd name="connsiteY168" fmla="*/ 159657 h 3894045"/>
                <a:gd name="connsiteX169" fmla="*/ 5936343 w 8679543"/>
                <a:gd name="connsiteY169" fmla="*/ 203200 h 3894045"/>
                <a:gd name="connsiteX170" fmla="*/ 5878286 w 8679543"/>
                <a:gd name="connsiteY170" fmla="*/ 290286 h 3894045"/>
                <a:gd name="connsiteX171" fmla="*/ 5849257 w 8679543"/>
                <a:gd name="connsiteY171" fmla="*/ 377372 h 3894045"/>
                <a:gd name="connsiteX172" fmla="*/ 5863771 w 8679543"/>
                <a:gd name="connsiteY172" fmla="*/ 493486 h 3894045"/>
                <a:gd name="connsiteX173" fmla="*/ 5863771 w 8679543"/>
                <a:gd name="connsiteY173" fmla="*/ 711200 h 3894045"/>
                <a:gd name="connsiteX174" fmla="*/ 5820228 w 8679543"/>
                <a:gd name="connsiteY174" fmla="*/ 740229 h 3894045"/>
                <a:gd name="connsiteX175" fmla="*/ 5675086 w 8679543"/>
                <a:gd name="connsiteY175" fmla="*/ 769257 h 3894045"/>
                <a:gd name="connsiteX176" fmla="*/ 5384800 w 8679543"/>
                <a:gd name="connsiteY176" fmla="*/ 783772 h 3894045"/>
                <a:gd name="connsiteX177" fmla="*/ 5384800 w 8679543"/>
                <a:gd name="connsiteY177" fmla="*/ 943429 h 3894045"/>
                <a:gd name="connsiteX178" fmla="*/ 5442857 w 8679543"/>
                <a:gd name="connsiteY178" fmla="*/ 1030515 h 3894045"/>
                <a:gd name="connsiteX179" fmla="*/ 5457371 w 8679543"/>
                <a:gd name="connsiteY179" fmla="*/ 1074057 h 3894045"/>
                <a:gd name="connsiteX180" fmla="*/ 5457371 w 8679543"/>
                <a:gd name="connsiteY180" fmla="*/ 1306286 h 3894045"/>
                <a:gd name="connsiteX181" fmla="*/ 5413828 w 8679543"/>
                <a:gd name="connsiteY181" fmla="*/ 1335315 h 3894045"/>
                <a:gd name="connsiteX182" fmla="*/ 5326743 w 8679543"/>
                <a:gd name="connsiteY182" fmla="*/ 1364343 h 3894045"/>
                <a:gd name="connsiteX183" fmla="*/ 5283200 w 8679543"/>
                <a:gd name="connsiteY183" fmla="*/ 1393372 h 3894045"/>
                <a:gd name="connsiteX184" fmla="*/ 4992914 w 8679543"/>
                <a:gd name="connsiteY184" fmla="*/ 1364343 h 3894045"/>
                <a:gd name="connsiteX185" fmla="*/ 4862286 w 8679543"/>
                <a:gd name="connsiteY185" fmla="*/ 1306286 h 3894045"/>
                <a:gd name="connsiteX186" fmla="*/ 4818743 w 8679543"/>
                <a:gd name="connsiteY186" fmla="*/ 1291772 h 3894045"/>
                <a:gd name="connsiteX187" fmla="*/ 4775200 w 8679543"/>
                <a:gd name="connsiteY187" fmla="*/ 1204686 h 3894045"/>
                <a:gd name="connsiteX188" fmla="*/ 4746171 w 8679543"/>
                <a:gd name="connsiteY188" fmla="*/ 1161143 h 3894045"/>
                <a:gd name="connsiteX189" fmla="*/ 4760686 w 8679543"/>
                <a:gd name="connsiteY189" fmla="*/ 1059543 h 3894045"/>
                <a:gd name="connsiteX190" fmla="*/ 4789714 w 8679543"/>
                <a:gd name="connsiteY190" fmla="*/ 972457 h 3894045"/>
                <a:gd name="connsiteX191" fmla="*/ 4731657 w 8679543"/>
                <a:gd name="connsiteY191" fmla="*/ 870857 h 3894045"/>
                <a:gd name="connsiteX192" fmla="*/ 4702628 w 8679543"/>
                <a:gd name="connsiteY192" fmla="*/ 827315 h 3894045"/>
                <a:gd name="connsiteX193" fmla="*/ 4615543 w 8679543"/>
                <a:gd name="connsiteY193" fmla="*/ 798286 h 3894045"/>
                <a:gd name="connsiteX194" fmla="*/ 4528457 w 8679543"/>
                <a:gd name="connsiteY194" fmla="*/ 754743 h 3894045"/>
                <a:gd name="connsiteX195" fmla="*/ 4441371 w 8679543"/>
                <a:gd name="connsiteY195" fmla="*/ 711200 h 3894045"/>
                <a:gd name="connsiteX196" fmla="*/ 4049486 w 8679543"/>
                <a:gd name="connsiteY196" fmla="*/ 696686 h 3894045"/>
                <a:gd name="connsiteX197" fmla="*/ 3860800 w 8679543"/>
                <a:gd name="connsiteY197" fmla="*/ 682172 h 3894045"/>
                <a:gd name="connsiteX198" fmla="*/ 3788228 w 8679543"/>
                <a:gd name="connsiteY198" fmla="*/ 667657 h 3894045"/>
                <a:gd name="connsiteX199" fmla="*/ 3657600 w 8679543"/>
                <a:gd name="connsiteY199" fmla="*/ 653143 h 3894045"/>
                <a:gd name="connsiteX200" fmla="*/ 3439886 w 8679543"/>
                <a:gd name="connsiteY200" fmla="*/ 638629 h 3894045"/>
                <a:gd name="connsiteX201" fmla="*/ 3352800 w 8679543"/>
                <a:gd name="connsiteY201" fmla="*/ 609600 h 3894045"/>
                <a:gd name="connsiteX202" fmla="*/ 3265714 w 8679543"/>
                <a:gd name="connsiteY202" fmla="*/ 566057 h 3894045"/>
                <a:gd name="connsiteX203" fmla="*/ 3207657 w 8679543"/>
                <a:gd name="connsiteY203" fmla="*/ 537029 h 3894045"/>
                <a:gd name="connsiteX204" fmla="*/ 3106057 w 8679543"/>
                <a:gd name="connsiteY204" fmla="*/ 508000 h 3894045"/>
                <a:gd name="connsiteX205" fmla="*/ 3062514 w 8679543"/>
                <a:gd name="connsiteY205" fmla="*/ 478972 h 3894045"/>
                <a:gd name="connsiteX206" fmla="*/ 2989943 w 8679543"/>
                <a:gd name="connsiteY206" fmla="*/ 464457 h 3894045"/>
                <a:gd name="connsiteX207" fmla="*/ 2902857 w 8679543"/>
                <a:gd name="connsiteY207" fmla="*/ 435429 h 3894045"/>
                <a:gd name="connsiteX208" fmla="*/ 2859314 w 8679543"/>
                <a:gd name="connsiteY208" fmla="*/ 420915 h 3894045"/>
                <a:gd name="connsiteX209" fmla="*/ 2728686 w 8679543"/>
                <a:gd name="connsiteY209" fmla="*/ 362857 h 3894045"/>
                <a:gd name="connsiteX210" fmla="*/ 2685143 w 8679543"/>
                <a:gd name="connsiteY210" fmla="*/ 348343 h 3894045"/>
                <a:gd name="connsiteX211" fmla="*/ 2641600 w 8679543"/>
                <a:gd name="connsiteY211" fmla="*/ 333829 h 3894045"/>
                <a:gd name="connsiteX212" fmla="*/ 2525486 w 8679543"/>
                <a:gd name="connsiteY212" fmla="*/ 290286 h 3894045"/>
                <a:gd name="connsiteX213" fmla="*/ 2438400 w 8679543"/>
                <a:gd name="connsiteY213" fmla="*/ 261257 h 3894045"/>
                <a:gd name="connsiteX214" fmla="*/ 2380343 w 8679543"/>
                <a:gd name="connsiteY214" fmla="*/ 246743 h 3894045"/>
                <a:gd name="connsiteX215" fmla="*/ 2206171 w 8679543"/>
                <a:gd name="connsiteY215" fmla="*/ 261257 h 3894045"/>
                <a:gd name="connsiteX216" fmla="*/ 2119086 w 8679543"/>
                <a:gd name="connsiteY216" fmla="*/ 275772 h 3894045"/>
                <a:gd name="connsiteX217" fmla="*/ 1669143 w 8679543"/>
                <a:gd name="connsiteY217" fmla="*/ 261257 h 3894045"/>
                <a:gd name="connsiteX218" fmla="*/ 1407886 w 8679543"/>
                <a:gd name="connsiteY218" fmla="*/ 304800 h 3894045"/>
                <a:gd name="connsiteX219" fmla="*/ 1364343 w 8679543"/>
                <a:gd name="connsiteY219" fmla="*/ 348343 h 3894045"/>
                <a:gd name="connsiteX220" fmla="*/ 1204686 w 8679543"/>
                <a:gd name="connsiteY220" fmla="*/ 275772 h 3894045"/>
                <a:gd name="connsiteX221" fmla="*/ 1204686 w 8679543"/>
                <a:gd name="connsiteY221" fmla="*/ 275772 h 3894045"/>
                <a:gd name="connsiteX222" fmla="*/ 1117600 w 8679543"/>
                <a:gd name="connsiteY222" fmla="*/ 246743 h 3894045"/>
                <a:gd name="connsiteX223" fmla="*/ 1030514 w 8679543"/>
                <a:gd name="connsiteY223" fmla="*/ 203200 h 3894045"/>
                <a:gd name="connsiteX224" fmla="*/ 1074057 w 8679543"/>
                <a:gd name="connsiteY224" fmla="*/ 304800 h 3894045"/>
                <a:gd name="connsiteX225" fmla="*/ 1088571 w 8679543"/>
                <a:gd name="connsiteY225" fmla="*/ 362857 h 3894045"/>
                <a:gd name="connsiteX226" fmla="*/ 1132114 w 8679543"/>
                <a:gd name="connsiteY226" fmla="*/ 406400 h 3894045"/>
                <a:gd name="connsiteX227" fmla="*/ 1190171 w 8679543"/>
                <a:gd name="connsiteY227" fmla="*/ 493486 h 3894045"/>
                <a:gd name="connsiteX228" fmla="*/ 1219200 w 8679543"/>
                <a:gd name="connsiteY228" fmla="*/ 537029 h 3894045"/>
                <a:gd name="connsiteX229" fmla="*/ 1233714 w 8679543"/>
                <a:gd name="connsiteY229" fmla="*/ 711200 h 3894045"/>
                <a:gd name="connsiteX230" fmla="*/ 1248228 w 8679543"/>
                <a:gd name="connsiteY230" fmla="*/ 754743 h 3894045"/>
                <a:gd name="connsiteX231" fmla="*/ 1262743 w 8679543"/>
                <a:gd name="connsiteY231" fmla="*/ 928915 h 3894045"/>
                <a:gd name="connsiteX232" fmla="*/ 1219200 w 8679543"/>
                <a:gd name="connsiteY232" fmla="*/ 957943 h 3894045"/>
                <a:gd name="connsiteX233" fmla="*/ 1190171 w 8679543"/>
                <a:gd name="connsiteY233" fmla="*/ 1001486 h 3894045"/>
                <a:gd name="connsiteX234" fmla="*/ 1262743 w 8679543"/>
                <a:gd name="connsiteY234" fmla="*/ 1103086 h 3894045"/>
                <a:gd name="connsiteX235" fmla="*/ 1306286 w 8679543"/>
                <a:gd name="connsiteY235" fmla="*/ 1132115 h 3894045"/>
                <a:gd name="connsiteX236" fmla="*/ 1335314 w 8679543"/>
                <a:gd name="connsiteY236" fmla="*/ 1233715 h 3894045"/>
                <a:gd name="connsiteX237" fmla="*/ 1465943 w 8679543"/>
                <a:gd name="connsiteY237" fmla="*/ 1291772 h 3894045"/>
                <a:gd name="connsiteX238" fmla="*/ 1611086 w 8679543"/>
                <a:gd name="connsiteY238" fmla="*/ 1364343 h 3894045"/>
                <a:gd name="connsiteX239" fmla="*/ 1654628 w 8679543"/>
                <a:gd name="connsiteY239" fmla="*/ 1393372 h 3894045"/>
                <a:gd name="connsiteX240" fmla="*/ 1698171 w 8679543"/>
                <a:gd name="connsiteY240" fmla="*/ 1407886 h 3894045"/>
                <a:gd name="connsiteX241" fmla="*/ 2046514 w 8679543"/>
                <a:gd name="connsiteY241" fmla="*/ 1422400 h 3894045"/>
                <a:gd name="connsiteX242" fmla="*/ 2104571 w 8679543"/>
                <a:gd name="connsiteY242" fmla="*/ 1436915 h 3894045"/>
                <a:gd name="connsiteX243" fmla="*/ 2148114 w 8679543"/>
                <a:gd name="connsiteY243" fmla="*/ 1451429 h 3894045"/>
                <a:gd name="connsiteX244" fmla="*/ 2119086 w 8679543"/>
                <a:gd name="connsiteY244" fmla="*/ 1509486 h 3894045"/>
                <a:gd name="connsiteX245" fmla="*/ 2104571 w 8679543"/>
                <a:gd name="connsiteY245" fmla="*/ 1553029 h 3894045"/>
                <a:gd name="connsiteX246" fmla="*/ 2061028 w 8679543"/>
                <a:gd name="connsiteY246" fmla="*/ 1640115 h 3894045"/>
                <a:gd name="connsiteX247" fmla="*/ 2090057 w 8679543"/>
                <a:gd name="connsiteY247" fmla="*/ 1857829 h 3894045"/>
                <a:gd name="connsiteX248" fmla="*/ 2104571 w 8679543"/>
                <a:gd name="connsiteY248" fmla="*/ 1959429 h 3894045"/>
                <a:gd name="connsiteX249" fmla="*/ 2119086 w 8679543"/>
                <a:gd name="connsiteY249" fmla="*/ 2032000 h 3894045"/>
                <a:gd name="connsiteX250" fmla="*/ 2133600 w 8679543"/>
                <a:gd name="connsiteY250" fmla="*/ 2075543 h 3894045"/>
                <a:gd name="connsiteX251" fmla="*/ 2177143 w 8679543"/>
                <a:gd name="connsiteY251" fmla="*/ 2090057 h 3894045"/>
                <a:gd name="connsiteX252" fmla="*/ 2220686 w 8679543"/>
                <a:gd name="connsiteY252" fmla="*/ 2177143 h 3894045"/>
                <a:gd name="connsiteX253" fmla="*/ 2264228 w 8679543"/>
                <a:gd name="connsiteY253" fmla="*/ 2264229 h 3894045"/>
                <a:gd name="connsiteX254" fmla="*/ 2206171 w 8679543"/>
                <a:gd name="connsiteY254" fmla="*/ 2380343 h 3894045"/>
                <a:gd name="connsiteX255" fmla="*/ 2104571 w 8679543"/>
                <a:gd name="connsiteY255" fmla="*/ 2365829 h 3894045"/>
                <a:gd name="connsiteX256" fmla="*/ 2017486 w 8679543"/>
                <a:gd name="connsiteY256" fmla="*/ 2322286 h 3894045"/>
                <a:gd name="connsiteX257" fmla="*/ 1973943 w 8679543"/>
                <a:gd name="connsiteY257" fmla="*/ 2307772 h 3894045"/>
                <a:gd name="connsiteX258" fmla="*/ 1901371 w 8679543"/>
                <a:gd name="connsiteY258" fmla="*/ 2278743 h 3894045"/>
                <a:gd name="connsiteX259" fmla="*/ 1683657 w 8679543"/>
                <a:gd name="connsiteY259" fmla="*/ 2293257 h 3894045"/>
                <a:gd name="connsiteX260" fmla="*/ 1669143 w 8679543"/>
                <a:gd name="connsiteY260" fmla="*/ 2336800 h 3894045"/>
                <a:gd name="connsiteX261" fmla="*/ 1582057 w 8679543"/>
                <a:gd name="connsiteY261" fmla="*/ 2380343 h 3894045"/>
                <a:gd name="connsiteX262" fmla="*/ 1407886 w 8679543"/>
                <a:gd name="connsiteY262" fmla="*/ 2351315 h 3894045"/>
                <a:gd name="connsiteX263" fmla="*/ 1364343 w 8679543"/>
                <a:gd name="connsiteY263" fmla="*/ 2322286 h 3894045"/>
                <a:gd name="connsiteX264" fmla="*/ 1335314 w 8679543"/>
                <a:gd name="connsiteY264" fmla="*/ 2278743 h 3894045"/>
                <a:gd name="connsiteX265" fmla="*/ 1248228 w 8679543"/>
                <a:gd name="connsiteY265" fmla="*/ 2249715 h 3894045"/>
                <a:gd name="connsiteX266" fmla="*/ 1204686 w 8679543"/>
                <a:gd name="connsiteY266" fmla="*/ 2235200 h 3894045"/>
                <a:gd name="connsiteX267" fmla="*/ 1030514 w 8679543"/>
                <a:gd name="connsiteY267" fmla="*/ 2148115 h 3894045"/>
                <a:gd name="connsiteX268" fmla="*/ 928914 w 8679543"/>
                <a:gd name="connsiteY268" fmla="*/ 2119086 h 3894045"/>
                <a:gd name="connsiteX269" fmla="*/ 841828 w 8679543"/>
                <a:gd name="connsiteY269" fmla="*/ 2090057 h 3894045"/>
                <a:gd name="connsiteX270" fmla="*/ 827314 w 8679543"/>
                <a:gd name="connsiteY270" fmla="*/ 2046515 h 3894045"/>
                <a:gd name="connsiteX271" fmla="*/ 696686 w 8679543"/>
                <a:gd name="connsiteY271" fmla="*/ 1973943 h 3894045"/>
                <a:gd name="connsiteX272" fmla="*/ 609600 w 8679543"/>
                <a:gd name="connsiteY272" fmla="*/ 1915886 h 3894045"/>
                <a:gd name="connsiteX273" fmla="*/ 493486 w 8679543"/>
                <a:gd name="connsiteY273" fmla="*/ 1785257 h 3894045"/>
                <a:gd name="connsiteX274" fmla="*/ 449943 w 8679543"/>
                <a:gd name="connsiteY274" fmla="*/ 1770743 h 3894045"/>
                <a:gd name="connsiteX275" fmla="*/ 362857 w 8679543"/>
                <a:gd name="connsiteY275" fmla="*/ 1727200 h 3894045"/>
                <a:gd name="connsiteX276" fmla="*/ 145143 w 8679543"/>
                <a:gd name="connsiteY276" fmla="*/ 1741715 h 3894045"/>
                <a:gd name="connsiteX277" fmla="*/ 101600 w 8679543"/>
                <a:gd name="connsiteY277" fmla="*/ 1756229 h 3894045"/>
                <a:gd name="connsiteX278" fmla="*/ 87086 w 8679543"/>
                <a:gd name="connsiteY278" fmla="*/ 1814286 h 3894045"/>
                <a:gd name="connsiteX279" fmla="*/ 0 w 8679543"/>
                <a:gd name="connsiteY279" fmla="*/ 1886857 h 3894045"/>
                <a:gd name="connsiteX280" fmla="*/ 43543 w 8679543"/>
                <a:gd name="connsiteY280" fmla="*/ 1886857 h 3894045"/>
                <a:gd name="connsiteX0" fmla="*/ 43543 w 8679543"/>
                <a:gd name="connsiteY0" fmla="*/ 1886857 h 3892987"/>
                <a:gd name="connsiteX1" fmla="*/ 159657 w 8679543"/>
                <a:gd name="connsiteY1" fmla="*/ 1901372 h 3892987"/>
                <a:gd name="connsiteX2" fmla="*/ 246743 w 8679543"/>
                <a:gd name="connsiteY2" fmla="*/ 1959429 h 3892987"/>
                <a:gd name="connsiteX3" fmla="*/ 290286 w 8679543"/>
                <a:gd name="connsiteY3" fmla="*/ 1988457 h 3892987"/>
                <a:gd name="connsiteX4" fmla="*/ 333828 w 8679543"/>
                <a:gd name="connsiteY4" fmla="*/ 2017486 h 3892987"/>
                <a:gd name="connsiteX5" fmla="*/ 377371 w 8679543"/>
                <a:gd name="connsiteY5" fmla="*/ 2032000 h 3892987"/>
                <a:gd name="connsiteX6" fmla="*/ 435428 w 8679543"/>
                <a:gd name="connsiteY6" fmla="*/ 2104572 h 3892987"/>
                <a:gd name="connsiteX7" fmla="*/ 508000 w 8679543"/>
                <a:gd name="connsiteY7" fmla="*/ 2162629 h 3892987"/>
                <a:gd name="connsiteX8" fmla="*/ 566057 w 8679543"/>
                <a:gd name="connsiteY8" fmla="*/ 2220686 h 3892987"/>
                <a:gd name="connsiteX9" fmla="*/ 595086 w 8679543"/>
                <a:gd name="connsiteY9" fmla="*/ 2264229 h 3892987"/>
                <a:gd name="connsiteX10" fmla="*/ 638628 w 8679543"/>
                <a:gd name="connsiteY10" fmla="*/ 2293257 h 3892987"/>
                <a:gd name="connsiteX11" fmla="*/ 696686 w 8679543"/>
                <a:gd name="connsiteY11" fmla="*/ 2380343 h 3892987"/>
                <a:gd name="connsiteX12" fmla="*/ 769257 w 8679543"/>
                <a:gd name="connsiteY12" fmla="*/ 2452915 h 3892987"/>
                <a:gd name="connsiteX13" fmla="*/ 827314 w 8679543"/>
                <a:gd name="connsiteY13" fmla="*/ 2554515 h 3892987"/>
                <a:gd name="connsiteX14" fmla="*/ 870857 w 8679543"/>
                <a:gd name="connsiteY14" fmla="*/ 2598057 h 3892987"/>
                <a:gd name="connsiteX15" fmla="*/ 928914 w 8679543"/>
                <a:gd name="connsiteY15" fmla="*/ 2685143 h 3892987"/>
                <a:gd name="connsiteX16" fmla="*/ 943428 w 8679543"/>
                <a:gd name="connsiteY16" fmla="*/ 2728686 h 3892987"/>
                <a:gd name="connsiteX17" fmla="*/ 1001486 w 8679543"/>
                <a:gd name="connsiteY17" fmla="*/ 2815772 h 3892987"/>
                <a:gd name="connsiteX18" fmla="*/ 1045028 w 8679543"/>
                <a:gd name="connsiteY18" fmla="*/ 2902857 h 3892987"/>
                <a:gd name="connsiteX19" fmla="*/ 1059543 w 8679543"/>
                <a:gd name="connsiteY19" fmla="*/ 2946400 h 3892987"/>
                <a:gd name="connsiteX20" fmla="*/ 1088571 w 8679543"/>
                <a:gd name="connsiteY20" fmla="*/ 2989943 h 3892987"/>
                <a:gd name="connsiteX21" fmla="*/ 1103086 w 8679543"/>
                <a:gd name="connsiteY21" fmla="*/ 3033486 h 3892987"/>
                <a:gd name="connsiteX22" fmla="*/ 1161143 w 8679543"/>
                <a:gd name="connsiteY22" fmla="*/ 3120572 h 3892987"/>
                <a:gd name="connsiteX23" fmla="*/ 1190171 w 8679543"/>
                <a:gd name="connsiteY23" fmla="*/ 3164115 h 3892987"/>
                <a:gd name="connsiteX24" fmla="*/ 1219200 w 8679543"/>
                <a:gd name="connsiteY24" fmla="*/ 3207657 h 3892987"/>
                <a:gd name="connsiteX25" fmla="*/ 1277257 w 8679543"/>
                <a:gd name="connsiteY25" fmla="*/ 3294743 h 3892987"/>
                <a:gd name="connsiteX26" fmla="*/ 1291771 w 8679543"/>
                <a:gd name="connsiteY26" fmla="*/ 3338286 h 3892987"/>
                <a:gd name="connsiteX27" fmla="*/ 1320800 w 8679543"/>
                <a:gd name="connsiteY27" fmla="*/ 3381829 h 3892987"/>
                <a:gd name="connsiteX28" fmla="*/ 1378857 w 8679543"/>
                <a:gd name="connsiteY28" fmla="*/ 3483429 h 3892987"/>
                <a:gd name="connsiteX29" fmla="*/ 1451428 w 8679543"/>
                <a:gd name="connsiteY29" fmla="*/ 3614057 h 3892987"/>
                <a:gd name="connsiteX30" fmla="*/ 1494971 w 8679543"/>
                <a:gd name="connsiteY30" fmla="*/ 3628572 h 3892987"/>
                <a:gd name="connsiteX31" fmla="*/ 1553028 w 8679543"/>
                <a:gd name="connsiteY31" fmla="*/ 3701143 h 3892987"/>
                <a:gd name="connsiteX32" fmla="*/ 1625600 w 8679543"/>
                <a:gd name="connsiteY32" fmla="*/ 3759200 h 3892987"/>
                <a:gd name="connsiteX33" fmla="*/ 1712686 w 8679543"/>
                <a:gd name="connsiteY33" fmla="*/ 3802743 h 3892987"/>
                <a:gd name="connsiteX34" fmla="*/ 1843314 w 8679543"/>
                <a:gd name="connsiteY34" fmla="*/ 3860800 h 3892987"/>
                <a:gd name="connsiteX35" fmla="*/ 2133600 w 8679543"/>
                <a:gd name="connsiteY35" fmla="*/ 3875315 h 3892987"/>
                <a:gd name="connsiteX36" fmla="*/ 2424565 w 8679543"/>
                <a:gd name="connsiteY36" fmla="*/ 3888922 h 3892987"/>
                <a:gd name="connsiteX37" fmla="*/ 2400300 w 8679543"/>
                <a:gd name="connsiteY37" fmla="*/ 3768272 h 3892987"/>
                <a:gd name="connsiteX38" fmla="*/ 2336800 w 8679543"/>
                <a:gd name="connsiteY38" fmla="*/ 3556000 h 3892987"/>
                <a:gd name="connsiteX39" fmla="*/ 2307771 w 8679543"/>
                <a:gd name="connsiteY39" fmla="*/ 3468915 h 3892987"/>
                <a:gd name="connsiteX40" fmla="*/ 2264228 w 8679543"/>
                <a:gd name="connsiteY40" fmla="*/ 3381829 h 3892987"/>
                <a:gd name="connsiteX41" fmla="*/ 2159680 w 8679543"/>
                <a:gd name="connsiteY41" fmla="*/ 3051855 h 3892987"/>
                <a:gd name="connsiteX42" fmla="*/ 2027011 w 8679543"/>
                <a:gd name="connsiteY42" fmla="*/ 2621190 h 3892987"/>
                <a:gd name="connsiteX43" fmla="*/ 2128157 w 8679543"/>
                <a:gd name="connsiteY43" fmla="*/ 2896961 h 3892987"/>
                <a:gd name="connsiteX44" fmla="*/ 2279876 w 8679543"/>
                <a:gd name="connsiteY44" fmla="*/ 3077029 h 3892987"/>
                <a:gd name="connsiteX45" fmla="*/ 2351314 w 8679543"/>
                <a:gd name="connsiteY45" fmla="*/ 2873829 h 3892987"/>
                <a:gd name="connsiteX46" fmla="*/ 2322286 w 8679543"/>
                <a:gd name="connsiteY46" fmla="*/ 2772229 h 3892987"/>
                <a:gd name="connsiteX47" fmla="*/ 2365375 w 8679543"/>
                <a:gd name="connsiteY47" fmla="*/ 2607582 h 3892987"/>
                <a:gd name="connsiteX48" fmla="*/ 2448152 w 8679543"/>
                <a:gd name="connsiteY48" fmla="*/ 2444297 h 3892987"/>
                <a:gd name="connsiteX49" fmla="*/ 2583543 w 8679543"/>
                <a:gd name="connsiteY49" fmla="*/ 2481943 h 3892987"/>
                <a:gd name="connsiteX50" fmla="*/ 2627086 w 8679543"/>
                <a:gd name="connsiteY50" fmla="*/ 2467429 h 3892987"/>
                <a:gd name="connsiteX51" fmla="*/ 2685143 w 8679543"/>
                <a:gd name="connsiteY51" fmla="*/ 2394857 h 3892987"/>
                <a:gd name="connsiteX52" fmla="*/ 2743200 w 8679543"/>
                <a:gd name="connsiteY52" fmla="*/ 2307772 h 3892987"/>
                <a:gd name="connsiteX53" fmla="*/ 2801257 w 8679543"/>
                <a:gd name="connsiteY53" fmla="*/ 2177143 h 3892987"/>
                <a:gd name="connsiteX54" fmla="*/ 2830286 w 8679543"/>
                <a:gd name="connsiteY54" fmla="*/ 2090057 h 3892987"/>
                <a:gd name="connsiteX55" fmla="*/ 2975428 w 8679543"/>
                <a:gd name="connsiteY55" fmla="*/ 2002972 h 3892987"/>
                <a:gd name="connsiteX56" fmla="*/ 3033486 w 8679543"/>
                <a:gd name="connsiteY56" fmla="*/ 1944915 h 3892987"/>
                <a:gd name="connsiteX57" fmla="*/ 3106057 w 8679543"/>
                <a:gd name="connsiteY57" fmla="*/ 1857829 h 3892987"/>
                <a:gd name="connsiteX58" fmla="*/ 3164114 w 8679543"/>
                <a:gd name="connsiteY58" fmla="*/ 1828800 h 3892987"/>
                <a:gd name="connsiteX59" fmla="*/ 3439886 w 8679543"/>
                <a:gd name="connsiteY59" fmla="*/ 1814286 h 3892987"/>
                <a:gd name="connsiteX60" fmla="*/ 3497943 w 8679543"/>
                <a:gd name="connsiteY60" fmla="*/ 1901372 h 3892987"/>
                <a:gd name="connsiteX61" fmla="*/ 3628571 w 8679543"/>
                <a:gd name="connsiteY61" fmla="*/ 1944915 h 3892987"/>
                <a:gd name="connsiteX62" fmla="*/ 3672114 w 8679543"/>
                <a:gd name="connsiteY62" fmla="*/ 1959429 h 3892987"/>
                <a:gd name="connsiteX63" fmla="*/ 3730171 w 8679543"/>
                <a:gd name="connsiteY63" fmla="*/ 2002972 h 3892987"/>
                <a:gd name="connsiteX64" fmla="*/ 3744686 w 8679543"/>
                <a:gd name="connsiteY64" fmla="*/ 2046515 h 3892987"/>
                <a:gd name="connsiteX65" fmla="*/ 3773714 w 8679543"/>
                <a:gd name="connsiteY65" fmla="*/ 2090057 h 3892987"/>
                <a:gd name="connsiteX66" fmla="*/ 3817257 w 8679543"/>
                <a:gd name="connsiteY66" fmla="*/ 2177143 h 3892987"/>
                <a:gd name="connsiteX67" fmla="*/ 3860800 w 8679543"/>
                <a:gd name="connsiteY67" fmla="*/ 2220686 h 3892987"/>
                <a:gd name="connsiteX68" fmla="*/ 3889828 w 8679543"/>
                <a:gd name="connsiteY68" fmla="*/ 2264229 h 3892987"/>
                <a:gd name="connsiteX69" fmla="*/ 3933371 w 8679543"/>
                <a:gd name="connsiteY69" fmla="*/ 2307772 h 3892987"/>
                <a:gd name="connsiteX70" fmla="*/ 4034971 w 8679543"/>
                <a:gd name="connsiteY70" fmla="*/ 2409372 h 3892987"/>
                <a:gd name="connsiteX71" fmla="*/ 4107543 w 8679543"/>
                <a:gd name="connsiteY71" fmla="*/ 2481943 h 3892987"/>
                <a:gd name="connsiteX72" fmla="*/ 4180114 w 8679543"/>
                <a:gd name="connsiteY72" fmla="*/ 2540000 h 3892987"/>
                <a:gd name="connsiteX73" fmla="*/ 4238171 w 8679543"/>
                <a:gd name="connsiteY73" fmla="*/ 2627086 h 3892987"/>
                <a:gd name="connsiteX74" fmla="*/ 4267200 w 8679543"/>
                <a:gd name="connsiteY74" fmla="*/ 2670629 h 3892987"/>
                <a:gd name="connsiteX75" fmla="*/ 4470400 w 8679543"/>
                <a:gd name="connsiteY75" fmla="*/ 2714172 h 3892987"/>
                <a:gd name="connsiteX76" fmla="*/ 4557486 w 8679543"/>
                <a:gd name="connsiteY76" fmla="*/ 2757715 h 3892987"/>
                <a:gd name="connsiteX77" fmla="*/ 4659086 w 8679543"/>
                <a:gd name="connsiteY77" fmla="*/ 2801257 h 3892987"/>
                <a:gd name="connsiteX78" fmla="*/ 4963886 w 8679543"/>
                <a:gd name="connsiteY78" fmla="*/ 2902857 h 3892987"/>
                <a:gd name="connsiteX79" fmla="*/ 5007428 w 8679543"/>
                <a:gd name="connsiteY79" fmla="*/ 2931886 h 3892987"/>
                <a:gd name="connsiteX80" fmla="*/ 5036457 w 8679543"/>
                <a:gd name="connsiteY80" fmla="*/ 2975429 h 3892987"/>
                <a:gd name="connsiteX81" fmla="*/ 5080000 w 8679543"/>
                <a:gd name="connsiteY81" fmla="*/ 3033486 h 3892987"/>
                <a:gd name="connsiteX82" fmla="*/ 5123543 w 8679543"/>
                <a:gd name="connsiteY82" fmla="*/ 3062515 h 3892987"/>
                <a:gd name="connsiteX83" fmla="*/ 5152571 w 8679543"/>
                <a:gd name="connsiteY83" fmla="*/ 3106057 h 3892987"/>
                <a:gd name="connsiteX84" fmla="*/ 5196114 w 8679543"/>
                <a:gd name="connsiteY84" fmla="*/ 3120572 h 3892987"/>
                <a:gd name="connsiteX85" fmla="*/ 5283200 w 8679543"/>
                <a:gd name="connsiteY85" fmla="*/ 3178629 h 3892987"/>
                <a:gd name="connsiteX86" fmla="*/ 5326743 w 8679543"/>
                <a:gd name="connsiteY86" fmla="*/ 3207657 h 3892987"/>
                <a:gd name="connsiteX87" fmla="*/ 5355771 w 8679543"/>
                <a:gd name="connsiteY87" fmla="*/ 3251200 h 3892987"/>
                <a:gd name="connsiteX88" fmla="*/ 5399314 w 8679543"/>
                <a:gd name="connsiteY88" fmla="*/ 3280229 h 3892987"/>
                <a:gd name="connsiteX89" fmla="*/ 5442857 w 8679543"/>
                <a:gd name="connsiteY89" fmla="*/ 3323772 h 3892987"/>
                <a:gd name="connsiteX90" fmla="*/ 5486400 w 8679543"/>
                <a:gd name="connsiteY90" fmla="*/ 3352800 h 3892987"/>
                <a:gd name="connsiteX91" fmla="*/ 5529943 w 8679543"/>
                <a:gd name="connsiteY91" fmla="*/ 3396343 h 3892987"/>
                <a:gd name="connsiteX92" fmla="*/ 5573486 w 8679543"/>
                <a:gd name="connsiteY92" fmla="*/ 3425372 h 3892987"/>
                <a:gd name="connsiteX93" fmla="*/ 5617028 w 8679543"/>
                <a:gd name="connsiteY93" fmla="*/ 3468915 h 3892987"/>
                <a:gd name="connsiteX94" fmla="*/ 5660571 w 8679543"/>
                <a:gd name="connsiteY94" fmla="*/ 3483429 h 3892987"/>
                <a:gd name="connsiteX95" fmla="*/ 5747657 w 8679543"/>
                <a:gd name="connsiteY95" fmla="*/ 3454400 h 3892987"/>
                <a:gd name="connsiteX96" fmla="*/ 5791200 w 8679543"/>
                <a:gd name="connsiteY96" fmla="*/ 3425372 h 3892987"/>
                <a:gd name="connsiteX97" fmla="*/ 5834743 w 8679543"/>
                <a:gd name="connsiteY97" fmla="*/ 3410857 h 3892987"/>
                <a:gd name="connsiteX98" fmla="*/ 5878286 w 8679543"/>
                <a:gd name="connsiteY98" fmla="*/ 3381829 h 3892987"/>
                <a:gd name="connsiteX99" fmla="*/ 5965371 w 8679543"/>
                <a:gd name="connsiteY99" fmla="*/ 3352800 h 3892987"/>
                <a:gd name="connsiteX100" fmla="*/ 6066971 w 8679543"/>
                <a:gd name="connsiteY100" fmla="*/ 3323772 h 3892987"/>
                <a:gd name="connsiteX101" fmla="*/ 6241143 w 8679543"/>
                <a:gd name="connsiteY101" fmla="*/ 3338286 h 3892987"/>
                <a:gd name="connsiteX102" fmla="*/ 6270171 w 8679543"/>
                <a:gd name="connsiteY102" fmla="*/ 3381829 h 3892987"/>
                <a:gd name="connsiteX103" fmla="*/ 6342743 w 8679543"/>
                <a:gd name="connsiteY103" fmla="*/ 3512457 h 3892987"/>
                <a:gd name="connsiteX104" fmla="*/ 6386286 w 8679543"/>
                <a:gd name="connsiteY104" fmla="*/ 3556000 h 3892987"/>
                <a:gd name="connsiteX105" fmla="*/ 6473371 w 8679543"/>
                <a:gd name="connsiteY105" fmla="*/ 3614057 h 3892987"/>
                <a:gd name="connsiteX106" fmla="*/ 6821714 w 8679543"/>
                <a:gd name="connsiteY106" fmla="*/ 3599543 h 3892987"/>
                <a:gd name="connsiteX107" fmla="*/ 7024914 w 8679543"/>
                <a:gd name="connsiteY107" fmla="*/ 3570515 h 3892987"/>
                <a:gd name="connsiteX108" fmla="*/ 7155543 w 8679543"/>
                <a:gd name="connsiteY108" fmla="*/ 3556000 h 3892987"/>
                <a:gd name="connsiteX109" fmla="*/ 7445828 w 8679543"/>
                <a:gd name="connsiteY109" fmla="*/ 3585029 h 3892987"/>
                <a:gd name="connsiteX110" fmla="*/ 7489371 w 8679543"/>
                <a:gd name="connsiteY110" fmla="*/ 3614057 h 3892987"/>
                <a:gd name="connsiteX111" fmla="*/ 7590971 w 8679543"/>
                <a:gd name="connsiteY111" fmla="*/ 3628572 h 3892987"/>
                <a:gd name="connsiteX112" fmla="*/ 8389257 w 8679543"/>
                <a:gd name="connsiteY112" fmla="*/ 3439886 h 3892987"/>
                <a:gd name="connsiteX113" fmla="*/ 8374743 w 8679543"/>
                <a:gd name="connsiteY113" fmla="*/ 3396343 h 3892987"/>
                <a:gd name="connsiteX114" fmla="*/ 8360228 w 8679543"/>
                <a:gd name="connsiteY114" fmla="*/ 3338286 h 3892987"/>
                <a:gd name="connsiteX115" fmla="*/ 8374743 w 8679543"/>
                <a:gd name="connsiteY115" fmla="*/ 2699657 h 3892987"/>
                <a:gd name="connsiteX116" fmla="*/ 8447314 w 8679543"/>
                <a:gd name="connsiteY116" fmla="*/ 2525486 h 3892987"/>
                <a:gd name="connsiteX117" fmla="*/ 8490857 w 8679543"/>
                <a:gd name="connsiteY117" fmla="*/ 2438400 h 3892987"/>
                <a:gd name="connsiteX118" fmla="*/ 8534400 w 8679543"/>
                <a:gd name="connsiteY118" fmla="*/ 2307772 h 3892987"/>
                <a:gd name="connsiteX119" fmla="*/ 8548914 w 8679543"/>
                <a:gd name="connsiteY119" fmla="*/ 2264229 h 3892987"/>
                <a:gd name="connsiteX120" fmla="*/ 8519886 w 8679543"/>
                <a:gd name="connsiteY120" fmla="*/ 2119086 h 3892987"/>
                <a:gd name="connsiteX121" fmla="*/ 8490857 w 8679543"/>
                <a:gd name="connsiteY121" fmla="*/ 2032000 h 3892987"/>
                <a:gd name="connsiteX122" fmla="*/ 8505371 w 8679543"/>
                <a:gd name="connsiteY122" fmla="*/ 1654629 h 3892987"/>
                <a:gd name="connsiteX123" fmla="*/ 8548914 w 8679543"/>
                <a:gd name="connsiteY123" fmla="*/ 1567543 h 3892987"/>
                <a:gd name="connsiteX124" fmla="*/ 8592457 w 8679543"/>
                <a:gd name="connsiteY124" fmla="*/ 1553029 h 3892987"/>
                <a:gd name="connsiteX125" fmla="*/ 8621486 w 8679543"/>
                <a:gd name="connsiteY125" fmla="*/ 1465943 h 3892987"/>
                <a:gd name="connsiteX126" fmla="*/ 8636000 w 8679543"/>
                <a:gd name="connsiteY126" fmla="*/ 1422400 h 3892987"/>
                <a:gd name="connsiteX127" fmla="*/ 8679543 w 8679543"/>
                <a:gd name="connsiteY127" fmla="*/ 1335315 h 3892987"/>
                <a:gd name="connsiteX128" fmla="*/ 8505371 w 8679543"/>
                <a:gd name="connsiteY128" fmla="*/ 1059543 h 3892987"/>
                <a:gd name="connsiteX129" fmla="*/ 8447314 w 8679543"/>
                <a:gd name="connsiteY129" fmla="*/ 1030515 h 3892987"/>
                <a:gd name="connsiteX130" fmla="*/ 8389257 w 8679543"/>
                <a:gd name="connsiteY130" fmla="*/ 1016000 h 3892987"/>
                <a:gd name="connsiteX131" fmla="*/ 8345714 w 8679543"/>
                <a:gd name="connsiteY131" fmla="*/ 986972 h 3892987"/>
                <a:gd name="connsiteX132" fmla="*/ 8302171 w 8679543"/>
                <a:gd name="connsiteY132" fmla="*/ 972457 h 3892987"/>
                <a:gd name="connsiteX133" fmla="*/ 8316686 w 8679543"/>
                <a:gd name="connsiteY133" fmla="*/ 798286 h 3892987"/>
                <a:gd name="connsiteX134" fmla="*/ 8360228 w 8679543"/>
                <a:gd name="connsiteY134" fmla="*/ 783772 h 3892987"/>
                <a:gd name="connsiteX135" fmla="*/ 8432800 w 8679543"/>
                <a:gd name="connsiteY135" fmla="*/ 261257 h 3892987"/>
                <a:gd name="connsiteX136" fmla="*/ 8418286 w 8679543"/>
                <a:gd name="connsiteY136" fmla="*/ 101600 h 3892987"/>
                <a:gd name="connsiteX137" fmla="*/ 8374743 w 8679543"/>
                <a:gd name="connsiteY137" fmla="*/ 116115 h 3892987"/>
                <a:gd name="connsiteX138" fmla="*/ 8287657 w 8679543"/>
                <a:gd name="connsiteY138" fmla="*/ 159657 h 3892987"/>
                <a:gd name="connsiteX139" fmla="*/ 8128000 w 8679543"/>
                <a:gd name="connsiteY139" fmla="*/ 130629 h 3892987"/>
                <a:gd name="connsiteX140" fmla="*/ 8084457 w 8679543"/>
                <a:gd name="connsiteY140" fmla="*/ 101600 h 3892987"/>
                <a:gd name="connsiteX141" fmla="*/ 7997371 w 8679543"/>
                <a:gd name="connsiteY141" fmla="*/ 72572 h 3892987"/>
                <a:gd name="connsiteX142" fmla="*/ 7953828 w 8679543"/>
                <a:gd name="connsiteY142" fmla="*/ 188686 h 3892987"/>
                <a:gd name="connsiteX143" fmla="*/ 7910286 w 8679543"/>
                <a:gd name="connsiteY143" fmla="*/ 203200 h 3892987"/>
                <a:gd name="connsiteX144" fmla="*/ 7779657 w 8679543"/>
                <a:gd name="connsiteY144" fmla="*/ 188686 h 3892987"/>
                <a:gd name="connsiteX145" fmla="*/ 7736114 w 8679543"/>
                <a:gd name="connsiteY145" fmla="*/ 174172 h 3892987"/>
                <a:gd name="connsiteX146" fmla="*/ 7692571 w 8679543"/>
                <a:gd name="connsiteY146" fmla="*/ 130629 h 3892987"/>
                <a:gd name="connsiteX147" fmla="*/ 7605486 w 8679543"/>
                <a:gd name="connsiteY147" fmla="*/ 87086 h 3892987"/>
                <a:gd name="connsiteX148" fmla="*/ 7518400 w 8679543"/>
                <a:gd name="connsiteY148" fmla="*/ 43543 h 3892987"/>
                <a:gd name="connsiteX149" fmla="*/ 7431314 w 8679543"/>
                <a:gd name="connsiteY149" fmla="*/ 0 h 3892987"/>
                <a:gd name="connsiteX150" fmla="*/ 7329714 w 8679543"/>
                <a:gd name="connsiteY150" fmla="*/ 29029 h 3892987"/>
                <a:gd name="connsiteX151" fmla="*/ 7286171 w 8679543"/>
                <a:gd name="connsiteY151" fmla="*/ 58057 h 3892987"/>
                <a:gd name="connsiteX152" fmla="*/ 7242628 w 8679543"/>
                <a:gd name="connsiteY152" fmla="*/ 72572 h 3892987"/>
                <a:gd name="connsiteX153" fmla="*/ 7155543 w 8679543"/>
                <a:gd name="connsiteY153" fmla="*/ 145143 h 3892987"/>
                <a:gd name="connsiteX154" fmla="*/ 7112000 w 8679543"/>
                <a:gd name="connsiteY154" fmla="*/ 159657 h 3892987"/>
                <a:gd name="connsiteX155" fmla="*/ 7024914 w 8679543"/>
                <a:gd name="connsiteY155" fmla="*/ 203200 h 3892987"/>
                <a:gd name="connsiteX156" fmla="*/ 6937828 w 8679543"/>
                <a:gd name="connsiteY156" fmla="*/ 246743 h 3892987"/>
                <a:gd name="connsiteX157" fmla="*/ 6894286 w 8679543"/>
                <a:gd name="connsiteY157" fmla="*/ 275772 h 3892987"/>
                <a:gd name="connsiteX158" fmla="*/ 6792686 w 8679543"/>
                <a:gd name="connsiteY158" fmla="*/ 261257 h 3892987"/>
                <a:gd name="connsiteX159" fmla="*/ 6763657 w 8679543"/>
                <a:gd name="connsiteY159" fmla="*/ 217715 h 3892987"/>
                <a:gd name="connsiteX160" fmla="*/ 6720114 w 8679543"/>
                <a:gd name="connsiteY160" fmla="*/ 174172 h 3892987"/>
                <a:gd name="connsiteX161" fmla="*/ 6705600 w 8679543"/>
                <a:gd name="connsiteY161" fmla="*/ 130629 h 3892987"/>
                <a:gd name="connsiteX162" fmla="*/ 6618514 w 8679543"/>
                <a:gd name="connsiteY162" fmla="*/ 101600 h 3892987"/>
                <a:gd name="connsiteX163" fmla="*/ 6574971 w 8679543"/>
                <a:gd name="connsiteY163" fmla="*/ 87086 h 3892987"/>
                <a:gd name="connsiteX164" fmla="*/ 6531428 w 8679543"/>
                <a:gd name="connsiteY164" fmla="*/ 72572 h 3892987"/>
                <a:gd name="connsiteX165" fmla="*/ 6458857 w 8679543"/>
                <a:gd name="connsiteY165" fmla="*/ 58057 h 3892987"/>
                <a:gd name="connsiteX166" fmla="*/ 6183086 w 8679543"/>
                <a:gd name="connsiteY166" fmla="*/ 72572 h 3892987"/>
                <a:gd name="connsiteX167" fmla="*/ 6052457 w 8679543"/>
                <a:gd name="connsiteY167" fmla="*/ 116115 h 3892987"/>
                <a:gd name="connsiteX168" fmla="*/ 6023428 w 8679543"/>
                <a:gd name="connsiteY168" fmla="*/ 159657 h 3892987"/>
                <a:gd name="connsiteX169" fmla="*/ 5936343 w 8679543"/>
                <a:gd name="connsiteY169" fmla="*/ 203200 h 3892987"/>
                <a:gd name="connsiteX170" fmla="*/ 5878286 w 8679543"/>
                <a:gd name="connsiteY170" fmla="*/ 290286 h 3892987"/>
                <a:gd name="connsiteX171" fmla="*/ 5849257 w 8679543"/>
                <a:gd name="connsiteY171" fmla="*/ 377372 h 3892987"/>
                <a:gd name="connsiteX172" fmla="*/ 5863771 w 8679543"/>
                <a:gd name="connsiteY172" fmla="*/ 493486 h 3892987"/>
                <a:gd name="connsiteX173" fmla="*/ 5863771 w 8679543"/>
                <a:gd name="connsiteY173" fmla="*/ 711200 h 3892987"/>
                <a:gd name="connsiteX174" fmla="*/ 5820228 w 8679543"/>
                <a:gd name="connsiteY174" fmla="*/ 740229 h 3892987"/>
                <a:gd name="connsiteX175" fmla="*/ 5675086 w 8679543"/>
                <a:gd name="connsiteY175" fmla="*/ 769257 h 3892987"/>
                <a:gd name="connsiteX176" fmla="*/ 5384800 w 8679543"/>
                <a:gd name="connsiteY176" fmla="*/ 783772 h 3892987"/>
                <a:gd name="connsiteX177" fmla="*/ 5384800 w 8679543"/>
                <a:gd name="connsiteY177" fmla="*/ 943429 h 3892987"/>
                <a:gd name="connsiteX178" fmla="*/ 5442857 w 8679543"/>
                <a:gd name="connsiteY178" fmla="*/ 1030515 h 3892987"/>
                <a:gd name="connsiteX179" fmla="*/ 5457371 w 8679543"/>
                <a:gd name="connsiteY179" fmla="*/ 1074057 h 3892987"/>
                <a:gd name="connsiteX180" fmla="*/ 5457371 w 8679543"/>
                <a:gd name="connsiteY180" fmla="*/ 1306286 h 3892987"/>
                <a:gd name="connsiteX181" fmla="*/ 5413828 w 8679543"/>
                <a:gd name="connsiteY181" fmla="*/ 1335315 h 3892987"/>
                <a:gd name="connsiteX182" fmla="*/ 5326743 w 8679543"/>
                <a:gd name="connsiteY182" fmla="*/ 1364343 h 3892987"/>
                <a:gd name="connsiteX183" fmla="*/ 5283200 w 8679543"/>
                <a:gd name="connsiteY183" fmla="*/ 1393372 h 3892987"/>
                <a:gd name="connsiteX184" fmla="*/ 4992914 w 8679543"/>
                <a:gd name="connsiteY184" fmla="*/ 1364343 h 3892987"/>
                <a:gd name="connsiteX185" fmla="*/ 4862286 w 8679543"/>
                <a:gd name="connsiteY185" fmla="*/ 1306286 h 3892987"/>
                <a:gd name="connsiteX186" fmla="*/ 4818743 w 8679543"/>
                <a:gd name="connsiteY186" fmla="*/ 1291772 h 3892987"/>
                <a:gd name="connsiteX187" fmla="*/ 4775200 w 8679543"/>
                <a:gd name="connsiteY187" fmla="*/ 1204686 h 3892987"/>
                <a:gd name="connsiteX188" fmla="*/ 4746171 w 8679543"/>
                <a:gd name="connsiteY188" fmla="*/ 1161143 h 3892987"/>
                <a:gd name="connsiteX189" fmla="*/ 4760686 w 8679543"/>
                <a:gd name="connsiteY189" fmla="*/ 1059543 h 3892987"/>
                <a:gd name="connsiteX190" fmla="*/ 4789714 w 8679543"/>
                <a:gd name="connsiteY190" fmla="*/ 972457 h 3892987"/>
                <a:gd name="connsiteX191" fmla="*/ 4731657 w 8679543"/>
                <a:gd name="connsiteY191" fmla="*/ 870857 h 3892987"/>
                <a:gd name="connsiteX192" fmla="*/ 4702628 w 8679543"/>
                <a:gd name="connsiteY192" fmla="*/ 827315 h 3892987"/>
                <a:gd name="connsiteX193" fmla="*/ 4615543 w 8679543"/>
                <a:gd name="connsiteY193" fmla="*/ 798286 h 3892987"/>
                <a:gd name="connsiteX194" fmla="*/ 4528457 w 8679543"/>
                <a:gd name="connsiteY194" fmla="*/ 754743 h 3892987"/>
                <a:gd name="connsiteX195" fmla="*/ 4441371 w 8679543"/>
                <a:gd name="connsiteY195" fmla="*/ 711200 h 3892987"/>
                <a:gd name="connsiteX196" fmla="*/ 4049486 w 8679543"/>
                <a:gd name="connsiteY196" fmla="*/ 696686 h 3892987"/>
                <a:gd name="connsiteX197" fmla="*/ 3860800 w 8679543"/>
                <a:gd name="connsiteY197" fmla="*/ 682172 h 3892987"/>
                <a:gd name="connsiteX198" fmla="*/ 3788228 w 8679543"/>
                <a:gd name="connsiteY198" fmla="*/ 667657 h 3892987"/>
                <a:gd name="connsiteX199" fmla="*/ 3657600 w 8679543"/>
                <a:gd name="connsiteY199" fmla="*/ 653143 h 3892987"/>
                <a:gd name="connsiteX200" fmla="*/ 3439886 w 8679543"/>
                <a:gd name="connsiteY200" fmla="*/ 638629 h 3892987"/>
                <a:gd name="connsiteX201" fmla="*/ 3352800 w 8679543"/>
                <a:gd name="connsiteY201" fmla="*/ 609600 h 3892987"/>
                <a:gd name="connsiteX202" fmla="*/ 3265714 w 8679543"/>
                <a:gd name="connsiteY202" fmla="*/ 566057 h 3892987"/>
                <a:gd name="connsiteX203" fmla="*/ 3207657 w 8679543"/>
                <a:gd name="connsiteY203" fmla="*/ 537029 h 3892987"/>
                <a:gd name="connsiteX204" fmla="*/ 3106057 w 8679543"/>
                <a:gd name="connsiteY204" fmla="*/ 508000 h 3892987"/>
                <a:gd name="connsiteX205" fmla="*/ 3062514 w 8679543"/>
                <a:gd name="connsiteY205" fmla="*/ 478972 h 3892987"/>
                <a:gd name="connsiteX206" fmla="*/ 2989943 w 8679543"/>
                <a:gd name="connsiteY206" fmla="*/ 464457 h 3892987"/>
                <a:gd name="connsiteX207" fmla="*/ 2902857 w 8679543"/>
                <a:gd name="connsiteY207" fmla="*/ 435429 h 3892987"/>
                <a:gd name="connsiteX208" fmla="*/ 2859314 w 8679543"/>
                <a:gd name="connsiteY208" fmla="*/ 420915 h 3892987"/>
                <a:gd name="connsiteX209" fmla="*/ 2728686 w 8679543"/>
                <a:gd name="connsiteY209" fmla="*/ 362857 h 3892987"/>
                <a:gd name="connsiteX210" fmla="*/ 2685143 w 8679543"/>
                <a:gd name="connsiteY210" fmla="*/ 348343 h 3892987"/>
                <a:gd name="connsiteX211" fmla="*/ 2641600 w 8679543"/>
                <a:gd name="connsiteY211" fmla="*/ 333829 h 3892987"/>
                <a:gd name="connsiteX212" fmla="*/ 2525486 w 8679543"/>
                <a:gd name="connsiteY212" fmla="*/ 290286 h 3892987"/>
                <a:gd name="connsiteX213" fmla="*/ 2438400 w 8679543"/>
                <a:gd name="connsiteY213" fmla="*/ 261257 h 3892987"/>
                <a:gd name="connsiteX214" fmla="*/ 2380343 w 8679543"/>
                <a:gd name="connsiteY214" fmla="*/ 246743 h 3892987"/>
                <a:gd name="connsiteX215" fmla="*/ 2206171 w 8679543"/>
                <a:gd name="connsiteY215" fmla="*/ 261257 h 3892987"/>
                <a:gd name="connsiteX216" fmla="*/ 2119086 w 8679543"/>
                <a:gd name="connsiteY216" fmla="*/ 275772 h 3892987"/>
                <a:gd name="connsiteX217" fmla="*/ 1669143 w 8679543"/>
                <a:gd name="connsiteY217" fmla="*/ 261257 h 3892987"/>
                <a:gd name="connsiteX218" fmla="*/ 1407886 w 8679543"/>
                <a:gd name="connsiteY218" fmla="*/ 304800 h 3892987"/>
                <a:gd name="connsiteX219" fmla="*/ 1364343 w 8679543"/>
                <a:gd name="connsiteY219" fmla="*/ 348343 h 3892987"/>
                <a:gd name="connsiteX220" fmla="*/ 1204686 w 8679543"/>
                <a:gd name="connsiteY220" fmla="*/ 275772 h 3892987"/>
                <a:gd name="connsiteX221" fmla="*/ 1204686 w 8679543"/>
                <a:gd name="connsiteY221" fmla="*/ 275772 h 3892987"/>
                <a:gd name="connsiteX222" fmla="*/ 1117600 w 8679543"/>
                <a:gd name="connsiteY222" fmla="*/ 246743 h 3892987"/>
                <a:gd name="connsiteX223" fmla="*/ 1030514 w 8679543"/>
                <a:gd name="connsiteY223" fmla="*/ 203200 h 3892987"/>
                <a:gd name="connsiteX224" fmla="*/ 1074057 w 8679543"/>
                <a:gd name="connsiteY224" fmla="*/ 304800 h 3892987"/>
                <a:gd name="connsiteX225" fmla="*/ 1088571 w 8679543"/>
                <a:gd name="connsiteY225" fmla="*/ 362857 h 3892987"/>
                <a:gd name="connsiteX226" fmla="*/ 1132114 w 8679543"/>
                <a:gd name="connsiteY226" fmla="*/ 406400 h 3892987"/>
                <a:gd name="connsiteX227" fmla="*/ 1190171 w 8679543"/>
                <a:gd name="connsiteY227" fmla="*/ 493486 h 3892987"/>
                <a:gd name="connsiteX228" fmla="*/ 1219200 w 8679543"/>
                <a:gd name="connsiteY228" fmla="*/ 537029 h 3892987"/>
                <a:gd name="connsiteX229" fmla="*/ 1233714 w 8679543"/>
                <a:gd name="connsiteY229" fmla="*/ 711200 h 3892987"/>
                <a:gd name="connsiteX230" fmla="*/ 1248228 w 8679543"/>
                <a:gd name="connsiteY230" fmla="*/ 754743 h 3892987"/>
                <a:gd name="connsiteX231" fmla="*/ 1262743 w 8679543"/>
                <a:gd name="connsiteY231" fmla="*/ 928915 h 3892987"/>
                <a:gd name="connsiteX232" fmla="*/ 1219200 w 8679543"/>
                <a:gd name="connsiteY232" fmla="*/ 957943 h 3892987"/>
                <a:gd name="connsiteX233" fmla="*/ 1190171 w 8679543"/>
                <a:gd name="connsiteY233" fmla="*/ 1001486 h 3892987"/>
                <a:gd name="connsiteX234" fmla="*/ 1262743 w 8679543"/>
                <a:gd name="connsiteY234" fmla="*/ 1103086 h 3892987"/>
                <a:gd name="connsiteX235" fmla="*/ 1306286 w 8679543"/>
                <a:gd name="connsiteY235" fmla="*/ 1132115 h 3892987"/>
                <a:gd name="connsiteX236" fmla="*/ 1335314 w 8679543"/>
                <a:gd name="connsiteY236" fmla="*/ 1233715 h 3892987"/>
                <a:gd name="connsiteX237" fmla="*/ 1465943 w 8679543"/>
                <a:gd name="connsiteY237" fmla="*/ 1291772 h 3892987"/>
                <a:gd name="connsiteX238" fmla="*/ 1611086 w 8679543"/>
                <a:gd name="connsiteY238" fmla="*/ 1364343 h 3892987"/>
                <a:gd name="connsiteX239" fmla="*/ 1654628 w 8679543"/>
                <a:gd name="connsiteY239" fmla="*/ 1393372 h 3892987"/>
                <a:gd name="connsiteX240" fmla="*/ 1698171 w 8679543"/>
                <a:gd name="connsiteY240" fmla="*/ 1407886 h 3892987"/>
                <a:gd name="connsiteX241" fmla="*/ 2046514 w 8679543"/>
                <a:gd name="connsiteY241" fmla="*/ 1422400 h 3892987"/>
                <a:gd name="connsiteX242" fmla="*/ 2104571 w 8679543"/>
                <a:gd name="connsiteY242" fmla="*/ 1436915 h 3892987"/>
                <a:gd name="connsiteX243" fmla="*/ 2148114 w 8679543"/>
                <a:gd name="connsiteY243" fmla="*/ 1451429 h 3892987"/>
                <a:gd name="connsiteX244" fmla="*/ 2119086 w 8679543"/>
                <a:gd name="connsiteY244" fmla="*/ 1509486 h 3892987"/>
                <a:gd name="connsiteX245" fmla="*/ 2104571 w 8679543"/>
                <a:gd name="connsiteY245" fmla="*/ 1553029 h 3892987"/>
                <a:gd name="connsiteX246" fmla="*/ 2061028 w 8679543"/>
                <a:gd name="connsiteY246" fmla="*/ 1640115 h 3892987"/>
                <a:gd name="connsiteX247" fmla="*/ 2090057 w 8679543"/>
                <a:gd name="connsiteY247" fmla="*/ 1857829 h 3892987"/>
                <a:gd name="connsiteX248" fmla="*/ 2104571 w 8679543"/>
                <a:gd name="connsiteY248" fmla="*/ 1959429 h 3892987"/>
                <a:gd name="connsiteX249" fmla="*/ 2119086 w 8679543"/>
                <a:gd name="connsiteY249" fmla="*/ 2032000 h 3892987"/>
                <a:gd name="connsiteX250" fmla="*/ 2133600 w 8679543"/>
                <a:gd name="connsiteY250" fmla="*/ 2075543 h 3892987"/>
                <a:gd name="connsiteX251" fmla="*/ 2177143 w 8679543"/>
                <a:gd name="connsiteY251" fmla="*/ 2090057 h 3892987"/>
                <a:gd name="connsiteX252" fmla="*/ 2220686 w 8679543"/>
                <a:gd name="connsiteY252" fmla="*/ 2177143 h 3892987"/>
                <a:gd name="connsiteX253" fmla="*/ 2264228 w 8679543"/>
                <a:gd name="connsiteY253" fmla="*/ 2264229 h 3892987"/>
                <a:gd name="connsiteX254" fmla="*/ 2206171 w 8679543"/>
                <a:gd name="connsiteY254" fmla="*/ 2380343 h 3892987"/>
                <a:gd name="connsiteX255" fmla="*/ 2104571 w 8679543"/>
                <a:gd name="connsiteY255" fmla="*/ 2365829 h 3892987"/>
                <a:gd name="connsiteX256" fmla="*/ 2017486 w 8679543"/>
                <a:gd name="connsiteY256" fmla="*/ 2322286 h 3892987"/>
                <a:gd name="connsiteX257" fmla="*/ 1973943 w 8679543"/>
                <a:gd name="connsiteY257" fmla="*/ 2307772 h 3892987"/>
                <a:gd name="connsiteX258" fmla="*/ 1901371 w 8679543"/>
                <a:gd name="connsiteY258" fmla="*/ 2278743 h 3892987"/>
                <a:gd name="connsiteX259" fmla="*/ 1683657 w 8679543"/>
                <a:gd name="connsiteY259" fmla="*/ 2293257 h 3892987"/>
                <a:gd name="connsiteX260" fmla="*/ 1669143 w 8679543"/>
                <a:gd name="connsiteY260" fmla="*/ 2336800 h 3892987"/>
                <a:gd name="connsiteX261" fmla="*/ 1582057 w 8679543"/>
                <a:gd name="connsiteY261" fmla="*/ 2380343 h 3892987"/>
                <a:gd name="connsiteX262" fmla="*/ 1407886 w 8679543"/>
                <a:gd name="connsiteY262" fmla="*/ 2351315 h 3892987"/>
                <a:gd name="connsiteX263" fmla="*/ 1364343 w 8679543"/>
                <a:gd name="connsiteY263" fmla="*/ 2322286 h 3892987"/>
                <a:gd name="connsiteX264" fmla="*/ 1335314 w 8679543"/>
                <a:gd name="connsiteY264" fmla="*/ 2278743 h 3892987"/>
                <a:gd name="connsiteX265" fmla="*/ 1248228 w 8679543"/>
                <a:gd name="connsiteY265" fmla="*/ 2249715 h 3892987"/>
                <a:gd name="connsiteX266" fmla="*/ 1204686 w 8679543"/>
                <a:gd name="connsiteY266" fmla="*/ 2235200 h 3892987"/>
                <a:gd name="connsiteX267" fmla="*/ 1030514 w 8679543"/>
                <a:gd name="connsiteY267" fmla="*/ 2148115 h 3892987"/>
                <a:gd name="connsiteX268" fmla="*/ 928914 w 8679543"/>
                <a:gd name="connsiteY268" fmla="*/ 2119086 h 3892987"/>
                <a:gd name="connsiteX269" fmla="*/ 841828 w 8679543"/>
                <a:gd name="connsiteY269" fmla="*/ 2090057 h 3892987"/>
                <a:gd name="connsiteX270" fmla="*/ 827314 w 8679543"/>
                <a:gd name="connsiteY270" fmla="*/ 2046515 h 3892987"/>
                <a:gd name="connsiteX271" fmla="*/ 696686 w 8679543"/>
                <a:gd name="connsiteY271" fmla="*/ 1973943 h 3892987"/>
                <a:gd name="connsiteX272" fmla="*/ 609600 w 8679543"/>
                <a:gd name="connsiteY272" fmla="*/ 1915886 h 3892987"/>
                <a:gd name="connsiteX273" fmla="*/ 493486 w 8679543"/>
                <a:gd name="connsiteY273" fmla="*/ 1785257 h 3892987"/>
                <a:gd name="connsiteX274" fmla="*/ 449943 w 8679543"/>
                <a:gd name="connsiteY274" fmla="*/ 1770743 h 3892987"/>
                <a:gd name="connsiteX275" fmla="*/ 362857 w 8679543"/>
                <a:gd name="connsiteY275" fmla="*/ 1727200 h 3892987"/>
                <a:gd name="connsiteX276" fmla="*/ 145143 w 8679543"/>
                <a:gd name="connsiteY276" fmla="*/ 1741715 h 3892987"/>
                <a:gd name="connsiteX277" fmla="*/ 101600 w 8679543"/>
                <a:gd name="connsiteY277" fmla="*/ 1756229 h 3892987"/>
                <a:gd name="connsiteX278" fmla="*/ 87086 w 8679543"/>
                <a:gd name="connsiteY278" fmla="*/ 1814286 h 3892987"/>
                <a:gd name="connsiteX279" fmla="*/ 0 w 8679543"/>
                <a:gd name="connsiteY279" fmla="*/ 1886857 h 3892987"/>
                <a:gd name="connsiteX280" fmla="*/ 43543 w 8679543"/>
                <a:gd name="connsiteY280" fmla="*/ 1886857 h 3892987"/>
                <a:gd name="connsiteX0" fmla="*/ 43543 w 8679543"/>
                <a:gd name="connsiteY0" fmla="*/ 1886857 h 3892987"/>
                <a:gd name="connsiteX1" fmla="*/ 159657 w 8679543"/>
                <a:gd name="connsiteY1" fmla="*/ 1901372 h 3892987"/>
                <a:gd name="connsiteX2" fmla="*/ 246743 w 8679543"/>
                <a:gd name="connsiteY2" fmla="*/ 1959429 h 3892987"/>
                <a:gd name="connsiteX3" fmla="*/ 290286 w 8679543"/>
                <a:gd name="connsiteY3" fmla="*/ 1988457 h 3892987"/>
                <a:gd name="connsiteX4" fmla="*/ 333828 w 8679543"/>
                <a:gd name="connsiteY4" fmla="*/ 2017486 h 3892987"/>
                <a:gd name="connsiteX5" fmla="*/ 377371 w 8679543"/>
                <a:gd name="connsiteY5" fmla="*/ 2032000 h 3892987"/>
                <a:gd name="connsiteX6" fmla="*/ 435428 w 8679543"/>
                <a:gd name="connsiteY6" fmla="*/ 2104572 h 3892987"/>
                <a:gd name="connsiteX7" fmla="*/ 508000 w 8679543"/>
                <a:gd name="connsiteY7" fmla="*/ 2162629 h 3892987"/>
                <a:gd name="connsiteX8" fmla="*/ 566057 w 8679543"/>
                <a:gd name="connsiteY8" fmla="*/ 2220686 h 3892987"/>
                <a:gd name="connsiteX9" fmla="*/ 595086 w 8679543"/>
                <a:gd name="connsiteY9" fmla="*/ 2264229 h 3892987"/>
                <a:gd name="connsiteX10" fmla="*/ 638628 w 8679543"/>
                <a:gd name="connsiteY10" fmla="*/ 2293257 h 3892987"/>
                <a:gd name="connsiteX11" fmla="*/ 696686 w 8679543"/>
                <a:gd name="connsiteY11" fmla="*/ 2380343 h 3892987"/>
                <a:gd name="connsiteX12" fmla="*/ 769257 w 8679543"/>
                <a:gd name="connsiteY12" fmla="*/ 2452915 h 3892987"/>
                <a:gd name="connsiteX13" fmla="*/ 827314 w 8679543"/>
                <a:gd name="connsiteY13" fmla="*/ 2554515 h 3892987"/>
                <a:gd name="connsiteX14" fmla="*/ 870857 w 8679543"/>
                <a:gd name="connsiteY14" fmla="*/ 2598057 h 3892987"/>
                <a:gd name="connsiteX15" fmla="*/ 928914 w 8679543"/>
                <a:gd name="connsiteY15" fmla="*/ 2685143 h 3892987"/>
                <a:gd name="connsiteX16" fmla="*/ 943428 w 8679543"/>
                <a:gd name="connsiteY16" fmla="*/ 2728686 h 3892987"/>
                <a:gd name="connsiteX17" fmla="*/ 1001486 w 8679543"/>
                <a:gd name="connsiteY17" fmla="*/ 2815772 h 3892987"/>
                <a:gd name="connsiteX18" fmla="*/ 1045028 w 8679543"/>
                <a:gd name="connsiteY18" fmla="*/ 2902857 h 3892987"/>
                <a:gd name="connsiteX19" fmla="*/ 1059543 w 8679543"/>
                <a:gd name="connsiteY19" fmla="*/ 2946400 h 3892987"/>
                <a:gd name="connsiteX20" fmla="*/ 1088571 w 8679543"/>
                <a:gd name="connsiteY20" fmla="*/ 2989943 h 3892987"/>
                <a:gd name="connsiteX21" fmla="*/ 1103086 w 8679543"/>
                <a:gd name="connsiteY21" fmla="*/ 3033486 h 3892987"/>
                <a:gd name="connsiteX22" fmla="*/ 1161143 w 8679543"/>
                <a:gd name="connsiteY22" fmla="*/ 3120572 h 3892987"/>
                <a:gd name="connsiteX23" fmla="*/ 1190171 w 8679543"/>
                <a:gd name="connsiteY23" fmla="*/ 3164115 h 3892987"/>
                <a:gd name="connsiteX24" fmla="*/ 1219200 w 8679543"/>
                <a:gd name="connsiteY24" fmla="*/ 3207657 h 3892987"/>
                <a:gd name="connsiteX25" fmla="*/ 1277257 w 8679543"/>
                <a:gd name="connsiteY25" fmla="*/ 3294743 h 3892987"/>
                <a:gd name="connsiteX26" fmla="*/ 1291771 w 8679543"/>
                <a:gd name="connsiteY26" fmla="*/ 3338286 h 3892987"/>
                <a:gd name="connsiteX27" fmla="*/ 1320800 w 8679543"/>
                <a:gd name="connsiteY27" fmla="*/ 3381829 h 3892987"/>
                <a:gd name="connsiteX28" fmla="*/ 1378857 w 8679543"/>
                <a:gd name="connsiteY28" fmla="*/ 3483429 h 3892987"/>
                <a:gd name="connsiteX29" fmla="*/ 1494971 w 8679543"/>
                <a:gd name="connsiteY29" fmla="*/ 3628572 h 3892987"/>
                <a:gd name="connsiteX30" fmla="*/ 1553028 w 8679543"/>
                <a:gd name="connsiteY30" fmla="*/ 3701143 h 3892987"/>
                <a:gd name="connsiteX31" fmla="*/ 1625600 w 8679543"/>
                <a:gd name="connsiteY31" fmla="*/ 3759200 h 3892987"/>
                <a:gd name="connsiteX32" fmla="*/ 1712686 w 8679543"/>
                <a:gd name="connsiteY32" fmla="*/ 3802743 h 3892987"/>
                <a:gd name="connsiteX33" fmla="*/ 1843314 w 8679543"/>
                <a:gd name="connsiteY33" fmla="*/ 3860800 h 3892987"/>
                <a:gd name="connsiteX34" fmla="*/ 2133600 w 8679543"/>
                <a:gd name="connsiteY34" fmla="*/ 3875315 h 3892987"/>
                <a:gd name="connsiteX35" fmla="*/ 2424565 w 8679543"/>
                <a:gd name="connsiteY35" fmla="*/ 3888922 h 3892987"/>
                <a:gd name="connsiteX36" fmla="*/ 2400300 w 8679543"/>
                <a:gd name="connsiteY36" fmla="*/ 3768272 h 3892987"/>
                <a:gd name="connsiteX37" fmla="*/ 2336800 w 8679543"/>
                <a:gd name="connsiteY37" fmla="*/ 3556000 h 3892987"/>
                <a:gd name="connsiteX38" fmla="*/ 2307771 w 8679543"/>
                <a:gd name="connsiteY38" fmla="*/ 3468915 h 3892987"/>
                <a:gd name="connsiteX39" fmla="*/ 2264228 w 8679543"/>
                <a:gd name="connsiteY39" fmla="*/ 3381829 h 3892987"/>
                <a:gd name="connsiteX40" fmla="*/ 2159680 w 8679543"/>
                <a:gd name="connsiteY40" fmla="*/ 3051855 h 3892987"/>
                <a:gd name="connsiteX41" fmla="*/ 2027011 w 8679543"/>
                <a:gd name="connsiteY41" fmla="*/ 2621190 h 3892987"/>
                <a:gd name="connsiteX42" fmla="*/ 2128157 w 8679543"/>
                <a:gd name="connsiteY42" fmla="*/ 2896961 h 3892987"/>
                <a:gd name="connsiteX43" fmla="*/ 2279876 w 8679543"/>
                <a:gd name="connsiteY43" fmla="*/ 3077029 h 3892987"/>
                <a:gd name="connsiteX44" fmla="*/ 2351314 w 8679543"/>
                <a:gd name="connsiteY44" fmla="*/ 2873829 h 3892987"/>
                <a:gd name="connsiteX45" fmla="*/ 2322286 w 8679543"/>
                <a:gd name="connsiteY45" fmla="*/ 2772229 h 3892987"/>
                <a:gd name="connsiteX46" fmla="*/ 2365375 w 8679543"/>
                <a:gd name="connsiteY46" fmla="*/ 2607582 h 3892987"/>
                <a:gd name="connsiteX47" fmla="*/ 2448152 w 8679543"/>
                <a:gd name="connsiteY47" fmla="*/ 2444297 h 3892987"/>
                <a:gd name="connsiteX48" fmla="*/ 2583543 w 8679543"/>
                <a:gd name="connsiteY48" fmla="*/ 2481943 h 3892987"/>
                <a:gd name="connsiteX49" fmla="*/ 2627086 w 8679543"/>
                <a:gd name="connsiteY49" fmla="*/ 2467429 h 3892987"/>
                <a:gd name="connsiteX50" fmla="*/ 2685143 w 8679543"/>
                <a:gd name="connsiteY50" fmla="*/ 2394857 h 3892987"/>
                <a:gd name="connsiteX51" fmla="*/ 2743200 w 8679543"/>
                <a:gd name="connsiteY51" fmla="*/ 2307772 h 3892987"/>
                <a:gd name="connsiteX52" fmla="*/ 2801257 w 8679543"/>
                <a:gd name="connsiteY52" fmla="*/ 2177143 h 3892987"/>
                <a:gd name="connsiteX53" fmla="*/ 2830286 w 8679543"/>
                <a:gd name="connsiteY53" fmla="*/ 2090057 h 3892987"/>
                <a:gd name="connsiteX54" fmla="*/ 2975428 w 8679543"/>
                <a:gd name="connsiteY54" fmla="*/ 2002972 h 3892987"/>
                <a:gd name="connsiteX55" fmla="*/ 3033486 w 8679543"/>
                <a:gd name="connsiteY55" fmla="*/ 1944915 h 3892987"/>
                <a:gd name="connsiteX56" fmla="*/ 3106057 w 8679543"/>
                <a:gd name="connsiteY56" fmla="*/ 1857829 h 3892987"/>
                <a:gd name="connsiteX57" fmla="*/ 3164114 w 8679543"/>
                <a:gd name="connsiteY57" fmla="*/ 1828800 h 3892987"/>
                <a:gd name="connsiteX58" fmla="*/ 3439886 w 8679543"/>
                <a:gd name="connsiteY58" fmla="*/ 1814286 h 3892987"/>
                <a:gd name="connsiteX59" fmla="*/ 3497943 w 8679543"/>
                <a:gd name="connsiteY59" fmla="*/ 1901372 h 3892987"/>
                <a:gd name="connsiteX60" fmla="*/ 3628571 w 8679543"/>
                <a:gd name="connsiteY60" fmla="*/ 1944915 h 3892987"/>
                <a:gd name="connsiteX61" fmla="*/ 3672114 w 8679543"/>
                <a:gd name="connsiteY61" fmla="*/ 1959429 h 3892987"/>
                <a:gd name="connsiteX62" fmla="*/ 3730171 w 8679543"/>
                <a:gd name="connsiteY62" fmla="*/ 2002972 h 3892987"/>
                <a:gd name="connsiteX63" fmla="*/ 3744686 w 8679543"/>
                <a:gd name="connsiteY63" fmla="*/ 2046515 h 3892987"/>
                <a:gd name="connsiteX64" fmla="*/ 3773714 w 8679543"/>
                <a:gd name="connsiteY64" fmla="*/ 2090057 h 3892987"/>
                <a:gd name="connsiteX65" fmla="*/ 3817257 w 8679543"/>
                <a:gd name="connsiteY65" fmla="*/ 2177143 h 3892987"/>
                <a:gd name="connsiteX66" fmla="*/ 3860800 w 8679543"/>
                <a:gd name="connsiteY66" fmla="*/ 2220686 h 3892987"/>
                <a:gd name="connsiteX67" fmla="*/ 3889828 w 8679543"/>
                <a:gd name="connsiteY67" fmla="*/ 2264229 h 3892987"/>
                <a:gd name="connsiteX68" fmla="*/ 3933371 w 8679543"/>
                <a:gd name="connsiteY68" fmla="*/ 2307772 h 3892987"/>
                <a:gd name="connsiteX69" fmla="*/ 4034971 w 8679543"/>
                <a:gd name="connsiteY69" fmla="*/ 2409372 h 3892987"/>
                <a:gd name="connsiteX70" fmla="*/ 4107543 w 8679543"/>
                <a:gd name="connsiteY70" fmla="*/ 2481943 h 3892987"/>
                <a:gd name="connsiteX71" fmla="*/ 4180114 w 8679543"/>
                <a:gd name="connsiteY71" fmla="*/ 2540000 h 3892987"/>
                <a:gd name="connsiteX72" fmla="*/ 4238171 w 8679543"/>
                <a:gd name="connsiteY72" fmla="*/ 2627086 h 3892987"/>
                <a:gd name="connsiteX73" fmla="*/ 4267200 w 8679543"/>
                <a:gd name="connsiteY73" fmla="*/ 2670629 h 3892987"/>
                <a:gd name="connsiteX74" fmla="*/ 4470400 w 8679543"/>
                <a:gd name="connsiteY74" fmla="*/ 2714172 h 3892987"/>
                <a:gd name="connsiteX75" fmla="*/ 4557486 w 8679543"/>
                <a:gd name="connsiteY75" fmla="*/ 2757715 h 3892987"/>
                <a:gd name="connsiteX76" fmla="*/ 4659086 w 8679543"/>
                <a:gd name="connsiteY76" fmla="*/ 2801257 h 3892987"/>
                <a:gd name="connsiteX77" fmla="*/ 4963886 w 8679543"/>
                <a:gd name="connsiteY77" fmla="*/ 2902857 h 3892987"/>
                <a:gd name="connsiteX78" fmla="*/ 5007428 w 8679543"/>
                <a:gd name="connsiteY78" fmla="*/ 2931886 h 3892987"/>
                <a:gd name="connsiteX79" fmla="*/ 5036457 w 8679543"/>
                <a:gd name="connsiteY79" fmla="*/ 2975429 h 3892987"/>
                <a:gd name="connsiteX80" fmla="*/ 5080000 w 8679543"/>
                <a:gd name="connsiteY80" fmla="*/ 3033486 h 3892987"/>
                <a:gd name="connsiteX81" fmla="*/ 5123543 w 8679543"/>
                <a:gd name="connsiteY81" fmla="*/ 3062515 h 3892987"/>
                <a:gd name="connsiteX82" fmla="*/ 5152571 w 8679543"/>
                <a:gd name="connsiteY82" fmla="*/ 3106057 h 3892987"/>
                <a:gd name="connsiteX83" fmla="*/ 5196114 w 8679543"/>
                <a:gd name="connsiteY83" fmla="*/ 3120572 h 3892987"/>
                <a:gd name="connsiteX84" fmla="*/ 5283200 w 8679543"/>
                <a:gd name="connsiteY84" fmla="*/ 3178629 h 3892987"/>
                <a:gd name="connsiteX85" fmla="*/ 5326743 w 8679543"/>
                <a:gd name="connsiteY85" fmla="*/ 3207657 h 3892987"/>
                <a:gd name="connsiteX86" fmla="*/ 5355771 w 8679543"/>
                <a:gd name="connsiteY86" fmla="*/ 3251200 h 3892987"/>
                <a:gd name="connsiteX87" fmla="*/ 5399314 w 8679543"/>
                <a:gd name="connsiteY87" fmla="*/ 3280229 h 3892987"/>
                <a:gd name="connsiteX88" fmla="*/ 5442857 w 8679543"/>
                <a:gd name="connsiteY88" fmla="*/ 3323772 h 3892987"/>
                <a:gd name="connsiteX89" fmla="*/ 5486400 w 8679543"/>
                <a:gd name="connsiteY89" fmla="*/ 3352800 h 3892987"/>
                <a:gd name="connsiteX90" fmla="*/ 5529943 w 8679543"/>
                <a:gd name="connsiteY90" fmla="*/ 3396343 h 3892987"/>
                <a:gd name="connsiteX91" fmla="*/ 5573486 w 8679543"/>
                <a:gd name="connsiteY91" fmla="*/ 3425372 h 3892987"/>
                <a:gd name="connsiteX92" fmla="*/ 5617028 w 8679543"/>
                <a:gd name="connsiteY92" fmla="*/ 3468915 h 3892987"/>
                <a:gd name="connsiteX93" fmla="*/ 5660571 w 8679543"/>
                <a:gd name="connsiteY93" fmla="*/ 3483429 h 3892987"/>
                <a:gd name="connsiteX94" fmla="*/ 5747657 w 8679543"/>
                <a:gd name="connsiteY94" fmla="*/ 3454400 h 3892987"/>
                <a:gd name="connsiteX95" fmla="*/ 5791200 w 8679543"/>
                <a:gd name="connsiteY95" fmla="*/ 3425372 h 3892987"/>
                <a:gd name="connsiteX96" fmla="*/ 5834743 w 8679543"/>
                <a:gd name="connsiteY96" fmla="*/ 3410857 h 3892987"/>
                <a:gd name="connsiteX97" fmla="*/ 5878286 w 8679543"/>
                <a:gd name="connsiteY97" fmla="*/ 3381829 h 3892987"/>
                <a:gd name="connsiteX98" fmla="*/ 5965371 w 8679543"/>
                <a:gd name="connsiteY98" fmla="*/ 3352800 h 3892987"/>
                <a:gd name="connsiteX99" fmla="*/ 6066971 w 8679543"/>
                <a:gd name="connsiteY99" fmla="*/ 3323772 h 3892987"/>
                <a:gd name="connsiteX100" fmla="*/ 6241143 w 8679543"/>
                <a:gd name="connsiteY100" fmla="*/ 3338286 h 3892987"/>
                <a:gd name="connsiteX101" fmla="*/ 6270171 w 8679543"/>
                <a:gd name="connsiteY101" fmla="*/ 3381829 h 3892987"/>
                <a:gd name="connsiteX102" fmla="*/ 6342743 w 8679543"/>
                <a:gd name="connsiteY102" fmla="*/ 3512457 h 3892987"/>
                <a:gd name="connsiteX103" fmla="*/ 6386286 w 8679543"/>
                <a:gd name="connsiteY103" fmla="*/ 3556000 h 3892987"/>
                <a:gd name="connsiteX104" fmla="*/ 6473371 w 8679543"/>
                <a:gd name="connsiteY104" fmla="*/ 3614057 h 3892987"/>
                <a:gd name="connsiteX105" fmla="*/ 6821714 w 8679543"/>
                <a:gd name="connsiteY105" fmla="*/ 3599543 h 3892987"/>
                <a:gd name="connsiteX106" fmla="*/ 7024914 w 8679543"/>
                <a:gd name="connsiteY106" fmla="*/ 3570515 h 3892987"/>
                <a:gd name="connsiteX107" fmla="*/ 7155543 w 8679543"/>
                <a:gd name="connsiteY107" fmla="*/ 3556000 h 3892987"/>
                <a:gd name="connsiteX108" fmla="*/ 7445828 w 8679543"/>
                <a:gd name="connsiteY108" fmla="*/ 3585029 h 3892987"/>
                <a:gd name="connsiteX109" fmla="*/ 7489371 w 8679543"/>
                <a:gd name="connsiteY109" fmla="*/ 3614057 h 3892987"/>
                <a:gd name="connsiteX110" fmla="*/ 7590971 w 8679543"/>
                <a:gd name="connsiteY110" fmla="*/ 3628572 h 3892987"/>
                <a:gd name="connsiteX111" fmla="*/ 8389257 w 8679543"/>
                <a:gd name="connsiteY111" fmla="*/ 3439886 h 3892987"/>
                <a:gd name="connsiteX112" fmla="*/ 8374743 w 8679543"/>
                <a:gd name="connsiteY112" fmla="*/ 3396343 h 3892987"/>
                <a:gd name="connsiteX113" fmla="*/ 8360228 w 8679543"/>
                <a:gd name="connsiteY113" fmla="*/ 3338286 h 3892987"/>
                <a:gd name="connsiteX114" fmla="*/ 8374743 w 8679543"/>
                <a:gd name="connsiteY114" fmla="*/ 2699657 h 3892987"/>
                <a:gd name="connsiteX115" fmla="*/ 8447314 w 8679543"/>
                <a:gd name="connsiteY115" fmla="*/ 2525486 h 3892987"/>
                <a:gd name="connsiteX116" fmla="*/ 8490857 w 8679543"/>
                <a:gd name="connsiteY116" fmla="*/ 2438400 h 3892987"/>
                <a:gd name="connsiteX117" fmla="*/ 8534400 w 8679543"/>
                <a:gd name="connsiteY117" fmla="*/ 2307772 h 3892987"/>
                <a:gd name="connsiteX118" fmla="*/ 8548914 w 8679543"/>
                <a:gd name="connsiteY118" fmla="*/ 2264229 h 3892987"/>
                <a:gd name="connsiteX119" fmla="*/ 8519886 w 8679543"/>
                <a:gd name="connsiteY119" fmla="*/ 2119086 h 3892987"/>
                <a:gd name="connsiteX120" fmla="*/ 8490857 w 8679543"/>
                <a:gd name="connsiteY120" fmla="*/ 2032000 h 3892987"/>
                <a:gd name="connsiteX121" fmla="*/ 8505371 w 8679543"/>
                <a:gd name="connsiteY121" fmla="*/ 1654629 h 3892987"/>
                <a:gd name="connsiteX122" fmla="*/ 8548914 w 8679543"/>
                <a:gd name="connsiteY122" fmla="*/ 1567543 h 3892987"/>
                <a:gd name="connsiteX123" fmla="*/ 8592457 w 8679543"/>
                <a:gd name="connsiteY123" fmla="*/ 1553029 h 3892987"/>
                <a:gd name="connsiteX124" fmla="*/ 8621486 w 8679543"/>
                <a:gd name="connsiteY124" fmla="*/ 1465943 h 3892987"/>
                <a:gd name="connsiteX125" fmla="*/ 8636000 w 8679543"/>
                <a:gd name="connsiteY125" fmla="*/ 1422400 h 3892987"/>
                <a:gd name="connsiteX126" fmla="*/ 8679543 w 8679543"/>
                <a:gd name="connsiteY126" fmla="*/ 1335315 h 3892987"/>
                <a:gd name="connsiteX127" fmla="*/ 8505371 w 8679543"/>
                <a:gd name="connsiteY127" fmla="*/ 1059543 h 3892987"/>
                <a:gd name="connsiteX128" fmla="*/ 8447314 w 8679543"/>
                <a:gd name="connsiteY128" fmla="*/ 1030515 h 3892987"/>
                <a:gd name="connsiteX129" fmla="*/ 8389257 w 8679543"/>
                <a:gd name="connsiteY129" fmla="*/ 1016000 h 3892987"/>
                <a:gd name="connsiteX130" fmla="*/ 8345714 w 8679543"/>
                <a:gd name="connsiteY130" fmla="*/ 986972 h 3892987"/>
                <a:gd name="connsiteX131" fmla="*/ 8302171 w 8679543"/>
                <a:gd name="connsiteY131" fmla="*/ 972457 h 3892987"/>
                <a:gd name="connsiteX132" fmla="*/ 8316686 w 8679543"/>
                <a:gd name="connsiteY132" fmla="*/ 798286 h 3892987"/>
                <a:gd name="connsiteX133" fmla="*/ 8360228 w 8679543"/>
                <a:gd name="connsiteY133" fmla="*/ 783772 h 3892987"/>
                <a:gd name="connsiteX134" fmla="*/ 8432800 w 8679543"/>
                <a:gd name="connsiteY134" fmla="*/ 261257 h 3892987"/>
                <a:gd name="connsiteX135" fmla="*/ 8418286 w 8679543"/>
                <a:gd name="connsiteY135" fmla="*/ 101600 h 3892987"/>
                <a:gd name="connsiteX136" fmla="*/ 8374743 w 8679543"/>
                <a:gd name="connsiteY136" fmla="*/ 116115 h 3892987"/>
                <a:gd name="connsiteX137" fmla="*/ 8287657 w 8679543"/>
                <a:gd name="connsiteY137" fmla="*/ 159657 h 3892987"/>
                <a:gd name="connsiteX138" fmla="*/ 8128000 w 8679543"/>
                <a:gd name="connsiteY138" fmla="*/ 130629 h 3892987"/>
                <a:gd name="connsiteX139" fmla="*/ 8084457 w 8679543"/>
                <a:gd name="connsiteY139" fmla="*/ 101600 h 3892987"/>
                <a:gd name="connsiteX140" fmla="*/ 7997371 w 8679543"/>
                <a:gd name="connsiteY140" fmla="*/ 72572 h 3892987"/>
                <a:gd name="connsiteX141" fmla="*/ 7953828 w 8679543"/>
                <a:gd name="connsiteY141" fmla="*/ 188686 h 3892987"/>
                <a:gd name="connsiteX142" fmla="*/ 7910286 w 8679543"/>
                <a:gd name="connsiteY142" fmla="*/ 203200 h 3892987"/>
                <a:gd name="connsiteX143" fmla="*/ 7779657 w 8679543"/>
                <a:gd name="connsiteY143" fmla="*/ 188686 h 3892987"/>
                <a:gd name="connsiteX144" fmla="*/ 7736114 w 8679543"/>
                <a:gd name="connsiteY144" fmla="*/ 174172 h 3892987"/>
                <a:gd name="connsiteX145" fmla="*/ 7692571 w 8679543"/>
                <a:gd name="connsiteY145" fmla="*/ 130629 h 3892987"/>
                <a:gd name="connsiteX146" fmla="*/ 7605486 w 8679543"/>
                <a:gd name="connsiteY146" fmla="*/ 87086 h 3892987"/>
                <a:gd name="connsiteX147" fmla="*/ 7518400 w 8679543"/>
                <a:gd name="connsiteY147" fmla="*/ 43543 h 3892987"/>
                <a:gd name="connsiteX148" fmla="*/ 7431314 w 8679543"/>
                <a:gd name="connsiteY148" fmla="*/ 0 h 3892987"/>
                <a:gd name="connsiteX149" fmla="*/ 7329714 w 8679543"/>
                <a:gd name="connsiteY149" fmla="*/ 29029 h 3892987"/>
                <a:gd name="connsiteX150" fmla="*/ 7286171 w 8679543"/>
                <a:gd name="connsiteY150" fmla="*/ 58057 h 3892987"/>
                <a:gd name="connsiteX151" fmla="*/ 7242628 w 8679543"/>
                <a:gd name="connsiteY151" fmla="*/ 72572 h 3892987"/>
                <a:gd name="connsiteX152" fmla="*/ 7155543 w 8679543"/>
                <a:gd name="connsiteY152" fmla="*/ 145143 h 3892987"/>
                <a:gd name="connsiteX153" fmla="*/ 7112000 w 8679543"/>
                <a:gd name="connsiteY153" fmla="*/ 159657 h 3892987"/>
                <a:gd name="connsiteX154" fmla="*/ 7024914 w 8679543"/>
                <a:gd name="connsiteY154" fmla="*/ 203200 h 3892987"/>
                <a:gd name="connsiteX155" fmla="*/ 6937828 w 8679543"/>
                <a:gd name="connsiteY155" fmla="*/ 246743 h 3892987"/>
                <a:gd name="connsiteX156" fmla="*/ 6894286 w 8679543"/>
                <a:gd name="connsiteY156" fmla="*/ 275772 h 3892987"/>
                <a:gd name="connsiteX157" fmla="*/ 6792686 w 8679543"/>
                <a:gd name="connsiteY157" fmla="*/ 261257 h 3892987"/>
                <a:gd name="connsiteX158" fmla="*/ 6763657 w 8679543"/>
                <a:gd name="connsiteY158" fmla="*/ 217715 h 3892987"/>
                <a:gd name="connsiteX159" fmla="*/ 6720114 w 8679543"/>
                <a:gd name="connsiteY159" fmla="*/ 174172 h 3892987"/>
                <a:gd name="connsiteX160" fmla="*/ 6705600 w 8679543"/>
                <a:gd name="connsiteY160" fmla="*/ 130629 h 3892987"/>
                <a:gd name="connsiteX161" fmla="*/ 6618514 w 8679543"/>
                <a:gd name="connsiteY161" fmla="*/ 101600 h 3892987"/>
                <a:gd name="connsiteX162" fmla="*/ 6574971 w 8679543"/>
                <a:gd name="connsiteY162" fmla="*/ 87086 h 3892987"/>
                <a:gd name="connsiteX163" fmla="*/ 6531428 w 8679543"/>
                <a:gd name="connsiteY163" fmla="*/ 72572 h 3892987"/>
                <a:gd name="connsiteX164" fmla="*/ 6458857 w 8679543"/>
                <a:gd name="connsiteY164" fmla="*/ 58057 h 3892987"/>
                <a:gd name="connsiteX165" fmla="*/ 6183086 w 8679543"/>
                <a:gd name="connsiteY165" fmla="*/ 72572 h 3892987"/>
                <a:gd name="connsiteX166" fmla="*/ 6052457 w 8679543"/>
                <a:gd name="connsiteY166" fmla="*/ 116115 h 3892987"/>
                <a:gd name="connsiteX167" fmla="*/ 6023428 w 8679543"/>
                <a:gd name="connsiteY167" fmla="*/ 159657 h 3892987"/>
                <a:gd name="connsiteX168" fmla="*/ 5936343 w 8679543"/>
                <a:gd name="connsiteY168" fmla="*/ 203200 h 3892987"/>
                <a:gd name="connsiteX169" fmla="*/ 5878286 w 8679543"/>
                <a:gd name="connsiteY169" fmla="*/ 290286 h 3892987"/>
                <a:gd name="connsiteX170" fmla="*/ 5849257 w 8679543"/>
                <a:gd name="connsiteY170" fmla="*/ 377372 h 3892987"/>
                <a:gd name="connsiteX171" fmla="*/ 5863771 w 8679543"/>
                <a:gd name="connsiteY171" fmla="*/ 493486 h 3892987"/>
                <a:gd name="connsiteX172" fmla="*/ 5863771 w 8679543"/>
                <a:gd name="connsiteY172" fmla="*/ 711200 h 3892987"/>
                <a:gd name="connsiteX173" fmla="*/ 5820228 w 8679543"/>
                <a:gd name="connsiteY173" fmla="*/ 740229 h 3892987"/>
                <a:gd name="connsiteX174" fmla="*/ 5675086 w 8679543"/>
                <a:gd name="connsiteY174" fmla="*/ 769257 h 3892987"/>
                <a:gd name="connsiteX175" fmla="*/ 5384800 w 8679543"/>
                <a:gd name="connsiteY175" fmla="*/ 783772 h 3892987"/>
                <a:gd name="connsiteX176" fmla="*/ 5384800 w 8679543"/>
                <a:gd name="connsiteY176" fmla="*/ 943429 h 3892987"/>
                <a:gd name="connsiteX177" fmla="*/ 5442857 w 8679543"/>
                <a:gd name="connsiteY177" fmla="*/ 1030515 h 3892987"/>
                <a:gd name="connsiteX178" fmla="*/ 5457371 w 8679543"/>
                <a:gd name="connsiteY178" fmla="*/ 1074057 h 3892987"/>
                <a:gd name="connsiteX179" fmla="*/ 5457371 w 8679543"/>
                <a:gd name="connsiteY179" fmla="*/ 1306286 h 3892987"/>
                <a:gd name="connsiteX180" fmla="*/ 5413828 w 8679543"/>
                <a:gd name="connsiteY180" fmla="*/ 1335315 h 3892987"/>
                <a:gd name="connsiteX181" fmla="*/ 5326743 w 8679543"/>
                <a:gd name="connsiteY181" fmla="*/ 1364343 h 3892987"/>
                <a:gd name="connsiteX182" fmla="*/ 5283200 w 8679543"/>
                <a:gd name="connsiteY182" fmla="*/ 1393372 h 3892987"/>
                <a:gd name="connsiteX183" fmla="*/ 4992914 w 8679543"/>
                <a:gd name="connsiteY183" fmla="*/ 1364343 h 3892987"/>
                <a:gd name="connsiteX184" fmla="*/ 4862286 w 8679543"/>
                <a:gd name="connsiteY184" fmla="*/ 1306286 h 3892987"/>
                <a:gd name="connsiteX185" fmla="*/ 4818743 w 8679543"/>
                <a:gd name="connsiteY185" fmla="*/ 1291772 h 3892987"/>
                <a:gd name="connsiteX186" fmla="*/ 4775200 w 8679543"/>
                <a:gd name="connsiteY186" fmla="*/ 1204686 h 3892987"/>
                <a:gd name="connsiteX187" fmla="*/ 4746171 w 8679543"/>
                <a:gd name="connsiteY187" fmla="*/ 1161143 h 3892987"/>
                <a:gd name="connsiteX188" fmla="*/ 4760686 w 8679543"/>
                <a:gd name="connsiteY188" fmla="*/ 1059543 h 3892987"/>
                <a:gd name="connsiteX189" fmla="*/ 4789714 w 8679543"/>
                <a:gd name="connsiteY189" fmla="*/ 972457 h 3892987"/>
                <a:gd name="connsiteX190" fmla="*/ 4731657 w 8679543"/>
                <a:gd name="connsiteY190" fmla="*/ 870857 h 3892987"/>
                <a:gd name="connsiteX191" fmla="*/ 4702628 w 8679543"/>
                <a:gd name="connsiteY191" fmla="*/ 827315 h 3892987"/>
                <a:gd name="connsiteX192" fmla="*/ 4615543 w 8679543"/>
                <a:gd name="connsiteY192" fmla="*/ 798286 h 3892987"/>
                <a:gd name="connsiteX193" fmla="*/ 4528457 w 8679543"/>
                <a:gd name="connsiteY193" fmla="*/ 754743 h 3892987"/>
                <a:gd name="connsiteX194" fmla="*/ 4441371 w 8679543"/>
                <a:gd name="connsiteY194" fmla="*/ 711200 h 3892987"/>
                <a:gd name="connsiteX195" fmla="*/ 4049486 w 8679543"/>
                <a:gd name="connsiteY195" fmla="*/ 696686 h 3892987"/>
                <a:gd name="connsiteX196" fmla="*/ 3860800 w 8679543"/>
                <a:gd name="connsiteY196" fmla="*/ 682172 h 3892987"/>
                <a:gd name="connsiteX197" fmla="*/ 3788228 w 8679543"/>
                <a:gd name="connsiteY197" fmla="*/ 667657 h 3892987"/>
                <a:gd name="connsiteX198" fmla="*/ 3657600 w 8679543"/>
                <a:gd name="connsiteY198" fmla="*/ 653143 h 3892987"/>
                <a:gd name="connsiteX199" fmla="*/ 3439886 w 8679543"/>
                <a:gd name="connsiteY199" fmla="*/ 638629 h 3892987"/>
                <a:gd name="connsiteX200" fmla="*/ 3352800 w 8679543"/>
                <a:gd name="connsiteY200" fmla="*/ 609600 h 3892987"/>
                <a:gd name="connsiteX201" fmla="*/ 3265714 w 8679543"/>
                <a:gd name="connsiteY201" fmla="*/ 566057 h 3892987"/>
                <a:gd name="connsiteX202" fmla="*/ 3207657 w 8679543"/>
                <a:gd name="connsiteY202" fmla="*/ 537029 h 3892987"/>
                <a:gd name="connsiteX203" fmla="*/ 3106057 w 8679543"/>
                <a:gd name="connsiteY203" fmla="*/ 508000 h 3892987"/>
                <a:gd name="connsiteX204" fmla="*/ 3062514 w 8679543"/>
                <a:gd name="connsiteY204" fmla="*/ 478972 h 3892987"/>
                <a:gd name="connsiteX205" fmla="*/ 2989943 w 8679543"/>
                <a:gd name="connsiteY205" fmla="*/ 464457 h 3892987"/>
                <a:gd name="connsiteX206" fmla="*/ 2902857 w 8679543"/>
                <a:gd name="connsiteY206" fmla="*/ 435429 h 3892987"/>
                <a:gd name="connsiteX207" fmla="*/ 2859314 w 8679543"/>
                <a:gd name="connsiteY207" fmla="*/ 420915 h 3892987"/>
                <a:gd name="connsiteX208" fmla="*/ 2728686 w 8679543"/>
                <a:gd name="connsiteY208" fmla="*/ 362857 h 3892987"/>
                <a:gd name="connsiteX209" fmla="*/ 2685143 w 8679543"/>
                <a:gd name="connsiteY209" fmla="*/ 348343 h 3892987"/>
                <a:gd name="connsiteX210" fmla="*/ 2641600 w 8679543"/>
                <a:gd name="connsiteY210" fmla="*/ 333829 h 3892987"/>
                <a:gd name="connsiteX211" fmla="*/ 2525486 w 8679543"/>
                <a:gd name="connsiteY211" fmla="*/ 290286 h 3892987"/>
                <a:gd name="connsiteX212" fmla="*/ 2438400 w 8679543"/>
                <a:gd name="connsiteY212" fmla="*/ 261257 h 3892987"/>
                <a:gd name="connsiteX213" fmla="*/ 2380343 w 8679543"/>
                <a:gd name="connsiteY213" fmla="*/ 246743 h 3892987"/>
                <a:gd name="connsiteX214" fmla="*/ 2206171 w 8679543"/>
                <a:gd name="connsiteY214" fmla="*/ 261257 h 3892987"/>
                <a:gd name="connsiteX215" fmla="*/ 2119086 w 8679543"/>
                <a:gd name="connsiteY215" fmla="*/ 275772 h 3892987"/>
                <a:gd name="connsiteX216" fmla="*/ 1669143 w 8679543"/>
                <a:gd name="connsiteY216" fmla="*/ 261257 h 3892987"/>
                <a:gd name="connsiteX217" fmla="*/ 1407886 w 8679543"/>
                <a:gd name="connsiteY217" fmla="*/ 304800 h 3892987"/>
                <a:gd name="connsiteX218" fmla="*/ 1364343 w 8679543"/>
                <a:gd name="connsiteY218" fmla="*/ 348343 h 3892987"/>
                <a:gd name="connsiteX219" fmla="*/ 1204686 w 8679543"/>
                <a:gd name="connsiteY219" fmla="*/ 275772 h 3892987"/>
                <a:gd name="connsiteX220" fmla="*/ 1204686 w 8679543"/>
                <a:gd name="connsiteY220" fmla="*/ 275772 h 3892987"/>
                <a:gd name="connsiteX221" fmla="*/ 1117600 w 8679543"/>
                <a:gd name="connsiteY221" fmla="*/ 246743 h 3892987"/>
                <a:gd name="connsiteX222" fmla="*/ 1030514 w 8679543"/>
                <a:gd name="connsiteY222" fmla="*/ 203200 h 3892987"/>
                <a:gd name="connsiteX223" fmla="*/ 1074057 w 8679543"/>
                <a:gd name="connsiteY223" fmla="*/ 304800 h 3892987"/>
                <a:gd name="connsiteX224" fmla="*/ 1088571 w 8679543"/>
                <a:gd name="connsiteY224" fmla="*/ 362857 h 3892987"/>
                <a:gd name="connsiteX225" fmla="*/ 1132114 w 8679543"/>
                <a:gd name="connsiteY225" fmla="*/ 406400 h 3892987"/>
                <a:gd name="connsiteX226" fmla="*/ 1190171 w 8679543"/>
                <a:gd name="connsiteY226" fmla="*/ 493486 h 3892987"/>
                <a:gd name="connsiteX227" fmla="*/ 1219200 w 8679543"/>
                <a:gd name="connsiteY227" fmla="*/ 537029 h 3892987"/>
                <a:gd name="connsiteX228" fmla="*/ 1233714 w 8679543"/>
                <a:gd name="connsiteY228" fmla="*/ 711200 h 3892987"/>
                <a:gd name="connsiteX229" fmla="*/ 1248228 w 8679543"/>
                <a:gd name="connsiteY229" fmla="*/ 754743 h 3892987"/>
                <a:gd name="connsiteX230" fmla="*/ 1262743 w 8679543"/>
                <a:gd name="connsiteY230" fmla="*/ 928915 h 3892987"/>
                <a:gd name="connsiteX231" fmla="*/ 1219200 w 8679543"/>
                <a:gd name="connsiteY231" fmla="*/ 957943 h 3892987"/>
                <a:gd name="connsiteX232" fmla="*/ 1190171 w 8679543"/>
                <a:gd name="connsiteY232" fmla="*/ 1001486 h 3892987"/>
                <a:gd name="connsiteX233" fmla="*/ 1262743 w 8679543"/>
                <a:gd name="connsiteY233" fmla="*/ 1103086 h 3892987"/>
                <a:gd name="connsiteX234" fmla="*/ 1306286 w 8679543"/>
                <a:gd name="connsiteY234" fmla="*/ 1132115 h 3892987"/>
                <a:gd name="connsiteX235" fmla="*/ 1335314 w 8679543"/>
                <a:gd name="connsiteY235" fmla="*/ 1233715 h 3892987"/>
                <a:gd name="connsiteX236" fmla="*/ 1465943 w 8679543"/>
                <a:gd name="connsiteY236" fmla="*/ 1291772 h 3892987"/>
                <a:gd name="connsiteX237" fmla="*/ 1611086 w 8679543"/>
                <a:gd name="connsiteY237" fmla="*/ 1364343 h 3892987"/>
                <a:gd name="connsiteX238" fmla="*/ 1654628 w 8679543"/>
                <a:gd name="connsiteY238" fmla="*/ 1393372 h 3892987"/>
                <a:gd name="connsiteX239" fmla="*/ 1698171 w 8679543"/>
                <a:gd name="connsiteY239" fmla="*/ 1407886 h 3892987"/>
                <a:gd name="connsiteX240" fmla="*/ 2046514 w 8679543"/>
                <a:gd name="connsiteY240" fmla="*/ 1422400 h 3892987"/>
                <a:gd name="connsiteX241" fmla="*/ 2104571 w 8679543"/>
                <a:gd name="connsiteY241" fmla="*/ 1436915 h 3892987"/>
                <a:gd name="connsiteX242" fmla="*/ 2148114 w 8679543"/>
                <a:gd name="connsiteY242" fmla="*/ 1451429 h 3892987"/>
                <a:gd name="connsiteX243" fmla="*/ 2119086 w 8679543"/>
                <a:gd name="connsiteY243" fmla="*/ 1509486 h 3892987"/>
                <a:gd name="connsiteX244" fmla="*/ 2104571 w 8679543"/>
                <a:gd name="connsiteY244" fmla="*/ 1553029 h 3892987"/>
                <a:gd name="connsiteX245" fmla="*/ 2061028 w 8679543"/>
                <a:gd name="connsiteY245" fmla="*/ 1640115 h 3892987"/>
                <a:gd name="connsiteX246" fmla="*/ 2090057 w 8679543"/>
                <a:gd name="connsiteY246" fmla="*/ 1857829 h 3892987"/>
                <a:gd name="connsiteX247" fmla="*/ 2104571 w 8679543"/>
                <a:gd name="connsiteY247" fmla="*/ 1959429 h 3892987"/>
                <a:gd name="connsiteX248" fmla="*/ 2119086 w 8679543"/>
                <a:gd name="connsiteY248" fmla="*/ 2032000 h 3892987"/>
                <a:gd name="connsiteX249" fmla="*/ 2133600 w 8679543"/>
                <a:gd name="connsiteY249" fmla="*/ 2075543 h 3892987"/>
                <a:gd name="connsiteX250" fmla="*/ 2177143 w 8679543"/>
                <a:gd name="connsiteY250" fmla="*/ 2090057 h 3892987"/>
                <a:gd name="connsiteX251" fmla="*/ 2220686 w 8679543"/>
                <a:gd name="connsiteY251" fmla="*/ 2177143 h 3892987"/>
                <a:gd name="connsiteX252" fmla="*/ 2264228 w 8679543"/>
                <a:gd name="connsiteY252" fmla="*/ 2264229 h 3892987"/>
                <a:gd name="connsiteX253" fmla="*/ 2206171 w 8679543"/>
                <a:gd name="connsiteY253" fmla="*/ 2380343 h 3892987"/>
                <a:gd name="connsiteX254" fmla="*/ 2104571 w 8679543"/>
                <a:gd name="connsiteY254" fmla="*/ 2365829 h 3892987"/>
                <a:gd name="connsiteX255" fmla="*/ 2017486 w 8679543"/>
                <a:gd name="connsiteY255" fmla="*/ 2322286 h 3892987"/>
                <a:gd name="connsiteX256" fmla="*/ 1973943 w 8679543"/>
                <a:gd name="connsiteY256" fmla="*/ 2307772 h 3892987"/>
                <a:gd name="connsiteX257" fmla="*/ 1901371 w 8679543"/>
                <a:gd name="connsiteY257" fmla="*/ 2278743 h 3892987"/>
                <a:gd name="connsiteX258" fmla="*/ 1683657 w 8679543"/>
                <a:gd name="connsiteY258" fmla="*/ 2293257 h 3892987"/>
                <a:gd name="connsiteX259" fmla="*/ 1669143 w 8679543"/>
                <a:gd name="connsiteY259" fmla="*/ 2336800 h 3892987"/>
                <a:gd name="connsiteX260" fmla="*/ 1582057 w 8679543"/>
                <a:gd name="connsiteY260" fmla="*/ 2380343 h 3892987"/>
                <a:gd name="connsiteX261" fmla="*/ 1407886 w 8679543"/>
                <a:gd name="connsiteY261" fmla="*/ 2351315 h 3892987"/>
                <a:gd name="connsiteX262" fmla="*/ 1364343 w 8679543"/>
                <a:gd name="connsiteY262" fmla="*/ 2322286 h 3892987"/>
                <a:gd name="connsiteX263" fmla="*/ 1335314 w 8679543"/>
                <a:gd name="connsiteY263" fmla="*/ 2278743 h 3892987"/>
                <a:gd name="connsiteX264" fmla="*/ 1248228 w 8679543"/>
                <a:gd name="connsiteY264" fmla="*/ 2249715 h 3892987"/>
                <a:gd name="connsiteX265" fmla="*/ 1204686 w 8679543"/>
                <a:gd name="connsiteY265" fmla="*/ 2235200 h 3892987"/>
                <a:gd name="connsiteX266" fmla="*/ 1030514 w 8679543"/>
                <a:gd name="connsiteY266" fmla="*/ 2148115 h 3892987"/>
                <a:gd name="connsiteX267" fmla="*/ 928914 w 8679543"/>
                <a:gd name="connsiteY267" fmla="*/ 2119086 h 3892987"/>
                <a:gd name="connsiteX268" fmla="*/ 841828 w 8679543"/>
                <a:gd name="connsiteY268" fmla="*/ 2090057 h 3892987"/>
                <a:gd name="connsiteX269" fmla="*/ 827314 w 8679543"/>
                <a:gd name="connsiteY269" fmla="*/ 2046515 h 3892987"/>
                <a:gd name="connsiteX270" fmla="*/ 696686 w 8679543"/>
                <a:gd name="connsiteY270" fmla="*/ 1973943 h 3892987"/>
                <a:gd name="connsiteX271" fmla="*/ 609600 w 8679543"/>
                <a:gd name="connsiteY271" fmla="*/ 1915886 h 3892987"/>
                <a:gd name="connsiteX272" fmla="*/ 493486 w 8679543"/>
                <a:gd name="connsiteY272" fmla="*/ 1785257 h 3892987"/>
                <a:gd name="connsiteX273" fmla="*/ 449943 w 8679543"/>
                <a:gd name="connsiteY273" fmla="*/ 1770743 h 3892987"/>
                <a:gd name="connsiteX274" fmla="*/ 362857 w 8679543"/>
                <a:gd name="connsiteY274" fmla="*/ 1727200 h 3892987"/>
                <a:gd name="connsiteX275" fmla="*/ 145143 w 8679543"/>
                <a:gd name="connsiteY275" fmla="*/ 1741715 h 3892987"/>
                <a:gd name="connsiteX276" fmla="*/ 101600 w 8679543"/>
                <a:gd name="connsiteY276" fmla="*/ 1756229 h 3892987"/>
                <a:gd name="connsiteX277" fmla="*/ 87086 w 8679543"/>
                <a:gd name="connsiteY277" fmla="*/ 1814286 h 3892987"/>
                <a:gd name="connsiteX278" fmla="*/ 0 w 8679543"/>
                <a:gd name="connsiteY278" fmla="*/ 1886857 h 3892987"/>
                <a:gd name="connsiteX279" fmla="*/ 43543 w 8679543"/>
                <a:gd name="connsiteY279" fmla="*/ 1886857 h 3892987"/>
                <a:gd name="connsiteX0" fmla="*/ 43543 w 8679543"/>
                <a:gd name="connsiteY0" fmla="*/ 1886857 h 3892987"/>
                <a:gd name="connsiteX1" fmla="*/ 159657 w 8679543"/>
                <a:gd name="connsiteY1" fmla="*/ 1901372 h 3892987"/>
                <a:gd name="connsiteX2" fmla="*/ 246743 w 8679543"/>
                <a:gd name="connsiteY2" fmla="*/ 1959429 h 3892987"/>
                <a:gd name="connsiteX3" fmla="*/ 290286 w 8679543"/>
                <a:gd name="connsiteY3" fmla="*/ 1988457 h 3892987"/>
                <a:gd name="connsiteX4" fmla="*/ 333828 w 8679543"/>
                <a:gd name="connsiteY4" fmla="*/ 2017486 h 3892987"/>
                <a:gd name="connsiteX5" fmla="*/ 377371 w 8679543"/>
                <a:gd name="connsiteY5" fmla="*/ 2032000 h 3892987"/>
                <a:gd name="connsiteX6" fmla="*/ 435428 w 8679543"/>
                <a:gd name="connsiteY6" fmla="*/ 2104572 h 3892987"/>
                <a:gd name="connsiteX7" fmla="*/ 508000 w 8679543"/>
                <a:gd name="connsiteY7" fmla="*/ 2162629 h 3892987"/>
                <a:gd name="connsiteX8" fmla="*/ 566057 w 8679543"/>
                <a:gd name="connsiteY8" fmla="*/ 2220686 h 3892987"/>
                <a:gd name="connsiteX9" fmla="*/ 595086 w 8679543"/>
                <a:gd name="connsiteY9" fmla="*/ 2264229 h 3892987"/>
                <a:gd name="connsiteX10" fmla="*/ 638628 w 8679543"/>
                <a:gd name="connsiteY10" fmla="*/ 2293257 h 3892987"/>
                <a:gd name="connsiteX11" fmla="*/ 696686 w 8679543"/>
                <a:gd name="connsiteY11" fmla="*/ 2380343 h 3892987"/>
                <a:gd name="connsiteX12" fmla="*/ 769257 w 8679543"/>
                <a:gd name="connsiteY12" fmla="*/ 2452915 h 3892987"/>
                <a:gd name="connsiteX13" fmla="*/ 827314 w 8679543"/>
                <a:gd name="connsiteY13" fmla="*/ 2554515 h 3892987"/>
                <a:gd name="connsiteX14" fmla="*/ 870857 w 8679543"/>
                <a:gd name="connsiteY14" fmla="*/ 2598057 h 3892987"/>
                <a:gd name="connsiteX15" fmla="*/ 928914 w 8679543"/>
                <a:gd name="connsiteY15" fmla="*/ 2685143 h 3892987"/>
                <a:gd name="connsiteX16" fmla="*/ 943428 w 8679543"/>
                <a:gd name="connsiteY16" fmla="*/ 2728686 h 3892987"/>
                <a:gd name="connsiteX17" fmla="*/ 1001486 w 8679543"/>
                <a:gd name="connsiteY17" fmla="*/ 2815772 h 3892987"/>
                <a:gd name="connsiteX18" fmla="*/ 1045028 w 8679543"/>
                <a:gd name="connsiteY18" fmla="*/ 2902857 h 3892987"/>
                <a:gd name="connsiteX19" fmla="*/ 1088571 w 8679543"/>
                <a:gd name="connsiteY19" fmla="*/ 2989943 h 3892987"/>
                <a:gd name="connsiteX20" fmla="*/ 1103086 w 8679543"/>
                <a:gd name="connsiteY20" fmla="*/ 3033486 h 3892987"/>
                <a:gd name="connsiteX21" fmla="*/ 1161143 w 8679543"/>
                <a:gd name="connsiteY21" fmla="*/ 3120572 h 3892987"/>
                <a:gd name="connsiteX22" fmla="*/ 1190171 w 8679543"/>
                <a:gd name="connsiteY22" fmla="*/ 3164115 h 3892987"/>
                <a:gd name="connsiteX23" fmla="*/ 1219200 w 8679543"/>
                <a:gd name="connsiteY23" fmla="*/ 3207657 h 3892987"/>
                <a:gd name="connsiteX24" fmla="*/ 1277257 w 8679543"/>
                <a:gd name="connsiteY24" fmla="*/ 3294743 h 3892987"/>
                <a:gd name="connsiteX25" fmla="*/ 1291771 w 8679543"/>
                <a:gd name="connsiteY25" fmla="*/ 3338286 h 3892987"/>
                <a:gd name="connsiteX26" fmla="*/ 1320800 w 8679543"/>
                <a:gd name="connsiteY26" fmla="*/ 3381829 h 3892987"/>
                <a:gd name="connsiteX27" fmla="*/ 1378857 w 8679543"/>
                <a:gd name="connsiteY27" fmla="*/ 3483429 h 3892987"/>
                <a:gd name="connsiteX28" fmla="*/ 1494971 w 8679543"/>
                <a:gd name="connsiteY28" fmla="*/ 3628572 h 3892987"/>
                <a:gd name="connsiteX29" fmla="*/ 1553028 w 8679543"/>
                <a:gd name="connsiteY29" fmla="*/ 3701143 h 3892987"/>
                <a:gd name="connsiteX30" fmla="*/ 1625600 w 8679543"/>
                <a:gd name="connsiteY30" fmla="*/ 3759200 h 3892987"/>
                <a:gd name="connsiteX31" fmla="*/ 1712686 w 8679543"/>
                <a:gd name="connsiteY31" fmla="*/ 3802743 h 3892987"/>
                <a:gd name="connsiteX32" fmla="*/ 1843314 w 8679543"/>
                <a:gd name="connsiteY32" fmla="*/ 3860800 h 3892987"/>
                <a:gd name="connsiteX33" fmla="*/ 2133600 w 8679543"/>
                <a:gd name="connsiteY33" fmla="*/ 3875315 h 3892987"/>
                <a:gd name="connsiteX34" fmla="*/ 2424565 w 8679543"/>
                <a:gd name="connsiteY34" fmla="*/ 3888922 h 3892987"/>
                <a:gd name="connsiteX35" fmla="*/ 2400300 w 8679543"/>
                <a:gd name="connsiteY35" fmla="*/ 3768272 h 3892987"/>
                <a:gd name="connsiteX36" fmla="*/ 2336800 w 8679543"/>
                <a:gd name="connsiteY36" fmla="*/ 3556000 h 3892987"/>
                <a:gd name="connsiteX37" fmla="*/ 2307771 w 8679543"/>
                <a:gd name="connsiteY37" fmla="*/ 3468915 h 3892987"/>
                <a:gd name="connsiteX38" fmla="*/ 2264228 w 8679543"/>
                <a:gd name="connsiteY38" fmla="*/ 3381829 h 3892987"/>
                <a:gd name="connsiteX39" fmla="*/ 2159680 w 8679543"/>
                <a:gd name="connsiteY39" fmla="*/ 3051855 h 3892987"/>
                <a:gd name="connsiteX40" fmla="*/ 2027011 w 8679543"/>
                <a:gd name="connsiteY40" fmla="*/ 2621190 h 3892987"/>
                <a:gd name="connsiteX41" fmla="*/ 2128157 w 8679543"/>
                <a:gd name="connsiteY41" fmla="*/ 2896961 h 3892987"/>
                <a:gd name="connsiteX42" fmla="*/ 2279876 w 8679543"/>
                <a:gd name="connsiteY42" fmla="*/ 3077029 h 3892987"/>
                <a:gd name="connsiteX43" fmla="*/ 2351314 w 8679543"/>
                <a:gd name="connsiteY43" fmla="*/ 2873829 h 3892987"/>
                <a:gd name="connsiteX44" fmla="*/ 2322286 w 8679543"/>
                <a:gd name="connsiteY44" fmla="*/ 2772229 h 3892987"/>
                <a:gd name="connsiteX45" fmla="*/ 2365375 w 8679543"/>
                <a:gd name="connsiteY45" fmla="*/ 2607582 h 3892987"/>
                <a:gd name="connsiteX46" fmla="*/ 2448152 w 8679543"/>
                <a:gd name="connsiteY46" fmla="*/ 2444297 h 3892987"/>
                <a:gd name="connsiteX47" fmla="*/ 2583543 w 8679543"/>
                <a:gd name="connsiteY47" fmla="*/ 2481943 h 3892987"/>
                <a:gd name="connsiteX48" fmla="*/ 2627086 w 8679543"/>
                <a:gd name="connsiteY48" fmla="*/ 2467429 h 3892987"/>
                <a:gd name="connsiteX49" fmla="*/ 2685143 w 8679543"/>
                <a:gd name="connsiteY49" fmla="*/ 2394857 h 3892987"/>
                <a:gd name="connsiteX50" fmla="*/ 2743200 w 8679543"/>
                <a:gd name="connsiteY50" fmla="*/ 2307772 h 3892987"/>
                <a:gd name="connsiteX51" fmla="*/ 2801257 w 8679543"/>
                <a:gd name="connsiteY51" fmla="*/ 2177143 h 3892987"/>
                <a:gd name="connsiteX52" fmla="*/ 2830286 w 8679543"/>
                <a:gd name="connsiteY52" fmla="*/ 2090057 h 3892987"/>
                <a:gd name="connsiteX53" fmla="*/ 2975428 w 8679543"/>
                <a:gd name="connsiteY53" fmla="*/ 2002972 h 3892987"/>
                <a:gd name="connsiteX54" fmla="*/ 3033486 w 8679543"/>
                <a:gd name="connsiteY54" fmla="*/ 1944915 h 3892987"/>
                <a:gd name="connsiteX55" fmla="*/ 3106057 w 8679543"/>
                <a:gd name="connsiteY55" fmla="*/ 1857829 h 3892987"/>
                <a:gd name="connsiteX56" fmla="*/ 3164114 w 8679543"/>
                <a:gd name="connsiteY56" fmla="*/ 1828800 h 3892987"/>
                <a:gd name="connsiteX57" fmla="*/ 3439886 w 8679543"/>
                <a:gd name="connsiteY57" fmla="*/ 1814286 h 3892987"/>
                <a:gd name="connsiteX58" fmla="*/ 3497943 w 8679543"/>
                <a:gd name="connsiteY58" fmla="*/ 1901372 h 3892987"/>
                <a:gd name="connsiteX59" fmla="*/ 3628571 w 8679543"/>
                <a:gd name="connsiteY59" fmla="*/ 1944915 h 3892987"/>
                <a:gd name="connsiteX60" fmla="*/ 3672114 w 8679543"/>
                <a:gd name="connsiteY60" fmla="*/ 1959429 h 3892987"/>
                <a:gd name="connsiteX61" fmla="*/ 3730171 w 8679543"/>
                <a:gd name="connsiteY61" fmla="*/ 2002972 h 3892987"/>
                <a:gd name="connsiteX62" fmla="*/ 3744686 w 8679543"/>
                <a:gd name="connsiteY62" fmla="*/ 2046515 h 3892987"/>
                <a:gd name="connsiteX63" fmla="*/ 3773714 w 8679543"/>
                <a:gd name="connsiteY63" fmla="*/ 2090057 h 3892987"/>
                <a:gd name="connsiteX64" fmla="*/ 3817257 w 8679543"/>
                <a:gd name="connsiteY64" fmla="*/ 2177143 h 3892987"/>
                <a:gd name="connsiteX65" fmla="*/ 3860800 w 8679543"/>
                <a:gd name="connsiteY65" fmla="*/ 2220686 h 3892987"/>
                <a:gd name="connsiteX66" fmla="*/ 3889828 w 8679543"/>
                <a:gd name="connsiteY66" fmla="*/ 2264229 h 3892987"/>
                <a:gd name="connsiteX67" fmla="*/ 3933371 w 8679543"/>
                <a:gd name="connsiteY67" fmla="*/ 2307772 h 3892987"/>
                <a:gd name="connsiteX68" fmla="*/ 4034971 w 8679543"/>
                <a:gd name="connsiteY68" fmla="*/ 2409372 h 3892987"/>
                <a:gd name="connsiteX69" fmla="*/ 4107543 w 8679543"/>
                <a:gd name="connsiteY69" fmla="*/ 2481943 h 3892987"/>
                <a:gd name="connsiteX70" fmla="*/ 4180114 w 8679543"/>
                <a:gd name="connsiteY70" fmla="*/ 2540000 h 3892987"/>
                <a:gd name="connsiteX71" fmla="*/ 4238171 w 8679543"/>
                <a:gd name="connsiteY71" fmla="*/ 2627086 h 3892987"/>
                <a:gd name="connsiteX72" fmla="*/ 4267200 w 8679543"/>
                <a:gd name="connsiteY72" fmla="*/ 2670629 h 3892987"/>
                <a:gd name="connsiteX73" fmla="*/ 4470400 w 8679543"/>
                <a:gd name="connsiteY73" fmla="*/ 2714172 h 3892987"/>
                <a:gd name="connsiteX74" fmla="*/ 4557486 w 8679543"/>
                <a:gd name="connsiteY74" fmla="*/ 2757715 h 3892987"/>
                <a:gd name="connsiteX75" fmla="*/ 4659086 w 8679543"/>
                <a:gd name="connsiteY75" fmla="*/ 2801257 h 3892987"/>
                <a:gd name="connsiteX76" fmla="*/ 4963886 w 8679543"/>
                <a:gd name="connsiteY76" fmla="*/ 2902857 h 3892987"/>
                <a:gd name="connsiteX77" fmla="*/ 5007428 w 8679543"/>
                <a:gd name="connsiteY77" fmla="*/ 2931886 h 3892987"/>
                <a:gd name="connsiteX78" fmla="*/ 5036457 w 8679543"/>
                <a:gd name="connsiteY78" fmla="*/ 2975429 h 3892987"/>
                <a:gd name="connsiteX79" fmla="*/ 5080000 w 8679543"/>
                <a:gd name="connsiteY79" fmla="*/ 3033486 h 3892987"/>
                <a:gd name="connsiteX80" fmla="*/ 5123543 w 8679543"/>
                <a:gd name="connsiteY80" fmla="*/ 3062515 h 3892987"/>
                <a:gd name="connsiteX81" fmla="*/ 5152571 w 8679543"/>
                <a:gd name="connsiteY81" fmla="*/ 3106057 h 3892987"/>
                <a:gd name="connsiteX82" fmla="*/ 5196114 w 8679543"/>
                <a:gd name="connsiteY82" fmla="*/ 3120572 h 3892987"/>
                <a:gd name="connsiteX83" fmla="*/ 5283200 w 8679543"/>
                <a:gd name="connsiteY83" fmla="*/ 3178629 h 3892987"/>
                <a:gd name="connsiteX84" fmla="*/ 5326743 w 8679543"/>
                <a:gd name="connsiteY84" fmla="*/ 3207657 h 3892987"/>
                <a:gd name="connsiteX85" fmla="*/ 5355771 w 8679543"/>
                <a:gd name="connsiteY85" fmla="*/ 3251200 h 3892987"/>
                <a:gd name="connsiteX86" fmla="*/ 5399314 w 8679543"/>
                <a:gd name="connsiteY86" fmla="*/ 3280229 h 3892987"/>
                <a:gd name="connsiteX87" fmla="*/ 5442857 w 8679543"/>
                <a:gd name="connsiteY87" fmla="*/ 3323772 h 3892987"/>
                <a:gd name="connsiteX88" fmla="*/ 5486400 w 8679543"/>
                <a:gd name="connsiteY88" fmla="*/ 3352800 h 3892987"/>
                <a:gd name="connsiteX89" fmla="*/ 5529943 w 8679543"/>
                <a:gd name="connsiteY89" fmla="*/ 3396343 h 3892987"/>
                <a:gd name="connsiteX90" fmla="*/ 5573486 w 8679543"/>
                <a:gd name="connsiteY90" fmla="*/ 3425372 h 3892987"/>
                <a:gd name="connsiteX91" fmla="*/ 5617028 w 8679543"/>
                <a:gd name="connsiteY91" fmla="*/ 3468915 h 3892987"/>
                <a:gd name="connsiteX92" fmla="*/ 5660571 w 8679543"/>
                <a:gd name="connsiteY92" fmla="*/ 3483429 h 3892987"/>
                <a:gd name="connsiteX93" fmla="*/ 5747657 w 8679543"/>
                <a:gd name="connsiteY93" fmla="*/ 3454400 h 3892987"/>
                <a:gd name="connsiteX94" fmla="*/ 5791200 w 8679543"/>
                <a:gd name="connsiteY94" fmla="*/ 3425372 h 3892987"/>
                <a:gd name="connsiteX95" fmla="*/ 5834743 w 8679543"/>
                <a:gd name="connsiteY95" fmla="*/ 3410857 h 3892987"/>
                <a:gd name="connsiteX96" fmla="*/ 5878286 w 8679543"/>
                <a:gd name="connsiteY96" fmla="*/ 3381829 h 3892987"/>
                <a:gd name="connsiteX97" fmla="*/ 5965371 w 8679543"/>
                <a:gd name="connsiteY97" fmla="*/ 3352800 h 3892987"/>
                <a:gd name="connsiteX98" fmla="*/ 6066971 w 8679543"/>
                <a:gd name="connsiteY98" fmla="*/ 3323772 h 3892987"/>
                <a:gd name="connsiteX99" fmla="*/ 6241143 w 8679543"/>
                <a:gd name="connsiteY99" fmla="*/ 3338286 h 3892987"/>
                <a:gd name="connsiteX100" fmla="*/ 6270171 w 8679543"/>
                <a:gd name="connsiteY100" fmla="*/ 3381829 h 3892987"/>
                <a:gd name="connsiteX101" fmla="*/ 6342743 w 8679543"/>
                <a:gd name="connsiteY101" fmla="*/ 3512457 h 3892987"/>
                <a:gd name="connsiteX102" fmla="*/ 6386286 w 8679543"/>
                <a:gd name="connsiteY102" fmla="*/ 3556000 h 3892987"/>
                <a:gd name="connsiteX103" fmla="*/ 6473371 w 8679543"/>
                <a:gd name="connsiteY103" fmla="*/ 3614057 h 3892987"/>
                <a:gd name="connsiteX104" fmla="*/ 6821714 w 8679543"/>
                <a:gd name="connsiteY104" fmla="*/ 3599543 h 3892987"/>
                <a:gd name="connsiteX105" fmla="*/ 7024914 w 8679543"/>
                <a:gd name="connsiteY105" fmla="*/ 3570515 h 3892987"/>
                <a:gd name="connsiteX106" fmla="*/ 7155543 w 8679543"/>
                <a:gd name="connsiteY106" fmla="*/ 3556000 h 3892987"/>
                <a:gd name="connsiteX107" fmla="*/ 7445828 w 8679543"/>
                <a:gd name="connsiteY107" fmla="*/ 3585029 h 3892987"/>
                <a:gd name="connsiteX108" fmla="*/ 7489371 w 8679543"/>
                <a:gd name="connsiteY108" fmla="*/ 3614057 h 3892987"/>
                <a:gd name="connsiteX109" fmla="*/ 7590971 w 8679543"/>
                <a:gd name="connsiteY109" fmla="*/ 3628572 h 3892987"/>
                <a:gd name="connsiteX110" fmla="*/ 8389257 w 8679543"/>
                <a:gd name="connsiteY110" fmla="*/ 3439886 h 3892987"/>
                <a:gd name="connsiteX111" fmla="*/ 8374743 w 8679543"/>
                <a:gd name="connsiteY111" fmla="*/ 3396343 h 3892987"/>
                <a:gd name="connsiteX112" fmla="*/ 8360228 w 8679543"/>
                <a:gd name="connsiteY112" fmla="*/ 3338286 h 3892987"/>
                <a:gd name="connsiteX113" fmla="*/ 8374743 w 8679543"/>
                <a:gd name="connsiteY113" fmla="*/ 2699657 h 3892987"/>
                <a:gd name="connsiteX114" fmla="*/ 8447314 w 8679543"/>
                <a:gd name="connsiteY114" fmla="*/ 2525486 h 3892987"/>
                <a:gd name="connsiteX115" fmla="*/ 8490857 w 8679543"/>
                <a:gd name="connsiteY115" fmla="*/ 2438400 h 3892987"/>
                <a:gd name="connsiteX116" fmla="*/ 8534400 w 8679543"/>
                <a:gd name="connsiteY116" fmla="*/ 2307772 h 3892987"/>
                <a:gd name="connsiteX117" fmla="*/ 8548914 w 8679543"/>
                <a:gd name="connsiteY117" fmla="*/ 2264229 h 3892987"/>
                <a:gd name="connsiteX118" fmla="*/ 8519886 w 8679543"/>
                <a:gd name="connsiteY118" fmla="*/ 2119086 h 3892987"/>
                <a:gd name="connsiteX119" fmla="*/ 8490857 w 8679543"/>
                <a:gd name="connsiteY119" fmla="*/ 2032000 h 3892987"/>
                <a:gd name="connsiteX120" fmla="*/ 8505371 w 8679543"/>
                <a:gd name="connsiteY120" fmla="*/ 1654629 h 3892987"/>
                <a:gd name="connsiteX121" fmla="*/ 8548914 w 8679543"/>
                <a:gd name="connsiteY121" fmla="*/ 1567543 h 3892987"/>
                <a:gd name="connsiteX122" fmla="*/ 8592457 w 8679543"/>
                <a:gd name="connsiteY122" fmla="*/ 1553029 h 3892987"/>
                <a:gd name="connsiteX123" fmla="*/ 8621486 w 8679543"/>
                <a:gd name="connsiteY123" fmla="*/ 1465943 h 3892987"/>
                <a:gd name="connsiteX124" fmla="*/ 8636000 w 8679543"/>
                <a:gd name="connsiteY124" fmla="*/ 1422400 h 3892987"/>
                <a:gd name="connsiteX125" fmla="*/ 8679543 w 8679543"/>
                <a:gd name="connsiteY125" fmla="*/ 1335315 h 3892987"/>
                <a:gd name="connsiteX126" fmla="*/ 8505371 w 8679543"/>
                <a:gd name="connsiteY126" fmla="*/ 1059543 h 3892987"/>
                <a:gd name="connsiteX127" fmla="*/ 8447314 w 8679543"/>
                <a:gd name="connsiteY127" fmla="*/ 1030515 h 3892987"/>
                <a:gd name="connsiteX128" fmla="*/ 8389257 w 8679543"/>
                <a:gd name="connsiteY128" fmla="*/ 1016000 h 3892987"/>
                <a:gd name="connsiteX129" fmla="*/ 8345714 w 8679543"/>
                <a:gd name="connsiteY129" fmla="*/ 986972 h 3892987"/>
                <a:gd name="connsiteX130" fmla="*/ 8302171 w 8679543"/>
                <a:gd name="connsiteY130" fmla="*/ 972457 h 3892987"/>
                <a:gd name="connsiteX131" fmla="*/ 8316686 w 8679543"/>
                <a:gd name="connsiteY131" fmla="*/ 798286 h 3892987"/>
                <a:gd name="connsiteX132" fmla="*/ 8360228 w 8679543"/>
                <a:gd name="connsiteY132" fmla="*/ 783772 h 3892987"/>
                <a:gd name="connsiteX133" fmla="*/ 8432800 w 8679543"/>
                <a:gd name="connsiteY133" fmla="*/ 261257 h 3892987"/>
                <a:gd name="connsiteX134" fmla="*/ 8418286 w 8679543"/>
                <a:gd name="connsiteY134" fmla="*/ 101600 h 3892987"/>
                <a:gd name="connsiteX135" fmla="*/ 8374743 w 8679543"/>
                <a:gd name="connsiteY135" fmla="*/ 116115 h 3892987"/>
                <a:gd name="connsiteX136" fmla="*/ 8287657 w 8679543"/>
                <a:gd name="connsiteY136" fmla="*/ 159657 h 3892987"/>
                <a:gd name="connsiteX137" fmla="*/ 8128000 w 8679543"/>
                <a:gd name="connsiteY137" fmla="*/ 130629 h 3892987"/>
                <a:gd name="connsiteX138" fmla="*/ 8084457 w 8679543"/>
                <a:gd name="connsiteY138" fmla="*/ 101600 h 3892987"/>
                <a:gd name="connsiteX139" fmla="*/ 7997371 w 8679543"/>
                <a:gd name="connsiteY139" fmla="*/ 72572 h 3892987"/>
                <a:gd name="connsiteX140" fmla="*/ 7953828 w 8679543"/>
                <a:gd name="connsiteY140" fmla="*/ 188686 h 3892987"/>
                <a:gd name="connsiteX141" fmla="*/ 7910286 w 8679543"/>
                <a:gd name="connsiteY141" fmla="*/ 203200 h 3892987"/>
                <a:gd name="connsiteX142" fmla="*/ 7779657 w 8679543"/>
                <a:gd name="connsiteY142" fmla="*/ 188686 h 3892987"/>
                <a:gd name="connsiteX143" fmla="*/ 7736114 w 8679543"/>
                <a:gd name="connsiteY143" fmla="*/ 174172 h 3892987"/>
                <a:gd name="connsiteX144" fmla="*/ 7692571 w 8679543"/>
                <a:gd name="connsiteY144" fmla="*/ 130629 h 3892987"/>
                <a:gd name="connsiteX145" fmla="*/ 7605486 w 8679543"/>
                <a:gd name="connsiteY145" fmla="*/ 87086 h 3892987"/>
                <a:gd name="connsiteX146" fmla="*/ 7518400 w 8679543"/>
                <a:gd name="connsiteY146" fmla="*/ 43543 h 3892987"/>
                <a:gd name="connsiteX147" fmla="*/ 7431314 w 8679543"/>
                <a:gd name="connsiteY147" fmla="*/ 0 h 3892987"/>
                <a:gd name="connsiteX148" fmla="*/ 7329714 w 8679543"/>
                <a:gd name="connsiteY148" fmla="*/ 29029 h 3892987"/>
                <a:gd name="connsiteX149" fmla="*/ 7286171 w 8679543"/>
                <a:gd name="connsiteY149" fmla="*/ 58057 h 3892987"/>
                <a:gd name="connsiteX150" fmla="*/ 7242628 w 8679543"/>
                <a:gd name="connsiteY150" fmla="*/ 72572 h 3892987"/>
                <a:gd name="connsiteX151" fmla="*/ 7155543 w 8679543"/>
                <a:gd name="connsiteY151" fmla="*/ 145143 h 3892987"/>
                <a:gd name="connsiteX152" fmla="*/ 7112000 w 8679543"/>
                <a:gd name="connsiteY152" fmla="*/ 159657 h 3892987"/>
                <a:gd name="connsiteX153" fmla="*/ 7024914 w 8679543"/>
                <a:gd name="connsiteY153" fmla="*/ 203200 h 3892987"/>
                <a:gd name="connsiteX154" fmla="*/ 6937828 w 8679543"/>
                <a:gd name="connsiteY154" fmla="*/ 246743 h 3892987"/>
                <a:gd name="connsiteX155" fmla="*/ 6894286 w 8679543"/>
                <a:gd name="connsiteY155" fmla="*/ 275772 h 3892987"/>
                <a:gd name="connsiteX156" fmla="*/ 6792686 w 8679543"/>
                <a:gd name="connsiteY156" fmla="*/ 261257 h 3892987"/>
                <a:gd name="connsiteX157" fmla="*/ 6763657 w 8679543"/>
                <a:gd name="connsiteY157" fmla="*/ 217715 h 3892987"/>
                <a:gd name="connsiteX158" fmla="*/ 6720114 w 8679543"/>
                <a:gd name="connsiteY158" fmla="*/ 174172 h 3892987"/>
                <a:gd name="connsiteX159" fmla="*/ 6705600 w 8679543"/>
                <a:gd name="connsiteY159" fmla="*/ 130629 h 3892987"/>
                <a:gd name="connsiteX160" fmla="*/ 6618514 w 8679543"/>
                <a:gd name="connsiteY160" fmla="*/ 101600 h 3892987"/>
                <a:gd name="connsiteX161" fmla="*/ 6574971 w 8679543"/>
                <a:gd name="connsiteY161" fmla="*/ 87086 h 3892987"/>
                <a:gd name="connsiteX162" fmla="*/ 6531428 w 8679543"/>
                <a:gd name="connsiteY162" fmla="*/ 72572 h 3892987"/>
                <a:gd name="connsiteX163" fmla="*/ 6458857 w 8679543"/>
                <a:gd name="connsiteY163" fmla="*/ 58057 h 3892987"/>
                <a:gd name="connsiteX164" fmla="*/ 6183086 w 8679543"/>
                <a:gd name="connsiteY164" fmla="*/ 72572 h 3892987"/>
                <a:gd name="connsiteX165" fmla="*/ 6052457 w 8679543"/>
                <a:gd name="connsiteY165" fmla="*/ 116115 h 3892987"/>
                <a:gd name="connsiteX166" fmla="*/ 6023428 w 8679543"/>
                <a:gd name="connsiteY166" fmla="*/ 159657 h 3892987"/>
                <a:gd name="connsiteX167" fmla="*/ 5936343 w 8679543"/>
                <a:gd name="connsiteY167" fmla="*/ 203200 h 3892987"/>
                <a:gd name="connsiteX168" fmla="*/ 5878286 w 8679543"/>
                <a:gd name="connsiteY168" fmla="*/ 290286 h 3892987"/>
                <a:gd name="connsiteX169" fmla="*/ 5849257 w 8679543"/>
                <a:gd name="connsiteY169" fmla="*/ 377372 h 3892987"/>
                <a:gd name="connsiteX170" fmla="*/ 5863771 w 8679543"/>
                <a:gd name="connsiteY170" fmla="*/ 493486 h 3892987"/>
                <a:gd name="connsiteX171" fmla="*/ 5863771 w 8679543"/>
                <a:gd name="connsiteY171" fmla="*/ 711200 h 3892987"/>
                <a:gd name="connsiteX172" fmla="*/ 5820228 w 8679543"/>
                <a:gd name="connsiteY172" fmla="*/ 740229 h 3892987"/>
                <a:gd name="connsiteX173" fmla="*/ 5675086 w 8679543"/>
                <a:gd name="connsiteY173" fmla="*/ 769257 h 3892987"/>
                <a:gd name="connsiteX174" fmla="*/ 5384800 w 8679543"/>
                <a:gd name="connsiteY174" fmla="*/ 783772 h 3892987"/>
                <a:gd name="connsiteX175" fmla="*/ 5384800 w 8679543"/>
                <a:gd name="connsiteY175" fmla="*/ 943429 h 3892987"/>
                <a:gd name="connsiteX176" fmla="*/ 5442857 w 8679543"/>
                <a:gd name="connsiteY176" fmla="*/ 1030515 h 3892987"/>
                <a:gd name="connsiteX177" fmla="*/ 5457371 w 8679543"/>
                <a:gd name="connsiteY177" fmla="*/ 1074057 h 3892987"/>
                <a:gd name="connsiteX178" fmla="*/ 5457371 w 8679543"/>
                <a:gd name="connsiteY178" fmla="*/ 1306286 h 3892987"/>
                <a:gd name="connsiteX179" fmla="*/ 5413828 w 8679543"/>
                <a:gd name="connsiteY179" fmla="*/ 1335315 h 3892987"/>
                <a:gd name="connsiteX180" fmla="*/ 5326743 w 8679543"/>
                <a:gd name="connsiteY180" fmla="*/ 1364343 h 3892987"/>
                <a:gd name="connsiteX181" fmla="*/ 5283200 w 8679543"/>
                <a:gd name="connsiteY181" fmla="*/ 1393372 h 3892987"/>
                <a:gd name="connsiteX182" fmla="*/ 4992914 w 8679543"/>
                <a:gd name="connsiteY182" fmla="*/ 1364343 h 3892987"/>
                <a:gd name="connsiteX183" fmla="*/ 4862286 w 8679543"/>
                <a:gd name="connsiteY183" fmla="*/ 1306286 h 3892987"/>
                <a:gd name="connsiteX184" fmla="*/ 4818743 w 8679543"/>
                <a:gd name="connsiteY184" fmla="*/ 1291772 h 3892987"/>
                <a:gd name="connsiteX185" fmla="*/ 4775200 w 8679543"/>
                <a:gd name="connsiteY185" fmla="*/ 1204686 h 3892987"/>
                <a:gd name="connsiteX186" fmla="*/ 4746171 w 8679543"/>
                <a:gd name="connsiteY186" fmla="*/ 1161143 h 3892987"/>
                <a:gd name="connsiteX187" fmla="*/ 4760686 w 8679543"/>
                <a:gd name="connsiteY187" fmla="*/ 1059543 h 3892987"/>
                <a:gd name="connsiteX188" fmla="*/ 4789714 w 8679543"/>
                <a:gd name="connsiteY188" fmla="*/ 972457 h 3892987"/>
                <a:gd name="connsiteX189" fmla="*/ 4731657 w 8679543"/>
                <a:gd name="connsiteY189" fmla="*/ 870857 h 3892987"/>
                <a:gd name="connsiteX190" fmla="*/ 4702628 w 8679543"/>
                <a:gd name="connsiteY190" fmla="*/ 827315 h 3892987"/>
                <a:gd name="connsiteX191" fmla="*/ 4615543 w 8679543"/>
                <a:gd name="connsiteY191" fmla="*/ 798286 h 3892987"/>
                <a:gd name="connsiteX192" fmla="*/ 4528457 w 8679543"/>
                <a:gd name="connsiteY192" fmla="*/ 754743 h 3892987"/>
                <a:gd name="connsiteX193" fmla="*/ 4441371 w 8679543"/>
                <a:gd name="connsiteY193" fmla="*/ 711200 h 3892987"/>
                <a:gd name="connsiteX194" fmla="*/ 4049486 w 8679543"/>
                <a:gd name="connsiteY194" fmla="*/ 696686 h 3892987"/>
                <a:gd name="connsiteX195" fmla="*/ 3860800 w 8679543"/>
                <a:gd name="connsiteY195" fmla="*/ 682172 h 3892987"/>
                <a:gd name="connsiteX196" fmla="*/ 3788228 w 8679543"/>
                <a:gd name="connsiteY196" fmla="*/ 667657 h 3892987"/>
                <a:gd name="connsiteX197" fmla="*/ 3657600 w 8679543"/>
                <a:gd name="connsiteY197" fmla="*/ 653143 h 3892987"/>
                <a:gd name="connsiteX198" fmla="*/ 3439886 w 8679543"/>
                <a:gd name="connsiteY198" fmla="*/ 638629 h 3892987"/>
                <a:gd name="connsiteX199" fmla="*/ 3352800 w 8679543"/>
                <a:gd name="connsiteY199" fmla="*/ 609600 h 3892987"/>
                <a:gd name="connsiteX200" fmla="*/ 3265714 w 8679543"/>
                <a:gd name="connsiteY200" fmla="*/ 566057 h 3892987"/>
                <a:gd name="connsiteX201" fmla="*/ 3207657 w 8679543"/>
                <a:gd name="connsiteY201" fmla="*/ 537029 h 3892987"/>
                <a:gd name="connsiteX202" fmla="*/ 3106057 w 8679543"/>
                <a:gd name="connsiteY202" fmla="*/ 508000 h 3892987"/>
                <a:gd name="connsiteX203" fmla="*/ 3062514 w 8679543"/>
                <a:gd name="connsiteY203" fmla="*/ 478972 h 3892987"/>
                <a:gd name="connsiteX204" fmla="*/ 2989943 w 8679543"/>
                <a:gd name="connsiteY204" fmla="*/ 464457 h 3892987"/>
                <a:gd name="connsiteX205" fmla="*/ 2902857 w 8679543"/>
                <a:gd name="connsiteY205" fmla="*/ 435429 h 3892987"/>
                <a:gd name="connsiteX206" fmla="*/ 2859314 w 8679543"/>
                <a:gd name="connsiteY206" fmla="*/ 420915 h 3892987"/>
                <a:gd name="connsiteX207" fmla="*/ 2728686 w 8679543"/>
                <a:gd name="connsiteY207" fmla="*/ 362857 h 3892987"/>
                <a:gd name="connsiteX208" fmla="*/ 2685143 w 8679543"/>
                <a:gd name="connsiteY208" fmla="*/ 348343 h 3892987"/>
                <a:gd name="connsiteX209" fmla="*/ 2641600 w 8679543"/>
                <a:gd name="connsiteY209" fmla="*/ 333829 h 3892987"/>
                <a:gd name="connsiteX210" fmla="*/ 2525486 w 8679543"/>
                <a:gd name="connsiteY210" fmla="*/ 290286 h 3892987"/>
                <a:gd name="connsiteX211" fmla="*/ 2438400 w 8679543"/>
                <a:gd name="connsiteY211" fmla="*/ 261257 h 3892987"/>
                <a:gd name="connsiteX212" fmla="*/ 2380343 w 8679543"/>
                <a:gd name="connsiteY212" fmla="*/ 246743 h 3892987"/>
                <a:gd name="connsiteX213" fmla="*/ 2206171 w 8679543"/>
                <a:gd name="connsiteY213" fmla="*/ 261257 h 3892987"/>
                <a:gd name="connsiteX214" fmla="*/ 2119086 w 8679543"/>
                <a:gd name="connsiteY214" fmla="*/ 275772 h 3892987"/>
                <a:gd name="connsiteX215" fmla="*/ 1669143 w 8679543"/>
                <a:gd name="connsiteY215" fmla="*/ 261257 h 3892987"/>
                <a:gd name="connsiteX216" fmla="*/ 1407886 w 8679543"/>
                <a:gd name="connsiteY216" fmla="*/ 304800 h 3892987"/>
                <a:gd name="connsiteX217" fmla="*/ 1364343 w 8679543"/>
                <a:gd name="connsiteY217" fmla="*/ 348343 h 3892987"/>
                <a:gd name="connsiteX218" fmla="*/ 1204686 w 8679543"/>
                <a:gd name="connsiteY218" fmla="*/ 275772 h 3892987"/>
                <a:gd name="connsiteX219" fmla="*/ 1204686 w 8679543"/>
                <a:gd name="connsiteY219" fmla="*/ 275772 h 3892987"/>
                <a:gd name="connsiteX220" fmla="*/ 1117600 w 8679543"/>
                <a:gd name="connsiteY220" fmla="*/ 246743 h 3892987"/>
                <a:gd name="connsiteX221" fmla="*/ 1030514 w 8679543"/>
                <a:gd name="connsiteY221" fmla="*/ 203200 h 3892987"/>
                <a:gd name="connsiteX222" fmla="*/ 1074057 w 8679543"/>
                <a:gd name="connsiteY222" fmla="*/ 304800 h 3892987"/>
                <a:gd name="connsiteX223" fmla="*/ 1088571 w 8679543"/>
                <a:gd name="connsiteY223" fmla="*/ 362857 h 3892987"/>
                <a:gd name="connsiteX224" fmla="*/ 1132114 w 8679543"/>
                <a:gd name="connsiteY224" fmla="*/ 406400 h 3892987"/>
                <a:gd name="connsiteX225" fmla="*/ 1190171 w 8679543"/>
                <a:gd name="connsiteY225" fmla="*/ 493486 h 3892987"/>
                <a:gd name="connsiteX226" fmla="*/ 1219200 w 8679543"/>
                <a:gd name="connsiteY226" fmla="*/ 537029 h 3892987"/>
                <a:gd name="connsiteX227" fmla="*/ 1233714 w 8679543"/>
                <a:gd name="connsiteY227" fmla="*/ 711200 h 3892987"/>
                <a:gd name="connsiteX228" fmla="*/ 1248228 w 8679543"/>
                <a:gd name="connsiteY228" fmla="*/ 754743 h 3892987"/>
                <a:gd name="connsiteX229" fmla="*/ 1262743 w 8679543"/>
                <a:gd name="connsiteY229" fmla="*/ 928915 h 3892987"/>
                <a:gd name="connsiteX230" fmla="*/ 1219200 w 8679543"/>
                <a:gd name="connsiteY230" fmla="*/ 957943 h 3892987"/>
                <a:gd name="connsiteX231" fmla="*/ 1190171 w 8679543"/>
                <a:gd name="connsiteY231" fmla="*/ 1001486 h 3892987"/>
                <a:gd name="connsiteX232" fmla="*/ 1262743 w 8679543"/>
                <a:gd name="connsiteY232" fmla="*/ 1103086 h 3892987"/>
                <a:gd name="connsiteX233" fmla="*/ 1306286 w 8679543"/>
                <a:gd name="connsiteY233" fmla="*/ 1132115 h 3892987"/>
                <a:gd name="connsiteX234" fmla="*/ 1335314 w 8679543"/>
                <a:gd name="connsiteY234" fmla="*/ 1233715 h 3892987"/>
                <a:gd name="connsiteX235" fmla="*/ 1465943 w 8679543"/>
                <a:gd name="connsiteY235" fmla="*/ 1291772 h 3892987"/>
                <a:gd name="connsiteX236" fmla="*/ 1611086 w 8679543"/>
                <a:gd name="connsiteY236" fmla="*/ 1364343 h 3892987"/>
                <a:gd name="connsiteX237" fmla="*/ 1654628 w 8679543"/>
                <a:gd name="connsiteY237" fmla="*/ 1393372 h 3892987"/>
                <a:gd name="connsiteX238" fmla="*/ 1698171 w 8679543"/>
                <a:gd name="connsiteY238" fmla="*/ 1407886 h 3892987"/>
                <a:gd name="connsiteX239" fmla="*/ 2046514 w 8679543"/>
                <a:gd name="connsiteY239" fmla="*/ 1422400 h 3892987"/>
                <a:gd name="connsiteX240" fmla="*/ 2104571 w 8679543"/>
                <a:gd name="connsiteY240" fmla="*/ 1436915 h 3892987"/>
                <a:gd name="connsiteX241" fmla="*/ 2148114 w 8679543"/>
                <a:gd name="connsiteY241" fmla="*/ 1451429 h 3892987"/>
                <a:gd name="connsiteX242" fmla="*/ 2119086 w 8679543"/>
                <a:gd name="connsiteY242" fmla="*/ 1509486 h 3892987"/>
                <a:gd name="connsiteX243" fmla="*/ 2104571 w 8679543"/>
                <a:gd name="connsiteY243" fmla="*/ 1553029 h 3892987"/>
                <a:gd name="connsiteX244" fmla="*/ 2061028 w 8679543"/>
                <a:gd name="connsiteY244" fmla="*/ 1640115 h 3892987"/>
                <a:gd name="connsiteX245" fmla="*/ 2090057 w 8679543"/>
                <a:gd name="connsiteY245" fmla="*/ 1857829 h 3892987"/>
                <a:gd name="connsiteX246" fmla="*/ 2104571 w 8679543"/>
                <a:gd name="connsiteY246" fmla="*/ 1959429 h 3892987"/>
                <a:gd name="connsiteX247" fmla="*/ 2119086 w 8679543"/>
                <a:gd name="connsiteY247" fmla="*/ 2032000 h 3892987"/>
                <a:gd name="connsiteX248" fmla="*/ 2133600 w 8679543"/>
                <a:gd name="connsiteY248" fmla="*/ 2075543 h 3892987"/>
                <a:gd name="connsiteX249" fmla="*/ 2177143 w 8679543"/>
                <a:gd name="connsiteY249" fmla="*/ 2090057 h 3892987"/>
                <a:gd name="connsiteX250" fmla="*/ 2220686 w 8679543"/>
                <a:gd name="connsiteY250" fmla="*/ 2177143 h 3892987"/>
                <a:gd name="connsiteX251" fmla="*/ 2264228 w 8679543"/>
                <a:gd name="connsiteY251" fmla="*/ 2264229 h 3892987"/>
                <a:gd name="connsiteX252" fmla="*/ 2206171 w 8679543"/>
                <a:gd name="connsiteY252" fmla="*/ 2380343 h 3892987"/>
                <a:gd name="connsiteX253" fmla="*/ 2104571 w 8679543"/>
                <a:gd name="connsiteY253" fmla="*/ 2365829 h 3892987"/>
                <a:gd name="connsiteX254" fmla="*/ 2017486 w 8679543"/>
                <a:gd name="connsiteY254" fmla="*/ 2322286 h 3892987"/>
                <a:gd name="connsiteX255" fmla="*/ 1973943 w 8679543"/>
                <a:gd name="connsiteY255" fmla="*/ 2307772 h 3892987"/>
                <a:gd name="connsiteX256" fmla="*/ 1901371 w 8679543"/>
                <a:gd name="connsiteY256" fmla="*/ 2278743 h 3892987"/>
                <a:gd name="connsiteX257" fmla="*/ 1683657 w 8679543"/>
                <a:gd name="connsiteY257" fmla="*/ 2293257 h 3892987"/>
                <a:gd name="connsiteX258" fmla="*/ 1669143 w 8679543"/>
                <a:gd name="connsiteY258" fmla="*/ 2336800 h 3892987"/>
                <a:gd name="connsiteX259" fmla="*/ 1582057 w 8679543"/>
                <a:gd name="connsiteY259" fmla="*/ 2380343 h 3892987"/>
                <a:gd name="connsiteX260" fmla="*/ 1407886 w 8679543"/>
                <a:gd name="connsiteY260" fmla="*/ 2351315 h 3892987"/>
                <a:gd name="connsiteX261" fmla="*/ 1364343 w 8679543"/>
                <a:gd name="connsiteY261" fmla="*/ 2322286 h 3892987"/>
                <a:gd name="connsiteX262" fmla="*/ 1335314 w 8679543"/>
                <a:gd name="connsiteY262" fmla="*/ 2278743 h 3892987"/>
                <a:gd name="connsiteX263" fmla="*/ 1248228 w 8679543"/>
                <a:gd name="connsiteY263" fmla="*/ 2249715 h 3892987"/>
                <a:gd name="connsiteX264" fmla="*/ 1204686 w 8679543"/>
                <a:gd name="connsiteY264" fmla="*/ 2235200 h 3892987"/>
                <a:gd name="connsiteX265" fmla="*/ 1030514 w 8679543"/>
                <a:gd name="connsiteY265" fmla="*/ 2148115 h 3892987"/>
                <a:gd name="connsiteX266" fmla="*/ 928914 w 8679543"/>
                <a:gd name="connsiteY266" fmla="*/ 2119086 h 3892987"/>
                <a:gd name="connsiteX267" fmla="*/ 841828 w 8679543"/>
                <a:gd name="connsiteY267" fmla="*/ 2090057 h 3892987"/>
                <a:gd name="connsiteX268" fmla="*/ 827314 w 8679543"/>
                <a:gd name="connsiteY268" fmla="*/ 2046515 h 3892987"/>
                <a:gd name="connsiteX269" fmla="*/ 696686 w 8679543"/>
                <a:gd name="connsiteY269" fmla="*/ 1973943 h 3892987"/>
                <a:gd name="connsiteX270" fmla="*/ 609600 w 8679543"/>
                <a:gd name="connsiteY270" fmla="*/ 1915886 h 3892987"/>
                <a:gd name="connsiteX271" fmla="*/ 493486 w 8679543"/>
                <a:gd name="connsiteY271" fmla="*/ 1785257 h 3892987"/>
                <a:gd name="connsiteX272" fmla="*/ 449943 w 8679543"/>
                <a:gd name="connsiteY272" fmla="*/ 1770743 h 3892987"/>
                <a:gd name="connsiteX273" fmla="*/ 362857 w 8679543"/>
                <a:gd name="connsiteY273" fmla="*/ 1727200 h 3892987"/>
                <a:gd name="connsiteX274" fmla="*/ 145143 w 8679543"/>
                <a:gd name="connsiteY274" fmla="*/ 1741715 h 3892987"/>
                <a:gd name="connsiteX275" fmla="*/ 101600 w 8679543"/>
                <a:gd name="connsiteY275" fmla="*/ 1756229 h 3892987"/>
                <a:gd name="connsiteX276" fmla="*/ 87086 w 8679543"/>
                <a:gd name="connsiteY276" fmla="*/ 1814286 h 3892987"/>
                <a:gd name="connsiteX277" fmla="*/ 0 w 8679543"/>
                <a:gd name="connsiteY277" fmla="*/ 1886857 h 3892987"/>
                <a:gd name="connsiteX278" fmla="*/ 43543 w 8679543"/>
                <a:gd name="connsiteY278" fmla="*/ 1886857 h 3892987"/>
                <a:gd name="connsiteX0" fmla="*/ 43543 w 8679543"/>
                <a:gd name="connsiteY0" fmla="*/ 1886857 h 3892987"/>
                <a:gd name="connsiteX1" fmla="*/ 159657 w 8679543"/>
                <a:gd name="connsiteY1" fmla="*/ 1901372 h 3892987"/>
                <a:gd name="connsiteX2" fmla="*/ 246743 w 8679543"/>
                <a:gd name="connsiteY2" fmla="*/ 1959429 h 3892987"/>
                <a:gd name="connsiteX3" fmla="*/ 290286 w 8679543"/>
                <a:gd name="connsiteY3" fmla="*/ 1988457 h 3892987"/>
                <a:gd name="connsiteX4" fmla="*/ 333828 w 8679543"/>
                <a:gd name="connsiteY4" fmla="*/ 2017486 h 3892987"/>
                <a:gd name="connsiteX5" fmla="*/ 377371 w 8679543"/>
                <a:gd name="connsiteY5" fmla="*/ 2032000 h 3892987"/>
                <a:gd name="connsiteX6" fmla="*/ 435428 w 8679543"/>
                <a:gd name="connsiteY6" fmla="*/ 2104572 h 3892987"/>
                <a:gd name="connsiteX7" fmla="*/ 508000 w 8679543"/>
                <a:gd name="connsiteY7" fmla="*/ 2162629 h 3892987"/>
                <a:gd name="connsiteX8" fmla="*/ 566057 w 8679543"/>
                <a:gd name="connsiteY8" fmla="*/ 2220686 h 3892987"/>
                <a:gd name="connsiteX9" fmla="*/ 595086 w 8679543"/>
                <a:gd name="connsiteY9" fmla="*/ 2264229 h 3892987"/>
                <a:gd name="connsiteX10" fmla="*/ 638628 w 8679543"/>
                <a:gd name="connsiteY10" fmla="*/ 2293257 h 3892987"/>
                <a:gd name="connsiteX11" fmla="*/ 696686 w 8679543"/>
                <a:gd name="connsiteY11" fmla="*/ 2380343 h 3892987"/>
                <a:gd name="connsiteX12" fmla="*/ 769257 w 8679543"/>
                <a:gd name="connsiteY12" fmla="*/ 2452915 h 3892987"/>
                <a:gd name="connsiteX13" fmla="*/ 827314 w 8679543"/>
                <a:gd name="connsiteY13" fmla="*/ 2554515 h 3892987"/>
                <a:gd name="connsiteX14" fmla="*/ 870857 w 8679543"/>
                <a:gd name="connsiteY14" fmla="*/ 2598057 h 3892987"/>
                <a:gd name="connsiteX15" fmla="*/ 928914 w 8679543"/>
                <a:gd name="connsiteY15" fmla="*/ 2685143 h 3892987"/>
                <a:gd name="connsiteX16" fmla="*/ 943428 w 8679543"/>
                <a:gd name="connsiteY16" fmla="*/ 2728686 h 3892987"/>
                <a:gd name="connsiteX17" fmla="*/ 1001486 w 8679543"/>
                <a:gd name="connsiteY17" fmla="*/ 2815772 h 3892987"/>
                <a:gd name="connsiteX18" fmla="*/ 1088571 w 8679543"/>
                <a:gd name="connsiteY18" fmla="*/ 2989943 h 3892987"/>
                <a:gd name="connsiteX19" fmla="*/ 1103086 w 8679543"/>
                <a:gd name="connsiteY19" fmla="*/ 3033486 h 3892987"/>
                <a:gd name="connsiteX20" fmla="*/ 1161143 w 8679543"/>
                <a:gd name="connsiteY20" fmla="*/ 3120572 h 3892987"/>
                <a:gd name="connsiteX21" fmla="*/ 1190171 w 8679543"/>
                <a:gd name="connsiteY21" fmla="*/ 3164115 h 3892987"/>
                <a:gd name="connsiteX22" fmla="*/ 1219200 w 8679543"/>
                <a:gd name="connsiteY22" fmla="*/ 3207657 h 3892987"/>
                <a:gd name="connsiteX23" fmla="*/ 1277257 w 8679543"/>
                <a:gd name="connsiteY23" fmla="*/ 3294743 h 3892987"/>
                <a:gd name="connsiteX24" fmla="*/ 1291771 w 8679543"/>
                <a:gd name="connsiteY24" fmla="*/ 3338286 h 3892987"/>
                <a:gd name="connsiteX25" fmla="*/ 1320800 w 8679543"/>
                <a:gd name="connsiteY25" fmla="*/ 3381829 h 3892987"/>
                <a:gd name="connsiteX26" fmla="*/ 1378857 w 8679543"/>
                <a:gd name="connsiteY26" fmla="*/ 3483429 h 3892987"/>
                <a:gd name="connsiteX27" fmla="*/ 1494971 w 8679543"/>
                <a:gd name="connsiteY27" fmla="*/ 3628572 h 3892987"/>
                <a:gd name="connsiteX28" fmla="*/ 1553028 w 8679543"/>
                <a:gd name="connsiteY28" fmla="*/ 3701143 h 3892987"/>
                <a:gd name="connsiteX29" fmla="*/ 1625600 w 8679543"/>
                <a:gd name="connsiteY29" fmla="*/ 3759200 h 3892987"/>
                <a:gd name="connsiteX30" fmla="*/ 1712686 w 8679543"/>
                <a:gd name="connsiteY30" fmla="*/ 3802743 h 3892987"/>
                <a:gd name="connsiteX31" fmla="*/ 1843314 w 8679543"/>
                <a:gd name="connsiteY31" fmla="*/ 3860800 h 3892987"/>
                <a:gd name="connsiteX32" fmla="*/ 2133600 w 8679543"/>
                <a:gd name="connsiteY32" fmla="*/ 3875315 h 3892987"/>
                <a:gd name="connsiteX33" fmla="*/ 2424565 w 8679543"/>
                <a:gd name="connsiteY33" fmla="*/ 3888922 h 3892987"/>
                <a:gd name="connsiteX34" fmla="*/ 2400300 w 8679543"/>
                <a:gd name="connsiteY34" fmla="*/ 3768272 h 3892987"/>
                <a:gd name="connsiteX35" fmla="*/ 2336800 w 8679543"/>
                <a:gd name="connsiteY35" fmla="*/ 3556000 h 3892987"/>
                <a:gd name="connsiteX36" fmla="*/ 2307771 w 8679543"/>
                <a:gd name="connsiteY36" fmla="*/ 3468915 h 3892987"/>
                <a:gd name="connsiteX37" fmla="*/ 2264228 w 8679543"/>
                <a:gd name="connsiteY37" fmla="*/ 3381829 h 3892987"/>
                <a:gd name="connsiteX38" fmla="*/ 2159680 w 8679543"/>
                <a:gd name="connsiteY38" fmla="*/ 3051855 h 3892987"/>
                <a:gd name="connsiteX39" fmla="*/ 2027011 w 8679543"/>
                <a:gd name="connsiteY39" fmla="*/ 2621190 h 3892987"/>
                <a:gd name="connsiteX40" fmla="*/ 2128157 w 8679543"/>
                <a:gd name="connsiteY40" fmla="*/ 2896961 h 3892987"/>
                <a:gd name="connsiteX41" fmla="*/ 2279876 w 8679543"/>
                <a:gd name="connsiteY41" fmla="*/ 3077029 h 3892987"/>
                <a:gd name="connsiteX42" fmla="*/ 2351314 w 8679543"/>
                <a:gd name="connsiteY42" fmla="*/ 2873829 h 3892987"/>
                <a:gd name="connsiteX43" fmla="*/ 2322286 w 8679543"/>
                <a:gd name="connsiteY43" fmla="*/ 2772229 h 3892987"/>
                <a:gd name="connsiteX44" fmla="*/ 2365375 w 8679543"/>
                <a:gd name="connsiteY44" fmla="*/ 2607582 h 3892987"/>
                <a:gd name="connsiteX45" fmla="*/ 2448152 w 8679543"/>
                <a:gd name="connsiteY45" fmla="*/ 2444297 h 3892987"/>
                <a:gd name="connsiteX46" fmla="*/ 2583543 w 8679543"/>
                <a:gd name="connsiteY46" fmla="*/ 2481943 h 3892987"/>
                <a:gd name="connsiteX47" fmla="*/ 2627086 w 8679543"/>
                <a:gd name="connsiteY47" fmla="*/ 2467429 h 3892987"/>
                <a:gd name="connsiteX48" fmla="*/ 2685143 w 8679543"/>
                <a:gd name="connsiteY48" fmla="*/ 2394857 h 3892987"/>
                <a:gd name="connsiteX49" fmla="*/ 2743200 w 8679543"/>
                <a:gd name="connsiteY49" fmla="*/ 2307772 h 3892987"/>
                <a:gd name="connsiteX50" fmla="*/ 2801257 w 8679543"/>
                <a:gd name="connsiteY50" fmla="*/ 2177143 h 3892987"/>
                <a:gd name="connsiteX51" fmla="*/ 2830286 w 8679543"/>
                <a:gd name="connsiteY51" fmla="*/ 2090057 h 3892987"/>
                <a:gd name="connsiteX52" fmla="*/ 2975428 w 8679543"/>
                <a:gd name="connsiteY52" fmla="*/ 2002972 h 3892987"/>
                <a:gd name="connsiteX53" fmla="*/ 3033486 w 8679543"/>
                <a:gd name="connsiteY53" fmla="*/ 1944915 h 3892987"/>
                <a:gd name="connsiteX54" fmla="*/ 3106057 w 8679543"/>
                <a:gd name="connsiteY54" fmla="*/ 1857829 h 3892987"/>
                <a:gd name="connsiteX55" fmla="*/ 3164114 w 8679543"/>
                <a:gd name="connsiteY55" fmla="*/ 1828800 h 3892987"/>
                <a:gd name="connsiteX56" fmla="*/ 3439886 w 8679543"/>
                <a:gd name="connsiteY56" fmla="*/ 1814286 h 3892987"/>
                <a:gd name="connsiteX57" fmla="*/ 3497943 w 8679543"/>
                <a:gd name="connsiteY57" fmla="*/ 1901372 h 3892987"/>
                <a:gd name="connsiteX58" fmla="*/ 3628571 w 8679543"/>
                <a:gd name="connsiteY58" fmla="*/ 1944915 h 3892987"/>
                <a:gd name="connsiteX59" fmla="*/ 3672114 w 8679543"/>
                <a:gd name="connsiteY59" fmla="*/ 1959429 h 3892987"/>
                <a:gd name="connsiteX60" fmla="*/ 3730171 w 8679543"/>
                <a:gd name="connsiteY60" fmla="*/ 2002972 h 3892987"/>
                <a:gd name="connsiteX61" fmla="*/ 3744686 w 8679543"/>
                <a:gd name="connsiteY61" fmla="*/ 2046515 h 3892987"/>
                <a:gd name="connsiteX62" fmla="*/ 3773714 w 8679543"/>
                <a:gd name="connsiteY62" fmla="*/ 2090057 h 3892987"/>
                <a:gd name="connsiteX63" fmla="*/ 3817257 w 8679543"/>
                <a:gd name="connsiteY63" fmla="*/ 2177143 h 3892987"/>
                <a:gd name="connsiteX64" fmla="*/ 3860800 w 8679543"/>
                <a:gd name="connsiteY64" fmla="*/ 2220686 h 3892987"/>
                <a:gd name="connsiteX65" fmla="*/ 3889828 w 8679543"/>
                <a:gd name="connsiteY65" fmla="*/ 2264229 h 3892987"/>
                <a:gd name="connsiteX66" fmla="*/ 3933371 w 8679543"/>
                <a:gd name="connsiteY66" fmla="*/ 2307772 h 3892987"/>
                <a:gd name="connsiteX67" fmla="*/ 4034971 w 8679543"/>
                <a:gd name="connsiteY67" fmla="*/ 2409372 h 3892987"/>
                <a:gd name="connsiteX68" fmla="*/ 4107543 w 8679543"/>
                <a:gd name="connsiteY68" fmla="*/ 2481943 h 3892987"/>
                <a:gd name="connsiteX69" fmla="*/ 4180114 w 8679543"/>
                <a:gd name="connsiteY69" fmla="*/ 2540000 h 3892987"/>
                <a:gd name="connsiteX70" fmla="*/ 4238171 w 8679543"/>
                <a:gd name="connsiteY70" fmla="*/ 2627086 h 3892987"/>
                <a:gd name="connsiteX71" fmla="*/ 4267200 w 8679543"/>
                <a:gd name="connsiteY71" fmla="*/ 2670629 h 3892987"/>
                <a:gd name="connsiteX72" fmla="*/ 4470400 w 8679543"/>
                <a:gd name="connsiteY72" fmla="*/ 2714172 h 3892987"/>
                <a:gd name="connsiteX73" fmla="*/ 4557486 w 8679543"/>
                <a:gd name="connsiteY73" fmla="*/ 2757715 h 3892987"/>
                <a:gd name="connsiteX74" fmla="*/ 4659086 w 8679543"/>
                <a:gd name="connsiteY74" fmla="*/ 2801257 h 3892987"/>
                <a:gd name="connsiteX75" fmla="*/ 4963886 w 8679543"/>
                <a:gd name="connsiteY75" fmla="*/ 2902857 h 3892987"/>
                <a:gd name="connsiteX76" fmla="*/ 5007428 w 8679543"/>
                <a:gd name="connsiteY76" fmla="*/ 2931886 h 3892987"/>
                <a:gd name="connsiteX77" fmla="*/ 5036457 w 8679543"/>
                <a:gd name="connsiteY77" fmla="*/ 2975429 h 3892987"/>
                <a:gd name="connsiteX78" fmla="*/ 5080000 w 8679543"/>
                <a:gd name="connsiteY78" fmla="*/ 3033486 h 3892987"/>
                <a:gd name="connsiteX79" fmla="*/ 5123543 w 8679543"/>
                <a:gd name="connsiteY79" fmla="*/ 3062515 h 3892987"/>
                <a:gd name="connsiteX80" fmla="*/ 5152571 w 8679543"/>
                <a:gd name="connsiteY80" fmla="*/ 3106057 h 3892987"/>
                <a:gd name="connsiteX81" fmla="*/ 5196114 w 8679543"/>
                <a:gd name="connsiteY81" fmla="*/ 3120572 h 3892987"/>
                <a:gd name="connsiteX82" fmla="*/ 5283200 w 8679543"/>
                <a:gd name="connsiteY82" fmla="*/ 3178629 h 3892987"/>
                <a:gd name="connsiteX83" fmla="*/ 5326743 w 8679543"/>
                <a:gd name="connsiteY83" fmla="*/ 3207657 h 3892987"/>
                <a:gd name="connsiteX84" fmla="*/ 5355771 w 8679543"/>
                <a:gd name="connsiteY84" fmla="*/ 3251200 h 3892987"/>
                <a:gd name="connsiteX85" fmla="*/ 5399314 w 8679543"/>
                <a:gd name="connsiteY85" fmla="*/ 3280229 h 3892987"/>
                <a:gd name="connsiteX86" fmla="*/ 5442857 w 8679543"/>
                <a:gd name="connsiteY86" fmla="*/ 3323772 h 3892987"/>
                <a:gd name="connsiteX87" fmla="*/ 5486400 w 8679543"/>
                <a:gd name="connsiteY87" fmla="*/ 3352800 h 3892987"/>
                <a:gd name="connsiteX88" fmla="*/ 5529943 w 8679543"/>
                <a:gd name="connsiteY88" fmla="*/ 3396343 h 3892987"/>
                <a:gd name="connsiteX89" fmla="*/ 5573486 w 8679543"/>
                <a:gd name="connsiteY89" fmla="*/ 3425372 h 3892987"/>
                <a:gd name="connsiteX90" fmla="*/ 5617028 w 8679543"/>
                <a:gd name="connsiteY90" fmla="*/ 3468915 h 3892987"/>
                <a:gd name="connsiteX91" fmla="*/ 5660571 w 8679543"/>
                <a:gd name="connsiteY91" fmla="*/ 3483429 h 3892987"/>
                <a:gd name="connsiteX92" fmla="*/ 5747657 w 8679543"/>
                <a:gd name="connsiteY92" fmla="*/ 3454400 h 3892987"/>
                <a:gd name="connsiteX93" fmla="*/ 5791200 w 8679543"/>
                <a:gd name="connsiteY93" fmla="*/ 3425372 h 3892987"/>
                <a:gd name="connsiteX94" fmla="*/ 5834743 w 8679543"/>
                <a:gd name="connsiteY94" fmla="*/ 3410857 h 3892987"/>
                <a:gd name="connsiteX95" fmla="*/ 5878286 w 8679543"/>
                <a:gd name="connsiteY95" fmla="*/ 3381829 h 3892987"/>
                <a:gd name="connsiteX96" fmla="*/ 5965371 w 8679543"/>
                <a:gd name="connsiteY96" fmla="*/ 3352800 h 3892987"/>
                <a:gd name="connsiteX97" fmla="*/ 6066971 w 8679543"/>
                <a:gd name="connsiteY97" fmla="*/ 3323772 h 3892987"/>
                <a:gd name="connsiteX98" fmla="*/ 6241143 w 8679543"/>
                <a:gd name="connsiteY98" fmla="*/ 3338286 h 3892987"/>
                <a:gd name="connsiteX99" fmla="*/ 6270171 w 8679543"/>
                <a:gd name="connsiteY99" fmla="*/ 3381829 h 3892987"/>
                <a:gd name="connsiteX100" fmla="*/ 6342743 w 8679543"/>
                <a:gd name="connsiteY100" fmla="*/ 3512457 h 3892987"/>
                <a:gd name="connsiteX101" fmla="*/ 6386286 w 8679543"/>
                <a:gd name="connsiteY101" fmla="*/ 3556000 h 3892987"/>
                <a:gd name="connsiteX102" fmla="*/ 6473371 w 8679543"/>
                <a:gd name="connsiteY102" fmla="*/ 3614057 h 3892987"/>
                <a:gd name="connsiteX103" fmla="*/ 6821714 w 8679543"/>
                <a:gd name="connsiteY103" fmla="*/ 3599543 h 3892987"/>
                <a:gd name="connsiteX104" fmla="*/ 7024914 w 8679543"/>
                <a:gd name="connsiteY104" fmla="*/ 3570515 h 3892987"/>
                <a:gd name="connsiteX105" fmla="*/ 7155543 w 8679543"/>
                <a:gd name="connsiteY105" fmla="*/ 3556000 h 3892987"/>
                <a:gd name="connsiteX106" fmla="*/ 7445828 w 8679543"/>
                <a:gd name="connsiteY106" fmla="*/ 3585029 h 3892987"/>
                <a:gd name="connsiteX107" fmla="*/ 7489371 w 8679543"/>
                <a:gd name="connsiteY107" fmla="*/ 3614057 h 3892987"/>
                <a:gd name="connsiteX108" fmla="*/ 7590971 w 8679543"/>
                <a:gd name="connsiteY108" fmla="*/ 3628572 h 3892987"/>
                <a:gd name="connsiteX109" fmla="*/ 8389257 w 8679543"/>
                <a:gd name="connsiteY109" fmla="*/ 3439886 h 3892987"/>
                <a:gd name="connsiteX110" fmla="*/ 8374743 w 8679543"/>
                <a:gd name="connsiteY110" fmla="*/ 3396343 h 3892987"/>
                <a:gd name="connsiteX111" fmla="*/ 8360228 w 8679543"/>
                <a:gd name="connsiteY111" fmla="*/ 3338286 h 3892987"/>
                <a:gd name="connsiteX112" fmla="*/ 8374743 w 8679543"/>
                <a:gd name="connsiteY112" fmla="*/ 2699657 h 3892987"/>
                <a:gd name="connsiteX113" fmla="*/ 8447314 w 8679543"/>
                <a:gd name="connsiteY113" fmla="*/ 2525486 h 3892987"/>
                <a:gd name="connsiteX114" fmla="*/ 8490857 w 8679543"/>
                <a:gd name="connsiteY114" fmla="*/ 2438400 h 3892987"/>
                <a:gd name="connsiteX115" fmla="*/ 8534400 w 8679543"/>
                <a:gd name="connsiteY115" fmla="*/ 2307772 h 3892987"/>
                <a:gd name="connsiteX116" fmla="*/ 8548914 w 8679543"/>
                <a:gd name="connsiteY116" fmla="*/ 2264229 h 3892987"/>
                <a:gd name="connsiteX117" fmla="*/ 8519886 w 8679543"/>
                <a:gd name="connsiteY117" fmla="*/ 2119086 h 3892987"/>
                <a:gd name="connsiteX118" fmla="*/ 8490857 w 8679543"/>
                <a:gd name="connsiteY118" fmla="*/ 2032000 h 3892987"/>
                <a:gd name="connsiteX119" fmla="*/ 8505371 w 8679543"/>
                <a:gd name="connsiteY119" fmla="*/ 1654629 h 3892987"/>
                <a:gd name="connsiteX120" fmla="*/ 8548914 w 8679543"/>
                <a:gd name="connsiteY120" fmla="*/ 1567543 h 3892987"/>
                <a:gd name="connsiteX121" fmla="*/ 8592457 w 8679543"/>
                <a:gd name="connsiteY121" fmla="*/ 1553029 h 3892987"/>
                <a:gd name="connsiteX122" fmla="*/ 8621486 w 8679543"/>
                <a:gd name="connsiteY122" fmla="*/ 1465943 h 3892987"/>
                <a:gd name="connsiteX123" fmla="*/ 8636000 w 8679543"/>
                <a:gd name="connsiteY123" fmla="*/ 1422400 h 3892987"/>
                <a:gd name="connsiteX124" fmla="*/ 8679543 w 8679543"/>
                <a:gd name="connsiteY124" fmla="*/ 1335315 h 3892987"/>
                <a:gd name="connsiteX125" fmla="*/ 8505371 w 8679543"/>
                <a:gd name="connsiteY125" fmla="*/ 1059543 h 3892987"/>
                <a:gd name="connsiteX126" fmla="*/ 8447314 w 8679543"/>
                <a:gd name="connsiteY126" fmla="*/ 1030515 h 3892987"/>
                <a:gd name="connsiteX127" fmla="*/ 8389257 w 8679543"/>
                <a:gd name="connsiteY127" fmla="*/ 1016000 h 3892987"/>
                <a:gd name="connsiteX128" fmla="*/ 8345714 w 8679543"/>
                <a:gd name="connsiteY128" fmla="*/ 986972 h 3892987"/>
                <a:gd name="connsiteX129" fmla="*/ 8302171 w 8679543"/>
                <a:gd name="connsiteY129" fmla="*/ 972457 h 3892987"/>
                <a:gd name="connsiteX130" fmla="*/ 8316686 w 8679543"/>
                <a:gd name="connsiteY130" fmla="*/ 798286 h 3892987"/>
                <a:gd name="connsiteX131" fmla="*/ 8360228 w 8679543"/>
                <a:gd name="connsiteY131" fmla="*/ 783772 h 3892987"/>
                <a:gd name="connsiteX132" fmla="*/ 8432800 w 8679543"/>
                <a:gd name="connsiteY132" fmla="*/ 261257 h 3892987"/>
                <a:gd name="connsiteX133" fmla="*/ 8418286 w 8679543"/>
                <a:gd name="connsiteY133" fmla="*/ 101600 h 3892987"/>
                <a:gd name="connsiteX134" fmla="*/ 8374743 w 8679543"/>
                <a:gd name="connsiteY134" fmla="*/ 116115 h 3892987"/>
                <a:gd name="connsiteX135" fmla="*/ 8287657 w 8679543"/>
                <a:gd name="connsiteY135" fmla="*/ 159657 h 3892987"/>
                <a:gd name="connsiteX136" fmla="*/ 8128000 w 8679543"/>
                <a:gd name="connsiteY136" fmla="*/ 130629 h 3892987"/>
                <a:gd name="connsiteX137" fmla="*/ 8084457 w 8679543"/>
                <a:gd name="connsiteY137" fmla="*/ 101600 h 3892987"/>
                <a:gd name="connsiteX138" fmla="*/ 7997371 w 8679543"/>
                <a:gd name="connsiteY138" fmla="*/ 72572 h 3892987"/>
                <a:gd name="connsiteX139" fmla="*/ 7953828 w 8679543"/>
                <a:gd name="connsiteY139" fmla="*/ 188686 h 3892987"/>
                <a:gd name="connsiteX140" fmla="*/ 7910286 w 8679543"/>
                <a:gd name="connsiteY140" fmla="*/ 203200 h 3892987"/>
                <a:gd name="connsiteX141" fmla="*/ 7779657 w 8679543"/>
                <a:gd name="connsiteY141" fmla="*/ 188686 h 3892987"/>
                <a:gd name="connsiteX142" fmla="*/ 7736114 w 8679543"/>
                <a:gd name="connsiteY142" fmla="*/ 174172 h 3892987"/>
                <a:gd name="connsiteX143" fmla="*/ 7692571 w 8679543"/>
                <a:gd name="connsiteY143" fmla="*/ 130629 h 3892987"/>
                <a:gd name="connsiteX144" fmla="*/ 7605486 w 8679543"/>
                <a:gd name="connsiteY144" fmla="*/ 87086 h 3892987"/>
                <a:gd name="connsiteX145" fmla="*/ 7518400 w 8679543"/>
                <a:gd name="connsiteY145" fmla="*/ 43543 h 3892987"/>
                <a:gd name="connsiteX146" fmla="*/ 7431314 w 8679543"/>
                <a:gd name="connsiteY146" fmla="*/ 0 h 3892987"/>
                <a:gd name="connsiteX147" fmla="*/ 7329714 w 8679543"/>
                <a:gd name="connsiteY147" fmla="*/ 29029 h 3892987"/>
                <a:gd name="connsiteX148" fmla="*/ 7286171 w 8679543"/>
                <a:gd name="connsiteY148" fmla="*/ 58057 h 3892987"/>
                <a:gd name="connsiteX149" fmla="*/ 7242628 w 8679543"/>
                <a:gd name="connsiteY149" fmla="*/ 72572 h 3892987"/>
                <a:gd name="connsiteX150" fmla="*/ 7155543 w 8679543"/>
                <a:gd name="connsiteY150" fmla="*/ 145143 h 3892987"/>
                <a:gd name="connsiteX151" fmla="*/ 7112000 w 8679543"/>
                <a:gd name="connsiteY151" fmla="*/ 159657 h 3892987"/>
                <a:gd name="connsiteX152" fmla="*/ 7024914 w 8679543"/>
                <a:gd name="connsiteY152" fmla="*/ 203200 h 3892987"/>
                <a:gd name="connsiteX153" fmla="*/ 6937828 w 8679543"/>
                <a:gd name="connsiteY153" fmla="*/ 246743 h 3892987"/>
                <a:gd name="connsiteX154" fmla="*/ 6894286 w 8679543"/>
                <a:gd name="connsiteY154" fmla="*/ 275772 h 3892987"/>
                <a:gd name="connsiteX155" fmla="*/ 6792686 w 8679543"/>
                <a:gd name="connsiteY155" fmla="*/ 261257 h 3892987"/>
                <a:gd name="connsiteX156" fmla="*/ 6763657 w 8679543"/>
                <a:gd name="connsiteY156" fmla="*/ 217715 h 3892987"/>
                <a:gd name="connsiteX157" fmla="*/ 6720114 w 8679543"/>
                <a:gd name="connsiteY157" fmla="*/ 174172 h 3892987"/>
                <a:gd name="connsiteX158" fmla="*/ 6705600 w 8679543"/>
                <a:gd name="connsiteY158" fmla="*/ 130629 h 3892987"/>
                <a:gd name="connsiteX159" fmla="*/ 6618514 w 8679543"/>
                <a:gd name="connsiteY159" fmla="*/ 101600 h 3892987"/>
                <a:gd name="connsiteX160" fmla="*/ 6574971 w 8679543"/>
                <a:gd name="connsiteY160" fmla="*/ 87086 h 3892987"/>
                <a:gd name="connsiteX161" fmla="*/ 6531428 w 8679543"/>
                <a:gd name="connsiteY161" fmla="*/ 72572 h 3892987"/>
                <a:gd name="connsiteX162" fmla="*/ 6458857 w 8679543"/>
                <a:gd name="connsiteY162" fmla="*/ 58057 h 3892987"/>
                <a:gd name="connsiteX163" fmla="*/ 6183086 w 8679543"/>
                <a:gd name="connsiteY163" fmla="*/ 72572 h 3892987"/>
                <a:gd name="connsiteX164" fmla="*/ 6052457 w 8679543"/>
                <a:gd name="connsiteY164" fmla="*/ 116115 h 3892987"/>
                <a:gd name="connsiteX165" fmla="*/ 6023428 w 8679543"/>
                <a:gd name="connsiteY165" fmla="*/ 159657 h 3892987"/>
                <a:gd name="connsiteX166" fmla="*/ 5936343 w 8679543"/>
                <a:gd name="connsiteY166" fmla="*/ 203200 h 3892987"/>
                <a:gd name="connsiteX167" fmla="*/ 5878286 w 8679543"/>
                <a:gd name="connsiteY167" fmla="*/ 290286 h 3892987"/>
                <a:gd name="connsiteX168" fmla="*/ 5849257 w 8679543"/>
                <a:gd name="connsiteY168" fmla="*/ 377372 h 3892987"/>
                <a:gd name="connsiteX169" fmla="*/ 5863771 w 8679543"/>
                <a:gd name="connsiteY169" fmla="*/ 493486 h 3892987"/>
                <a:gd name="connsiteX170" fmla="*/ 5863771 w 8679543"/>
                <a:gd name="connsiteY170" fmla="*/ 711200 h 3892987"/>
                <a:gd name="connsiteX171" fmla="*/ 5820228 w 8679543"/>
                <a:gd name="connsiteY171" fmla="*/ 740229 h 3892987"/>
                <a:gd name="connsiteX172" fmla="*/ 5675086 w 8679543"/>
                <a:gd name="connsiteY172" fmla="*/ 769257 h 3892987"/>
                <a:gd name="connsiteX173" fmla="*/ 5384800 w 8679543"/>
                <a:gd name="connsiteY173" fmla="*/ 783772 h 3892987"/>
                <a:gd name="connsiteX174" fmla="*/ 5384800 w 8679543"/>
                <a:gd name="connsiteY174" fmla="*/ 943429 h 3892987"/>
                <a:gd name="connsiteX175" fmla="*/ 5442857 w 8679543"/>
                <a:gd name="connsiteY175" fmla="*/ 1030515 h 3892987"/>
                <a:gd name="connsiteX176" fmla="*/ 5457371 w 8679543"/>
                <a:gd name="connsiteY176" fmla="*/ 1074057 h 3892987"/>
                <a:gd name="connsiteX177" fmla="*/ 5457371 w 8679543"/>
                <a:gd name="connsiteY177" fmla="*/ 1306286 h 3892987"/>
                <a:gd name="connsiteX178" fmla="*/ 5413828 w 8679543"/>
                <a:gd name="connsiteY178" fmla="*/ 1335315 h 3892987"/>
                <a:gd name="connsiteX179" fmla="*/ 5326743 w 8679543"/>
                <a:gd name="connsiteY179" fmla="*/ 1364343 h 3892987"/>
                <a:gd name="connsiteX180" fmla="*/ 5283200 w 8679543"/>
                <a:gd name="connsiteY180" fmla="*/ 1393372 h 3892987"/>
                <a:gd name="connsiteX181" fmla="*/ 4992914 w 8679543"/>
                <a:gd name="connsiteY181" fmla="*/ 1364343 h 3892987"/>
                <a:gd name="connsiteX182" fmla="*/ 4862286 w 8679543"/>
                <a:gd name="connsiteY182" fmla="*/ 1306286 h 3892987"/>
                <a:gd name="connsiteX183" fmla="*/ 4818743 w 8679543"/>
                <a:gd name="connsiteY183" fmla="*/ 1291772 h 3892987"/>
                <a:gd name="connsiteX184" fmla="*/ 4775200 w 8679543"/>
                <a:gd name="connsiteY184" fmla="*/ 1204686 h 3892987"/>
                <a:gd name="connsiteX185" fmla="*/ 4746171 w 8679543"/>
                <a:gd name="connsiteY185" fmla="*/ 1161143 h 3892987"/>
                <a:gd name="connsiteX186" fmla="*/ 4760686 w 8679543"/>
                <a:gd name="connsiteY186" fmla="*/ 1059543 h 3892987"/>
                <a:gd name="connsiteX187" fmla="*/ 4789714 w 8679543"/>
                <a:gd name="connsiteY187" fmla="*/ 972457 h 3892987"/>
                <a:gd name="connsiteX188" fmla="*/ 4731657 w 8679543"/>
                <a:gd name="connsiteY188" fmla="*/ 870857 h 3892987"/>
                <a:gd name="connsiteX189" fmla="*/ 4702628 w 8679543"/>
                <a:gd name="connsiteY189" fmla="*/ 827315 h 3892987"/>
                <a:gd name="connsiteX190" fmla="*/ 4615543 w 8679543"/>
                <a:gd name="connsiteY190" fmla="*/ 798286 h 3892987"/>
                <a:gd name="connsiteX191" fmla="*/ 4528457 w 8679543"/>
                <a:gd name="connsiteY191" fmla="*/ 754743 h 3892987"/>
                <a:gd name="connsiteX192" fmla="*/ 4441371 w 8679543"/>
                <a:gd name="connsiteY192" fmla="*/ 711200 h 3892987"/>
                <a:gd name="connsiteX193" fmla="*/ 4049486 w 8679543"/>
                <a:gd name="connsiteY193" fmla="*/ 696686 h 3892987"/>
                <a:gd name="connsiteX194" fmla="*/ 3860800 w 8679543"/>
                <a:gd name="connsiteY194" fmla="*/ 682172 h 3892987"/>
                <a:gd name="connsiteX195" fmla="*/ 3788228 w 8679543"/>
                <a:gd name="connsiteY195" fmla="*/ 667657 h 3892987"/>
                <a:gd name="connsiteX196" fmla="*/ 3657600 w 8679543"/>
                <a:gd name="connsiteY196" fmla="*/ 653143 h 3892987"/>
                <a:gd name="connsiteX197" fmla="*/ 3439886 w 8679543"/>
                <a:gd name="connsiteY197" fmla="*/ 638629 h 3892987"/>
                <a:gd name="connsiteX198" fmla="*/ 3352800 w 8679543"/>
                <a:gd name="connsiteY198" fmla="*/ 609600 h 3892987"/>
                <a:gd name="connsiteX199" fmla="*/ 3265714 w 8679543"/>
                <a:gd name="connsiteY199" fmla="*/ 566057 h 3892987"/>
                <a:gd name="connsiteX200" fmla="*/ 3207657 w 8679543"/>
                <a:gd name="connsiteY200" fmla="*/ 537029 h 3892987"/>
                <a:gd name="connsiteX201" fmla="*/ 3106057 w 8679543"/>
                <a:gd name="connsiteY201" fmla="*/ 508000 h 3892987"/>
                <a:gd name="connsiteX202" fmla="*/ 3062514 w 8679543"/>
                <a:gd name="connsiteY202" fmla="*/ 478972 h 3892987"/>
                <a:gd name="connsiteX203" fmla="*/ 2989943 w 8679543"/>
                <a:gd name="connsiteY203" fmla="*/ 464457 h 3892987"/>
                <a:gd name="connsiteX204" fmla="*/ 2902857 w 8679543"/>
                <a:gd name="connsiteY204" fmla="*/ 435429 h 3892987"/>
                <a:gd name="connsiteX205" fmla="*/ 2859314 w 8679543"/>
                <a:gd name="connsiteY205" fmla="*/ 420915 h 3892987"/>
                <a:gd name="connsiteX206" fmla="*/ 2728686 w 8679543"/>
                <a:gd name="connsiteY206" fmla="*/ 362857 h 3892987"/>
                <a:gd name="connsiteX207" fmla="*/ 2685143 w 8679543"/>
                <a:gd name="connsiteY207" fmla="*/ 348343 h 3892987"/>
                <a:gd name="connsiteX208" fmla="*/ 2641600 w 8679543"/>
                <a:gd name="connsiteY208" fmla="*/ 333829 h 3892987"/>
                <a:gd name="connsiteX209" fmla="*/ 2525486 w 8679543"/>
                <a:gd name="connsiteY209" fmla="*/ 290286 h 3892987"/>
                <a:gd name="connsiteX210" fmla="*/ 2438400 w 8679543"/>
                <a:gd name="connsiteY210" fmla="*/ 261257 h 3892987"/>
                <a:gd name="connsiteX211" fmla="*/ 2380343 w 8679543"/>
                <a:gd name="connsiteY211" fmla="*/ 246743 h 3892987"/>
                <a:gd name="connsiteX212" fmla="*/ 2206171 w 8679543"/>
                <a:gd name="connsiteY212" fmla="*/ 261257 h 3892987"/>
                <a:gd name="connsiteX213" fmla="*/ 2119086 w 8679543"/>
                <a:gd name="connsiteY213" fmla="*/ 275772 h 3892987"/>
                <a:gd name="connsiteX214" fmla="*/ 1669143 w 8679543"/>
                <a:gd name="connsiteY214" fmla="*/ 261257 h 3892987"/>
                <a:gd name="connsiteX215" fmla="*/ 1407886 w 8679543"/>
                <a:gd name="connsiteY215" fmla="*/ 304800 h 3892987"/>
                <a:gd name="connsiteX216" fmla="*/ 1364343 w 8679543"/>
                <a:gd name="connsiteY216" fmla="*/ 348343 h 3892987"/>
                <a:gd name="connsiteX217" fmla="*/ 1204686 w 8679543"/>
                <a:gd name="connsiteY217" fmla="*/ 275772 h 3892987"/>
                <a:gd name="connsiteX218" fmla="*/ 1204686 w 8679543"/>
                <a:gd name="connsiteY218" fmla="*/ 275772 h 3892987"/>
                <a:gd name="connsiteX219" fmla="*/ 1117600 w 8679543"/>
                <a:gd name="connsiteY219" fmla="*/ 246743 h 3892987"/>
                <a:gd name="connsiteX220" fmla="*/ 1030514 w 8679543"/>
                <a:gd name="connsiteY220" fmla="*/ 203200 h 3892987"/>
                <a:gd name="connsiteX221" fmla="*/ 1074057 w 8679543"/>
                <a:gd name="connsiteY221" fmla="*/ 304800 h 3892987"/>
                <a:gd name="connsiteX222" fmla="*/ 1088571 w 8679543"/>
                <a:gd name="connsiteY222" fmla="*/ 362857 h 3892987"/>
                <a:gd name="connsiteX223" fmla="*/ 1132114 w 8679543"/>
                <a:gd name="connsiteY223" fmla="*/ 406400 h 3892987"/>
                <a:gd name="connsiteX224" fmla="*/ 1190171 w 8679543"/>
                <a:gd name="connsiteY224" fmla="*/ 493486 h 3892987"/>
                <a:gd name="connsiteX225" fmla="*/ 1219200 w 8679543"/>
                <a:gd name="connsiteY225" fmla="*/ 537029 h 3892987"/>
                <a:gd name="connsiteX226" fmla="*/ 1233714 w 8679543"/>
                <a:gd name="connsiteY226" fmla="*/ 711200 h 3892987"/>
                <a:gd name="connsiteX227" fmla="*/ 1248228 w 8679543"/>
                <a:gd name="connsiteY227" fmla="*/ 754743 h 3892987"/>
                <a:gd name="connsiteX228" fmla="*/ 1262743 w 8679543"/>
                <a:gd name="connsiteY228" fmla="*/ 928915 h 3892987"/>
                <a:gd name="connsiteX229" fmla="*/ 1219200 w 8679543"/>
                <a:gd name="connsiteY229" fmla="*/ 957943 h 3892987"/>
                <a:gd name="connsiteX230" fmla="*/ 1190171 w 8679543"/>
                <a:gd name="connsiteY230" fmla="*/ 1001486 h 3892987"/>
                <a:gd name="connsiteX231" fmla="*/ 1262743 w 8679543"/>
                <a:gd name="connsiteY231" fmla="*/ 1103086 h 3892987"/>
                <a:gd name="connsiteX232" fmla="*/ 1306286 w 8679543"/>
                <a:gd name="connsiteY232" fmla="*/ 1132115 h 3892987"/>
                <a:gd name="connsiteX233" fmla="*/ 1335314 w 8679543"/>
                <a:gd name="connsiteY233" fmla="*/ 1233715 h 3892987"/>
                <a:gd name="connsiteX234" fmla="*/ 1465943 w 8679543"/>
                <a:gd name="connsiteY234" fmla="*/ 1291772 h 3892987"/>
                <a:gd name="connsiteX235" fmla="*/ 1611086 w 8679543"/>
                <a:gd name="connsiteY235" fmla="*/ 1364343 h 3892987"/>
                <a:gd name="connsiteX236" fmla="*/ 1654628 w 8679543"/>
                <a:gd name="connsiteY236" fmla="*/ 1393372 h 3892987"/>
                <a:gd name="connsiteX237" fmla="*/ 1698171 w 8679543"/>
                <a:gd name="connsiteY237" fmla="*/ 1407886 h 3892987"/>
                <a:gd name="connsiteX238" fmla="*/ 2046514 w 8679543"/>
                <a:gd name="connsiteY238" fmla="*/ 1422400 h 3892987"/>
                <a:gd name="connsiteX239" fmla="*/ 2104571 w 8679543"/>
                <a:gd name="connsiteY239" fmla="*/ 1436915 h 3892987"/>
                <a:gd name="connsiteX240" fmla="*/ 2148114 w 8679543"/>
                <a:gd name="connsiteY240" fmla="*/ 1451429 h 3892987"/>
                <a:gd name="connsiteX241" fmla="*/ 2119086 w 8679543"/>
                <a:gd name="connsiteY241" fmla="*/ 1509486 h 3892987"/>
                <a:gd name="connsiteX242" fmla="*/ 2104571 w 8679543"/>
                <a:gd name="connsiteY242" fmla="*/ 1553029 h 3892987"/>
                <a:gd name="connsiteX243" fmla="*/ 2061028 w 8679543"/>
                <a:gd name="connsiteY243" fmla="*/ 1640115 h 3892987"/>
                <a:gd name="connsiteX244" fmla="*/ 2090057 w 8679543"/>
                <a:gd name="connsiteY244" fmla="*/ 1857829 h 3892987"/>
                <a:gd name="connsiteX245" fmla="*/ 2104571 w 8679543"/>
                <a:gd name="connsiteY245" fmla="*/ 1959429 h 3892987"/>
                <a:gd name="connsiteX246" fmla="*/ 2119086 w 8679543"/>
                <a:gd name="connsiteY246" fmla="*/ 2032000 h 3892987"/>
                <a:gd name="connsiteX247" fmla="*/ 2133600 w 8679543"/>
                <a:gd name="connsiteY247" fmla="*/ 2075543 h 3892987"/>
                <a:gd name="connsiteX248" fmla="*/ 2177143 w 8679543"/>
                <a:gd name="connsiteY248" fmla="*/ 2090057 h 3892987"/>
                <a:gd name="connsiteX249" fmla="*/ 2220686 w 8679543"/>
                <a:gd name="connsiteY249" fmla="*/ 2177143 h 3892987"/>
                <a:gd name="connsiteX250" fmla="*/ 2264228 w 8679543"/>
                <a:gd name="connsiteY250" fmla="*/ 2264229 h 3892987"/>
                <a:gd name="connsiteX251" fmla="*/ 2206171 w 8679543"/>
                <a:gd name="connsiteY251" fmla="*/ 2380343 h 3892987"/>
                <a:gd name="connsiteX252" fmla="*/ 2104571 w 8679543"/>
                <a:gd name="connsiteY252" fmla="*/ 2365829 h 3892987"/>
                <a:gd name="connsiteX253" fmla="*/ 2017486 w 8679543"/>
                <a:gd name="connsiteY253" fmla="*/ 2322286 h 3892987"/>
                <a:gd name="connsiteX254" fmla="*/ 1973943 w 8679543"/>
                <a:gd name="connsiteY254" fmla="*/ 2307772 h 3892987"/>
                <a:gd name="connsiteX255" fmla="*/ 1901371 w 8679543"/>
                <a:gd name="connsiteY255" fmla="*/ 2278743 h 3892987"/>
                <a:gd name="connsiteX256" fmla="*/ 1683657 w 8679543"/>
                <a:gd name="connsiteY256" fmla="*/ 2293257 h 3892987"/>
                <a:gd name="connsiteX257" fmla="*/ 1669143 w 8679543"/>
                <a:gd name="connsiteY257" fmla="*/ 2336800 h 3892987"/>
                <a:gd name="connsiteX258" fmla="*/ 1582057 w 8679543"/>
                <a:gd name="connsiteY258" fmla="*/ 2380343 h 3892987"/>
                <a:gd name="connsiteX259" fmla="*/ 1407886 w 8679543"/>
                <a:gd name="connsiteY259" fmla="*/ 2351315 h 3892987"/>
                <a:gd name="connsiteX260" fmla="*/ 1364343 w 8679543"/>
                <a:gd name="connsiteY260" fmla="*/ 2322286 h 3892987"/>
                <a:gd name="connsiteX261" fmla="*/ 1335314 w 8679543"/>
                <a:gd name="connsiteY261" fmla="*/ 2278743 h 3892987"/>
                <a:gd name="connsiteX262" fmla="*/ 1248228 w 8679543"/>
                <a:gd name="connsiteY262" fmla="*/ 2249715 h 3892987"/>
                <a:gd name="connsiteX263" fmla="*/ 1204686 w 8679543"/>
                <a:gd name="connsiteY263" fmla="*/ 2235200 h 3892987"/>
                <a:gd name="connsiteX264" fmla="*/ 1030514 w 8679543"/>
                <a:gd name="connsiteY264" fmla="*/ 2148115 h 3892987"/>
                <a:gd name="connsiteX265" fmla="*/ 928914 w 8679543"/>
                <a:gd name="connsiteY265" fmla="*/ 2119086 h 3892987"/>
                <a:gd name="connsiteX266" fmla="*/ 841828 w 8679543"/>
                <a:gd name="connsiteY266" fmla="*/ 2090057 h 3892987"/>
                <a:gd name="connsiteX267" fmla="*/ 827314 w 8679543"/>
                <a:gd name="connsiteY267" fmla="*/ 2046515 h 3892987"/>
                <a:gd name="connsiteX268" fmla="*/ 696686 w 8679543"/>
                <a:gd name="connsiteY268" fmla="*/ 1973943 h 3892987"/>
                <a:gd name="connsiteX269" fmla="*/ 609600 w 8679543"/>
                <a:gd name="connsiteY269" fmla="*/ 1915886 h 3892987"/>
                <a:gd name="connsiteX270" fmla="*/ 493486 w 8679543"/>
                <a:gd name="connsiteY270" fmla="*/ 1785257 h 3892987"/>
                <a:gd name="connsiteX271" fmla="*/ 449943 w 8679543"/>
                <a:gd name="connsiteY271" fmla="*/ 1770743 h 3892987"/>
                <a:gd name="connsiteX272" fmla="*/ 362857 w 8679543"/>
                <a:gd name="connsiteY272" fmla="*/ 1727200 h 3892987"/>
                <a:gd name="connsiteX273" fmla="*/ 145143 w 8679543"/>
                <a:gd name="connsiteY273" fmla="*/ 1741715 h 3892987"/>
                <a:gd name="connsiteX274" fmla="*/ 101600 w 8679543"/>
                <a:gd name="connsiteY274" fmla="*/ 1756229 h 3892987"/>
                <a:gd name="connsiteX275" fmla="*/ 87086 w 8679543"/>
                <a:gd name="connsiteY275" fmla="*/ 1814286 h 3892987"/>
                <a:gd name="connsiteX276" fmla="*/ 0 w 8679543"/>
                <a:gd name="connsiteY276" fmla="*/ 1886857 h 3892987"/>
                <a:gd name="connsiteX277" fmla="*/ 43543 w 8679543"/>
                <a:gd name="connsiteY277" fmla="*/ 1886857 h 3892987"/>
                <a:gd name="connsiteX0" fmla="*/ 43543 w 8679543"/>
                <a:gd name="connsiteY0" fmla="*/ 1886857 h 3892987"/>
                <a:gd name="connsiteX1" fmla="*/ 159657 w 8679543"/>
                <a:gd name="connsiteY1" fmla="*/ 1901372 h 3892987"/>
                <a:gd name="connsiteX2" fmla="*/ 246743 w 8679543"/>
                <a:gd name="connsiteY2" fmla="*/ 1959429 h 3892987"/>
                <a:gd name="connsiteX3" fmla="*/ 290286 w 8679543"/>
                <a:gd name="connsiteY3" fmla="*/ 1988457 h 3892987"/>
                <a:gd name="connsiteX4" fmla="*/ 333828 w 8679543"/>
                <a:gd name="connsiteY4" fmla="*/ 2017486 h 3892987"/>
                <a:gd name="connsiteX5" fmla="*/ 377371 w 8679543"/>
                <a:gd name="connsiteY5" fmla="*/ 2032000 h 3892987"/>
                <a:gd name="connsiteX6" fmla="*/ 435428 w 8679543"/>
                <a:gd name="connsiteY6" fmla="*/ 2104572 h 3892987"/>
                <a:gd name="connsiteX7" fmla="*/ 508000 w 8679543"/>
                <a:gd name="connsiteY7" fmla="*/ 2162629 h 3892987"/>
                <a:gd name="connsiteX8" fmla="*/ 566057 w 8679543"/>
                <a:gd name="connsiteY8" fmla="*/ 2220686 h 3892987"/>
                <a:gd name="connsiteX9" fmla="*/ 595086 w 8679543"/>
                <a:gd name="connsiteY9" fmla="*/ 2264229 h 3892987"/>
                <a:gd name="connsiteX10" fmla="*/ 638628 w 8679543"/>
                <a:gd name="connsiteY10" fmla="*/ 2293257 h 3892987"/>
                <a:gd name="connsiteX11" fmla="*/ 696686 w 8679543"/>
                <a:gd name="connsiteY11" fmla="*/ 2380343 h 3892987"/>
                <a:gd name="connsiteX12" fmla="*/ 769257 w 8679543"/>
                <a:gd name="connsiteY12" fmla="*/ 2452915 h 3892987"/>
                <a:gd name="connsiteX13" fmla="*/ 827314 w 8679543"/>
                <a:gd name="connsiteY13" fmla="*/ 2554515 h 3892987"/>
                <a:gd name="connsiteX14" fmla="*/ 870857 w 8679543"/>
                <a:gd name="connsiteY14" fmla="*/ 2598057 h 3892987"/>
                <a:gd name="connsiteX15" fmla="*/ 928914 w 8679543"/>
                <a:gd name="connsiteY15" fmla="*/ 2685143 h 3892987"/>
                <a:gd name="connsiteX16" fmla="*/ 943428 w 8679543"/>
                <a:gd name="connsiteY16" fmla="*/ 2728686 h 3892987"/>
                <a:gd name="connsiteX17" fmla="*/ 949098 w 8679543"/>
                <a:gd name="connsiteY17" fmla="*/ 2830060 h 3892987"/>
                <a:gd name="connsiteX18" fmla="*/ 1088571 w 8679543"/>
                <a:gd name="connsiteY18" fmla="*/ 2989943 h 3892987"/>
                <a:gd name="connsiteX19" fmla="*/ 1103086 w 8679543"/>
                <a:gd name="connsiteY19" fmla="*/ 3033486 h 3892987"/>
                <a:gd name="connsiteX20" fmla="*/ 1161143 w 8679543"/>
                <a:gd name="connsiteY20" fmla="*/ 3120572 h 3892987"/>
                <a:gd name="connsiteX21" fmla="*/ 1190171 w 8679543"/>
                <a:gd name="connsiteY21" fmla="*/ 3164115 h 3892987"/>
                <a:gd name="connsiteX22" fmla="*/ 1219200 w 8679543"/>
                <a:gd name="connsiteY22" fmla="*/ 3207657 h 3892987"/>
                <a:gd name="connsiteX23" fmla="*/ 1277257 w 8679543"/>
                <a:gd name="connsiteY23" fmla="*/ 3294743 h 3892987"/>
                <a:gd name="connsiteX24" fmla="*/ 1291771 w 8679543"/>
                <a:gd name="connsiteY24" fmla="*/ 3338286 h 3892987"/>
                <a:gd name="connsiteX25" fmla="*/ 1320800 w 8679543"/>
                <a:gd name="connsiteY25" fmla="*/ 3381829 h 3892987"/>
                <a:gd name="connsiteX26" fmla="*/ 1378857 w 8679543"/>
                <a:gd name="connsiteY26" fmla="*/ 3483429 h 3892987"/>
                <a:gd name="connsiteX27" fmla="*/ 1494971 w 8679543"/>
                <a:gd name="connsiteY27" fmla="*/ 3628572 h 3892987"/>
                <a:gd name="connsiteX28" fmla="*/ 1553028 w 8679543"/>
                <a:gd name="connsiteY28" fmla="*/ 3701143 h 3892987"/>
                <a:gd name="connsiteX29" fmla="*/ 1625600 w 8679543"/>
                <a:gd name="connsiteY29" fmla="*/ 3759200 h 3892987"/>
                <a:gd name="connsiteX30" fmla="*/ 1712686 w 8679543"/>
                <a:gd name="connsiteY30" fmla="*/ 3802743 h 3892987"/>
                <a:gd name="connsiteX31" fmla="*/ 1843314 w 8679543"/>
                <a:gd name="connsiteY31" fmla="*/ 3860800 h 3892987"/>
                <a:gd name="connsiteX32" fmla="*/ 2133600 w 8679543"/>
                <a:gd name="connsiteY32" fmla="*/ 3875315 h 3892987"/>
                <a:gd name="connsiteX33" fmla="*/ 2424565 w 8679543"/>
                <a:gd name="connsiteY33" fmla="*/ 3888922 h 3892987"/>
                <a:gd name="connsiteX34" fmla="*/ 2400300 w 8679543"/>
                <a:gd name="connsiteY34" fmla="*/ 3768272 h 3892987"/>
                <a:gd name="connsiteX35" fmla="*/ 2336800 w 8679543"/>
                <a:gd name="connsiteY35" fmla="*/ 3556000 h 3892987"/>
                <a:gd name="connsiteX36" fmla="*/ 2307771 w 8679543"/>
                <a:gd name="connsiteY36" fmla="*/ 3468915 h 3892987"/>
                <a:gd name="connsiteX37" fmla="*/ 2264228 w 8679543"/>
                <a:gd name="connsiteY37" fmla="*/ 3381829 h 3892987"/>
                <a:gd name="connsiteX38" fmla="*/ 2159680 w 8679543"/>
                <a:gd name="connsiteY38" fmla="*/ 3051855 h 3892987"/>
                <a:gd name="connsiteX39" fmla="*/ 2027011 w 8679543"/>
                <a:gd name="connsiteY39" fmla="*/ 2621190 h 3892987"/>
                <a:gd name="connsiteX40" fmla="*/ 2128157 w 8679543"/>
                <a:gd name="connsiteY40" fmla="*/ 2896961 h 3892987"/>
                <a:gd name="connsiteX41" fmla="*/ 2279876 w 8679543"/>
                <a:gd name="connsiteY41" fmla="*/ 3077029 h 3892987"/>
                <a:gd name="connsiteX42" fmla="*/ 2351314 w 8679543"/>
                <a:gd name="connsiteY42" fmla="*/ 2873829 h 3892987"/>
                <a:gd name="connsiteX43" fmla="*/ 2322286 w 8679543"/>
                <a:gd name="connsiteY43" fmla="*/ 2772229 h 3892987"/>
                <a:gd name="connsiteX44" fmla="*/ 2365375 w 8679543"/>
                <a:gd name="connsiteY44" fmla="*/ 2607582 h 3892987"/>
                <a:gd name="connsiteX45" fmla="*/ 2448152 w 8679543"/>
                <a:gd name="connsiteY45" fmla="*/ 2444297 h 3892987"/>
                <a:gd name="connsiteX46" fmla="*/ 2583543 w 8679543"/>
                <a:gd name="connsiteY46" fmla="*/ 2481943 h 3892987"/>
                <a:gd name="connsiteX47" fmla="*/ 2627086 w 8679543"/>
                <a:gd name="connsiteY47" fmla="*/ 2467429 h 3892987"/>
                <a:gd name="connsiteX48" fmla="*/ 2685143 w 8679543"/>
                <a:gd name="connsiteY48" fmla="*/ 2394857 h 3892987"/>
                <a:gd name="connsiteX49" fmla="*/ 2743200 w 8679543"/>
                <a:gd name="connsiteY49" fmla="*/ 2307772 h 3892987"/>
                <a:gd name="connsiteX50" fmla="*/ 2801257 w 8679543"/>
                <a:gd name="connsiteY50" fmla="*/ 2177143 h 3892987"/>
                <a:gd name="connsiteX51" fmla="*/ 2830286 w 8679543"/>
                <a:gd name="connsiteY51" fmla="*/ 2090057 h 3892987"/>
                <a:gd name="connsiteX52" fmla="*/ 2975428 w 8679543"/>
                <a:gd name="connsiteY52" fmla="*/ 2002972 h 3892987"/>
                <a:gd name="connsiteX53" fmla="*/ 3033486 w 8679543"/>
                <a:gd name="connsiteY53" fmla="*/ 1944915 h 3892987"/>
                <a:gd name="connsiteX54" fmla="*/ 3106057 w 8679543"/>
                <a:gd name="connsiteY54" fmla="*/ 1857829 h 3892987"/>
                <a:gd name="connsiteX55" fmla="*/ 3164114 w 8679543"/>
                <a:gd name="connsiteY55" fmla="*/ 1828800 h 3892987"/>
                <a:gd name="connsiteX56" fmla="*/ 3439886 w 8679543"/>
                <a:gd name="connsiteY56" fmla="*/ 1814286 h 3892987"/>
                <a:gd name="connsiteX57" fmla="*/ 3497943 w 8679543"/>
                <a:gd name="connsiteY57" fmla="*/ 1901372 h 3892987"/>
                <a:gd name="connsiteX58" fmla="*/ 3628571 w 8679543"/>
                <a:gd name="connsiteY58" fmla="*/ 1944915 h 3892987"/>
                <a:gd name="connsiteX59" fmla="*/ 3672114 w 8679543"/>
                <a:gd name="connsiteY59" fmla="*/ 1959429 h 3892987"/>
                <a:gd name="connsiteX60" fmla="*/ 3730171 w 8679543"/>
                <a:gd name="connsiteY60" fmla="*/ 2002972 h 3892987"/>
                <a:gd name="connsiteX61" fmla="*/ 3744686 w 8679543"/>
                <a:gd name="connsiteY61" fmla="*/ 2046515 h 3892987"/>
                <a:gd name="connsiteX62" fmla="*/ 3773714 w 8679543"/>
                <a:gd name="connsiteY62" fmla="*/ 2090057 h 3892987"/>
                <a:gd name="connsiteX63" fmla="*/ 3817257 w 8679543"/>
                <a:gd name="connsiteY63" fmla="*/ 2177143 h 3892987"/>
                <a:gd name="connsiteX64" fmla="*/ 3860800 w 8679543"/>
                <a:gd name="connsiteY64" fmla="*/ 2220686 h 3892987"/>
                <a:gd name="connsiteX65" fmla="*/ 3889828 w 8679543"/>
                <a:gd name="connsiteY65" fmla="*/ 2264229 h 3892987"/>
                <a:gd name="connsiteX66" fmla="*/ 3933371 w 8679543"/>
                <a:gd name="connsiteY66" fmla="*/ 2307772 h 3892987"/>
                <a:gd name="connsiteX67" fmla="*/ 4034971 w 8679543"/>
                <a:gd name="connsiteY67" fmla="*/ 2409372 h 3892987"/>
                <a:gd name="connsiteX68" fmla="*/ 4107543 w 8679543"/>
                <a:gd name="connsiteY68" fmla="*/ 2481943 h 3892987"/>
                <a:gd name="connsiteX69" fmla="*/ 4180114 w 8679543"/>
                <a:gd name="connsiteY69" fmla="*/ 2540000 h 3892987"/>
                <a:gd name="connsiteX70" fmla="*/ 4238171 w 8679543"/>
                <a:gd name="connsiteY70" fmla="*/ 2627086 h 3892987"/>
                <a:gd name="connsiteX71" fmla="*/ 4267200 w 8679543"/>
                <a:gd name="connsiteY71" fmla="*/ 2670629 h 3892987"/>
                <a:gd name="connsiteX72" fmla="*/ 4470400 w 8679543"/>
                <a:gd name="connsiteY72" fmla="*/ 2714172 h 3892987"/>
                <a:gd name="connsiteX73" fmla="*/ 4557486 w 8679543"/>
                <a:gd name="connsiteY73" fmla="*/ 2757715 h 3892987"/>
                <a:gd name="connsiteX74" fmla="*/ 4659086 w 8679543"/>
                <a:gd name="connsiteY74" fmla="*/ 2801257 h 3892987"/>
                <a:gd name="connsiteX75" fmla="*/ 4963886 w 8679543"/>
                <a:gd name="connsiteY75" fmla="*/ 2902857 h 3892987"/>
                <a:gd name="connsiteX76" fmla="*/ 5007428 w 8679543"/>
                <a:gd name="connsiteY76" fmla="*/ 2931886 h 3892987"/>
                <a:gd name="connsiteX77" fmla="*/ 5036457 w 8679543"/>
                <a:gd name="connsiteY77" fmla="*/ 2975429 h 3892987"/>
                <a:gd name="connsiteX78" fmla="*/ 5080000 w 8679543"/>
                <a:gd name="connsiteY78" fmla="*/ 3033486 h 3892987"/>
                <a:gd name="connsiteX79" fmla="*/ 5123543 w 8679543"/>
                <a:gd name="connsiteY79" fmla="*/ 3062515 h 3892987"/>
                <a:gd name="connsiteX80" fmla="*/ 5152571 w 8679543"/>
                <a:gd name="connsiteY80" fmla="*/ 3106057 h 3892987"/>
                <a:gd name="connsiteX81" fmla="*/ 5196114 w 8679543"/>
                <a:gd name="connsiteY81" fmla="*/ 3120572 h 3892987"/>
                <a:gd name="connsiteX82" fmla="*/ 5283200 w 8679543"/>
                <a:gd name="connsiteY82" fmla="*/ 3178629 h 3892987"/>
                <a:gd name="connsiteX83" fmla="*/ 5326743 w 8679543"/>
                <a:gd name="connsiteY83" fmla="*/ 3207657 h 3892987"/>
                <a:gd name="connsiteX84" fmla="*/ 5355771 w 8679543"/>
                <a:gd name="connsiteY84" fmla="*/ 3251200 h 3892987"/>
                <a:gd name="connsiteX85" fmla="*/ 5399314 w 8679543"/>
                <a:gd name="connsiteY85" fmla="*/ 3280229 h 3892987"/>
                <a:gd name="connsiteX86" fmla="*/ 5442857 w 8679543"/>
                <a:gd name="connsiteY86" fmla="*/ 3323772 h 3892987"/>
                <a:gd name="connsiteX87" fmla="*/ 5486400 w 8679543"/>
                <a:gd name="connsiteY87" fmla="*/ 3352800 h 3892987"/>
                <a:gd name="connsiteX88" fmla="*/ 5529943 w 8679543"/>
                <a:gd name="connsiteY88" fmla="*/ 3396343 h 3892987"/>
                <a:gd name="connsiteX89" fmla="*/ 5573486 w 8679543"/>
                <a:gd name="connsiteY89" fmla="*/ 3425372 h 3892987"/>
                <a:gd name="connsiteX90" fmla="*/ 5617028 w 8679543"/>
                <a:gd name="connsiteY90" fmla="*/ 3468915 h 3892987"/>
                <a:gd name="connsiteX91" fmla="*/ 5660571 w 8679543"/>
                <a:gd name="connsiteY91" fmla="*/ 3483429 h 3892987"/>
                <a:gd name="connsiteX92" fmla="*/ 5747657 w 8679543"/>
                <a:gd name="connsiteY92" fmla="*/ 3454400 h 3892987"/>
                <a:gd name="connsiteX93" fmla="*/ 5791200 w 8679543"/>
                <a:gd name="connsiteY93" fmla="*/ 3425372 h 3892987"/>
                <a:gd name="connsiteX94" fmla="*/ 5834743 w 8679543"/>
                <a:gd name="connsiteY94" fmla="*/ 3410857 h 3892987"/>
                <a:gd name="connsiteX95" fmla="*/ 5878286 w 8679543"/>
                <a:gd name="connsiteY95" fmla="*/ 3381829 h 3892987"/>
                <a:gd name="connsiteX96" fmla="*/ 5965371 w 8679543"/>
                <a:gd name="connsiteY96" fmla="*/ 3352800 h 3892987"/>
                <a:gd name="connsiteX97" fmla="*/ 6066971 w 8679543"/>
                <a:gd name="connsiteY97" fmla="*/ 3323772 h 3892987"/>
                <a:gd name="connsiteX98" fmla="*/ 6241143 w 8679543"/>
                <a:gd name="connsiteY98" fmla="*/ 3338286 h 3892987"/>
                <a:gd name="connsiteX99" fmla="*/ 6270171 w 8679543"/>
                <a:gd name="connsiteY99" fmla="*/ 3381829 h 3892987"/>
                <a:gd name="connsiteX100" fmla="*/ 6342743 w 8679543"/>
                <a:gd name="connsiteY100" fmla="*/ 3512457 h 3892987"/>
                <a:gd name="connsiteX101" fmla="*/ 6386286 w 8679543"/>
                <a:gd name="connsiteY101" fmla="*/ 3556000 h 3892987"/>
                <a:gd name="connsiteX102" fmla="*/ 6473371 w 8679543"/>
                <a:gd name="connsiteY102" fmla="*/ 3614057 h 3892987"/>
                <a:gd name="connsiteX103" fmla="*/ 6821714 w 8679543"/>
                <a:gd name="connsiteY103" fmla="*/ 3599543 h 3892987"/>
                <a:gd name="connsiteX104" fmla="*/ 7024914 w 8679543"/>
                <a:gd name="connsiteY104" fmla="*/ 3570515 h 3892987"/>
                <a:gd name="connsiteX105" fmla="*/ 7155543 w 8679543"/>
                <a:gd name="connsiteY105" fmla="*/ 3556000 h 3892987"/>
                <a:gd name="connsiteX106" fmla="*/ 7445828 w 8679543"/>
                <a:gd name="connsiteY106" fmla="*/ 3585029 h 3892987"/>
                <a:gd name="connsiteX107" fmla="*/ 7489371 w 8679543"/>
                <a:gd name="connsiteY107" fmla="*/ 3614057 h 3892987"/>
                <a:gd name="connsiteX108" fmla="*/ 7590971 w 8679543"/>
                <a:gd name="connsiteY108" fmla="*/ 3628572 h 3892987"/>
                <a:gd name="connsiteX109" fmla="*/ 8389257 w 8679543"/>
                <a:gd name="connsiteY109" fmla="*/ 3439886 h 3892987"/>
                <a:gd name="connsiteX110" fmla="*/ 8374743 w 8679543"/>
                <a:gd name="connsiteY110" fmla="*/ 3396343 h 3892987"/>
                <a:gd name="connsiteX111" fmla="*/ 8360228 w 8679543"/>
                <a:gd name="connsiteY111" fmla="*/ 3338286 h 3892987"/>
                <a:gd name="connsiteX112" fmla="*/ 8374743 w 8679543"/>
                <a:gd name="connsiteY112" fmla="*/ 2699657 h 3892987"/>
                <a:gd name="connsiteX113" fmla="*/ 8447314 w 8679543"/>
                <a:gd name="connsiteY113" fmla="*/ 2525486 h 3892987"/>
                <a:gd name="connsiteX114" fmla="*/ 8490857 w 8679543"/>
                <a:gd name="connsiteY114" fmla="*/ 2438400 h 3892987"/>
                <a:gd name="connsiteX115" fmla="*/ 8534400 w 8679543"/>
                <a:gd name="connsiteY115" fmla="*/ 2307772 h 3892987"/>
                <a:gd name="connsiteX116" fmla="*/ 8548914 w 8679543"/>
                <a:gd name="connsiteY116" fmla="*/ 2264229 h 3892987"/>
                <a:gd name="connsiteX117" fmla="*/ 8519886 w 8679543"/>
                <a:gd name="connsiteY117" fmla="*/ 2119086 h 3892987"/>
                <a:gd name="connsiteX118" fmla="*/ 8490857 w 8679543"/>
                <a:gd name="connsiteY118" fmla="*/ 2032000 h 3892987"/>
                <a:gd name="connsiteX119" fmla="*/ 8505371 w 8679543"/>
                <a:gd name="connsiteY119" fmla="*/ 1654629 h 3892987"/>
                <a:gd name="connsiteX120" fmla="*/ 8548914 w 8679543"/>
                <a:gd name="connsiteY120" fmla="*/ 1567543 h 3892987"/>
                <a:gd name="connsiteX121" fmla="*/ 8592457 w 8679543"/>
                <a:gd name="connsiteY121" fmla="*/ 1553029 h 3892987"/>
                <a:gd name="connsiteX122" fmla="*/ 8621486 w 8679543"/>
                <a:gd name="connsiteY122" fmla="*/ 1465943 h 3892987"/>
                <a:gd name="connsiteX123" fmla="*/ 8636000 w 8679543"/>
                <a:gd name="connsiteY123" fmla="*/ 1422400 h 3892987"/>
                <a:gd name="connsiteX124" fmla="*/ 8679543 w 8679543"/>
                <a:gd name="connsiteY124" fmla="*/ 1335315 h 3892987"/>
                <a:gd name="connsiteX125" fmla="*/ 8505371 w 8679543"/>
                <a:gd name="connsiteY125" fmla="*/ 1059543 h 3892987"/>
                <a:gd name="connsiteX126" fmla="*/ 8447314 w 8679543"/>
                <a:gd name="connsiteY126" fmla="*/ 1030515 h 3892987"/>
                <a:gd name="connsiteX127" fmla="*/ 8389257 w 8679543"/>
                <a:gd name="connsiteY127" fmla="*/ 1016000 h 3892987"/>
                <a:gd name="connsiteX128" fmla="*/ 8345714 w 8679543"/>
                <a:gd name="connsiteY128" fmla="*/ 986972 h 3892987"/>
                <a:gd name="connsiteX129" fmla="*/ 8302171 w 8679543"/>
                <a:gd name="connsiteY129" fmla="*/ 972457 h 3892987"/>
                <a:gd name="connsiteX130" fmla="*/ 8316686 w 8679543"/>
                <a:gd name="connsiteY130" fmla="*/ 798286 h 3892987"/>
                <a:gd name="connsiteX131" fmla="*/ 8360228 w 8679543"/>
                <a:gd name="connsiteY131" fmla="*/ 783772 h 3892987"/>
                <a:gd name="connsiteX132" fmla="*/ 8432800 w 8679543"/>
                <a:gd name="connsiteY132" fmla="*/ 261257 h 3892987"/>
                <a:gd name="connsiteX133" fmla="*/ 8418286 w 8679543"/>
                <a:gd name="connsiteY133" fmla="*/ 101600 h 3892987"/>
                <a:gd name="connsiteX134" fmla="*/ 8374743 w 8679543"/>
                <a:gd name="connsiteY134" fmla="*/ 116115 h 3892987"/>
                <a:gd name="connsiteX135" fmla="*/ 8287657 w 8679543"/>
                <a:gd name="connsiteY135" fmla="*/ 159657 h 3892987"/>
                <a:gd name="connsiteX136" fmla="*/ 8128000 w 8679543"/>
                <a:gd name="connsiteY136" fmla="*/ 130629 h 3892987"/>
                <a:gd name="connsiteX137" fmla="*/ 8084457 w 8679543"/>
                <a:gd name="connsiteY137" fmla="*/ 101600 h 3892987"/>
                <a:gd name="connsiteX138" fmla="*/ 7997371 w 8679543"/>
                <a:gd name="connsiteY138" fmla="*/ 72572 h 3892987"/>
                <a:gd name="connsiteX139" fmla="*/ 7953828 w 8679543"/>
                <a:gd name="connsiteY139" fmla="*/ 188686 h 3892987"/>
                <a:gd name="connsiteX140" fmla="*/ 7910286 w 8679543"/>
                <a:gd name="connsiteY140" fmla="*/ 203200 h 3892987"/>
                <a:gd name="connsiteX141" fmla="*/ 7779657 w 8679543"/>
                <a:gd name="connsiteY141" fmla="*/ 188686 h 3892987"/>
                <a:gd name="connsiteX142" fmla="*/ 7736114 w 8679543"/>
                <a:gd name="connsiteY142" fmla="*/ 174172 h 3892987"/>
                <a:gd name="connsiteX143" fmla="*/ 7692571 w 8679543"/>
                <a:gd name="connsiteY143" fmla="*/ 130629 h 3892987"/>
                <a:gd name="connsiteX144" fmla="*/ 7605486 w 8679543"/>
                <a:gd name="connsiteY144" fmla="*/ 87086 h 3892987"/>
                <a:gd name="connsiteX145" fmla="*/ 7518400 w 8679543"/>
                <a:gd name="connsiteY145" fmla="*/ 43543 h 3892987"/>
                <a:gd name="connsiteX146" fmla="*/ 7431314 w 8679543"/>
                <a:gd name="connsiteY146" fmla="*/ 0 h 3892987"/>
                <a:gd name="connsiteX147" fmla="*/ 7329714 w 8679543"/>
                <a:gd name="connsiteY147" fmla="*/ 29029 h 3892987"/>
                <a:gd name="connsiteX148" fmla="*/ 7286171 w 8679543"/>
                <a:gd name="connsiteY148" fmla="*/ 58057 h 3892987"/>
                <a:gd name="connsiteX149" fmla="*/ 7242628 w 8679543"/>
                <a:gd name="connsiteY149" fmla="*/ 72572 h 3892987"/>
                <a:gd name="connsiteX150" fmla="*/ 7155543 w 8679543"/>
                <a:gd name="connsiteY150" fmla="*/ 145143 h 3892987"/>
                <a:gd name="connsiteX151" fmla="*/ 7112000 w 8679543"/>
                <a:gd name="connsiteY151" fmla="*/ 159657 h 3892987"/>
                <a:gd name="connsiteX152" fmla="*/ 7024914 w 8679543"/>
                <a:gd name="connsiteY152" fmla="*/ 203200 h 3892987"/>
                <a:gd name="connsiteX153" fmla="*/ 6937828 w 8679543"/>
                <a:gd name="connsiteY153" fmla="*/ 246743 h 3892987"/>
                <a:gd name="connsiteX154" fmla="*/ 6894286 w 8679543"/>
                <a:gd name="connsiteY154" fmla="*/ 275772 h 3892987"/>
                <a:gd name="connsiteX155" fmla="*/ 6792686 w 8679543"/>
                <a:gd name="connsiteY155" fmla="*/ 261257 h 3892987"/>
                <a:gd name="connsiteX156" fmla="*/ 6763657 w 8679543"/>
                <a:gd name="connsiteY156" fmla="*/ 217715 h 3892987"/>
                <a:gd name="connsiteX157" fmla="*/ 6720114 w 8679543"/>
                <a:gd name="connsiteY157" fmla="*/ 174172 h 3892987"/>
                <a:gd name="connsiteX158" fmla="*/ 6705600 w 8679543"/>
                <a:gd name="connsiteY158" fmla="*/ 130629 h 3892987"/>
                <a:gd name="connsiteX159" fmla="*/ 6618514 w 8679543"/>
                <a:gd name="connsiteY159" fmla="*/ 101600 h 3892987"/>
                <a:gd name="connsiteX160" fmla="*/ 6574971 w 8679543"/>
                <a:gd name="connsiteY160" fmla="*/ 87086 h 3892987"/>
                <a:gd name="connsiteX161" fmla="*/ 6531428 w 8679543"/>
                <a:gd name="connsiteY161" fmla="*/ 72572 h 3892987"/>
                <a:gd name="connsiteX162" fmla="*/ 6458857 w 8679543"/>
                <a:gd name="connsiteY162" fmla="*/ 58057 h 3892987"/>
                <a:gd name="connsiteX163" fmla="*/ 6183086 w 8679543"/>
                <a:gd name="connsiteY163" fmla="*/ 72572 h 3892987"/>
                <a:gd name="connsiteX164" fmla="*/ 6052457 w 8679543"/>
                <a:gd name="connsiteY164" fmla="*/ 116115 h 3892987"/>
                <a:gd name="connsiteX165" fmla="*/ 6023428 w 8679543"/>
                <a:gd name="connsiteY165" fmla="*/ 159657 h 3892987"/>
                <a:gd name="connsiteX166" fmla="*/ 5936343 w 8679543"/>
                <a:gd name="connsiteY166" fmla="*/ 203200 h 3892987"/>
                <a:gd name="connsiteX167" fmla="*/ 5878286 w 8679543"/>
                <a:gd name="connsiteY167" fmla="*/ 290286 h 3892987"/>
                <a:gd name="connsiteX168" fmla="*/ 5849257 w 8679543"/>
                <a:gd name="connsiteY168" fmla="*/ 377372 h 3892987"/>
                <a:gd name="connsiteX169" fmla="*/ 5863771 w 8679543"/>
                <a:gd name="connsiteY169" fmla="*/ 493486 h 3892987"/>
                <a:gd name="connsiteX170" fmla="*/ 5863771 w 8679543"/>
                <a:gd name="connsiteY170" fmla="*/ 711200 h 3892987"/>
                <a:gd name="connsiteX171" fmla="*/ 5820228 w 8679543"/>
                <a:gd name="connsiteY171" fmla="*/ 740229 h 3892987"/>
                <a:gd name="connsiteX172" fmla="*/ 5675086 w 8679543"/>
                <a:gd name="connsiteY172" fmla="*/ 769257 h 3892987"/>
                <a:gd name="connsiteX173" fmla="*/ 5384800 w 8679543"/>
                <a:gd name="connsiteY173" fmla="*/ 783772 h 3892987"/>
                <a:gd name="connsiteX174" fmla="*/ 5384800 w 8679543"/>
                <a:gd name="connsiteY174" fmla="*/ 943429 h 3892987"/>
                <a:gd name="connsiteX175" fmla="*/ 5442857 w 8679543"/>
                <a:gd name="connsiteY175" fmla="*/ 1030515 h 3892987"/>
                <a:gd name="connsiteX176" fmla="*/ 5457371 w 8679543"/>
                <a:gd name="connsiteY176" fmla="*/ 1074057 h 3892987"/>
                <a:gd name="connsiteX177" fmla="*/ 5457371 w 8679543"/>
                <a:gd name="connsiteY177" fmla="*/ 1306286 h 3892987"/>
                <a:gd name="connsiteX178" fmla="*/ 5413828 w 8679543"/>
                <a:gd name="connsiteY178" fmla="*/ 1335315 h 3892987"/>
                <a:gd name="connsiteX179" fmla="*/ 5326743 w 8679543"/>
                <a:gd name="connsiteY179" fmla="*/ 1364343 h 3892987"/>
                <a:gd name="connsiteX180" fmla="*/ 5283200 w 8679543"/>
                <a:gd name="connsiteY180" fmla="*/ 1393372 h 3892987"/>
                <a:gd name="connsiteX181" fmla="*/ 4992914 w 8679543"/>
                <a:gd name="connsiteY181" fmla="*/ 1364343 h 3892987"/>
                <a:gd name="connsiteX182" fmla="*/ 4862286 w 8679543"/>
                <a:gd name="connsiteY182" fmla="*/ 1306286 h 3892987"/>
                <a:gd name="connsiteX183" fmla="*/ 4818743 w 8679543"/>
                <a:gd name="connsiteY183" fmla="*/ 1291772 h 3892987"/>
                <a:gd name="connsiteX184" fmla="*/ 4775200 w 8679543"/>
                <a:gd name="connsiteY184" fmla="*/ 1204686 h 3892987"/>
                <a:gd name="connsiteX185" fmla="*/ 4746171 w 8679543"/>
                <a:gd name="connsiteY185" fmla="*/ 1161143 h 3892987"/>
                <a:gd name="connsiteX186" fmla="*/ 4760686 w 8679543"/>
                <a:gd name="connsiteY186" fmla="*/ 1059543 h 3892987"/>
                <a:gd name="connsiteX187" fmla="*/ 4789714 w 8679543"/>
                <a:gd name="connsiteY187" fmla="*/ 972457 h 3892987"/>
                <a:gd name="connsiteX188" fmla="*/ 4731657 w 8679543"/>
                <a:gd name="connsiteY188" fmla="*/ 870857 h 3892987"/>
                <a:gd name="connsiteX189" fmla="*/ 4702628 w 8679543"/>
                <a:gd name="connsiteY189" fmla="*/ 827315 h 3892987"/>
                <a:gd name="connsiteX190" fmla="*/ 4615543 w 8679543"/>
                <a:gd name="connsiteY190" fmla="*/ 798286 h 3892987"/>
                <a:gd name="connsiteX191" fmla="*/ 4528457 w 8679543"/>
                <a:gd name="connsiteY191" fmla="*/ 754743 h 3892987"/>
                <a:gd name="connsiteX192" fmla="*/ 4441371 w 8679543"/>
                <a:gd name="connsiteY192" fmla="*/ 711200 h 3892987"/>
                <a:gd name="connsiteX193" fmla="*/ 4049486 w 8679543"/>
                <a:gd name="connsiteY193" fmla="*/ 696686 h 3892987"/>
                <a:gd name="connsiteX194" fmla="*/ 3860800 w 8679543"/>
                <a:gd name="connsiteY194" fmla="*/ 682172 h 3892987"/>
                <a:gd name="connsiteX195" fmla="*/ 3788228 w 8679543"/>
                <a:gd name="connsiteY195" fmla="*/ 667657 h 3892987"/>
                <a:gd name="connsiteX196" fmla="*/ 3657600 w 8679543"/>
                <a:gd name="connsiteY196" fmla="*/ 653143 h 3892987"/>
                <a:gd name="connsiteX197" fmla="*/ 3439886 w 8679543"/>
                <a:gd name="connsiteY197" fmla="*/ 638629 h 3892987"/>
                <a:gd name="connsiteX198" fmla="*/ 3352800 w 8679543"/>
                <a:gd name="connsiteY198" fmla="*/ 609600 h 3892987"/>
                <a:gd name="connsiteX199" fmla="*/ 3265714 w 8679543"/>
                <a:gd name="connsiteY199" fmla="*/ 566057 h 3892987"/>
                <a:gd name="connsiteX200" fmla="*/ 3207657 w 8679543"/>
                <a:gd name="connsiteY200" fmla="*/ 537029 h 3892987"/>
                <a:gd name="connsiteX201" fmla="*/ 3106057 w 8679543"/>
                <a:gd name="connsiteY201" fmla="*/ 508000 h 3892987"/>
                <a:gd name="connsiteX202" fmla="*/ 3062514 w 8679543"/>
                <a:gd name="connsiteY202" fmla="*/ 478972 h 3892987"/>
                <a:gd name="connsiteX203" fmla="*/ 2989943 w 8679543"/>
                <a:gd name="connsiteY203" fmla="*/ 464457 h 3892987"/>
                <a:gd name="connsiteX204" fmla="*/ 2902857 w 8679543"/>
                <a:gd name="connsiteY204" fmla="*/ 435429 h 3892987"/>
                <a:gd name="connsiteX205" fmla="*/ 2859314 w 8679543"/>
                <a:gd name="connsiteY205" fmla="*/ 420915 h 3892987"/>
                <a:gd name="connsiteX206" fmla="*/ 2728686 w 8679543"/>
                <a:gd name="connsiteY206" fmla="*/ 362857 h 3892987"/>
                <a:gd name="connsiteX207" fmla="*/ 2685143 w 8679543"/>
                <a:gd name="connsiteY207" fmla="*/ 348343 h 3892987"/>
                <a:gd name="connsiteX208" fmla="*/ 2641600 w 8679543"/>
                <a:gd name="connsiteY208" fmla="*/ 333829 h 3892987"/>
                <a:gd name="connsiteX209" fmla="*/ 2525486 w 8679543"/>
                <a:gd name="connsiteY209" fmla="*/ 290286 h 3892987"/>
                <a:gd name="connsiteX210" fmla="*/ 2438400 w 8679543"/>
                <a:gd name="connsiteY210" fmla="*/ 261257 h 3892987"/>
                <a:gd name="connsiteX211" fmla="*/ 2380343 w 8679543"/>
                <a:gd name="connsiteY211" fmla="*/ 246743 h 3892987"/>
                <a:gd name="connsiteX212" fmla="*/ 2206171 w 8679543"/>
                <a:gd name="connsiteY212" fmla="*/ 261257 h 3892987"/>
                <a:gd name="connsiteX213" fmla="*/ 2119086 w 8679543"/>
                <a:gd name="connsiteY213" fmla="*/ 275772 h 3892987"/>
                <a:gd name="connsiteX214" fmla="*/ 1669143 w 8679543"/>
                <a:gd name="connsiteY214" fmla="*/ 261257 h 3892987"/>
                <a:gd name="connsiteX215" fmla="*/ 1407886 w 8679543"/>
                <a:gd name="connsiteY215" fmla="*/ 304800 h 3892987"/>
                <a:gd name="connsiteX216" fmla="*/ 1364343 w 8679543"/>
                <a:gd name="connsiteY216" fmla="*/ 348343 h 3892987"/>
                <a:gd name="connsiteX217" fmla="*/ 1204686 w 8679543"/>
                <a:gd name="connsiteY217" fmla="*/ 275772 h 3892987"/>
                <a:gd name="connsiteX218" fmla="*/ 1204686 w 8679543"/>
                <a:gd name="connsiteY218" fmla="*/ 275772 h 3892987"/>
                <a:gd name="connsiteX219" fmla="*/ 1117600 w 8679543"/>
                <a:gd name="connsiteY219" fmla="*/ 246743 h 3892987"/>
                <a:gd name="connsiteX220" fmla="*/ 1030514 w 8679543"/>
                <a:gd name="connsiteY220" fmla="*/ 203200 h 3892987"/>
                <a:gd name="connsiteX221" fmla="*/ 1074057 w 8679543"/>
                <a:gd name="connsiteY221" fmla="*/ 304800 h 3892987"/>
                <a:gd name="connsiteX222" fmla="*/ 1088571 w 8679543"/>
                <a:gd name="connsiteY222" fmla="*/ 362857 h 3892987"/>
                <a:gd name="connsiteX223" fmla="*/ 1132114 w 8679543"/>
                <a:gd name="connsiteY223" fmla="*/ 406400 h 3892987"/>
                <a:gd name="connsiteX224" fmla="*/ 1190171 w 8679543"/>
                <a:gd name="connsiteY224" fmla="*/ 493486 h 3892987"/>
                <a:gd name="connsiteX225" fmla="*/ 1219200 w 8679543"/>
                <a:gd name="connsiteY225" fmla="*/ 537029 h 3892987"/>
                <a:gd name="connsiteX226" fmla="*/ 1233714 w 8679543"/>
                <a:gd name="connsiteY226" fmla="*/ 711200 h 3892987"/>
                <a:gd name="connsiteX227" fmla="*/ 1248228 w 8679543"/>
                <a:gd name="connsiteY227" fmla="*/ 754743 h 3892987"/>
                <a:gd name="connsiteX228" fmla="*/ 1262743 w 8679543"/>
                <a:gd name="connsiteY228" fmla="*/ 928915 h 3892987"/>
                <a:gd name="connsiteX229" fmla="*/ 1219200 w 8679543"/>
                <a:gd name="connsiteY229" fmla="*/ 957943 h 3892987"/>
                <a:gd name="connsiteX230" fmla="*/ 1190171 w 8679543"/>
                <a:gd name="connsiteY230" fmla="*/ 1001486 h 3892987"/>
                <a:gd name="connsiteX231" fmla="*/ 1262743 w 8679543"/>
                <a:gd name="connsiteY231" fmla="*/ 1103086 h 3892987"/>
                <a:gd name="connsiteX232" fmla="*/ 1306286 w 8679543"/>
                <a:gd name="connsiteY232" fmla="*/ 1132115 h 3892987"/>
                <a:gd name="connsiteX233" fmla="*/ 1335314 w 8679543"/>
                <a:gd name="connsiteY233" fmla="*/ 1233715 h 3892987"/>
                <a:gd name="connsiteX234" fmla="*/ 1465943 w 8679543"/>
                <a:gd name="connsiteY234" fmla="*/ 1291772 h 3892987"/>
                <a:gd name="connsiteX235" fmla="*/ 1611086 w 8679543"/>
                <a:gd name="connsiteY235" fmla="*/ 1364343 h 3892987"/>
                <a:gd name="connsiteX236" fmla="*/ 1654628 w 8679543"/>
                <a:gd name="connsiteY236" fmla="*/ 1393372 h 3892987"/>
                <a:gd name="connsiteX237" fmla="*/ 1698171 w 8679543"/>
                <a:gd name="connsiteY237" fmla="*/ 1407886 h 3892987"/>
                <a:gd name="connsiteX238" fmla="*/ 2046514 w 8679543"/>
                <a:gd name="connsiteY238" fmla="*/ 1422400 h 3892987"/>
                <a:gd name="connsiteX239" fmla="*/ 2104571 w 8679543"/>
                <a:gd name="connsiteY239" fmla="*/ 1436915 h 3892987"/>
                <a:gd name="connsiteX240" fmla="*/ 2148114 w 8679543"/>
                <a:gd name="connsiteY240" fmla="*/ 1451429 h 3892987"/>
                <a:gd name="connsiteX241" fmla="*/ 2119086 w 8679543"/>
                <a:gd name="connsiteY241" fmla="*/ 1509486 h 3892987"/>
                <a:gd name="connsiteX242" fmla="*/ 2104571 w 8679543"/>
                <a:gd name="connsiteY242" fmla="*/ 1553029 h 3892987"/>
                <a:gd name="connsiteX243" fmla="*/ 2061028 w 8679543"/>
                <a:gd name="connsiteY243" fmla="*/ 1640115 h 3892987"/>
                <a:gd name="connsiteX244" fmla="*/ 2090057 w 8679543"/>
                <a:gd name="connsiteY244" fmla="*/ 1857829 h 3892987"/>
                <a:gd name="connsiteX245" fmla="*/ 2104571 w 8679543"/>
                <a:gd name="connsiteY245" fmla="*/ 1959429 h 3892987"/>
                <a:gd name="connsiteX246" fmla="*/ 2119086 w 8679543"/>
                <a:gd name="connsiteY246" fmla="*/ 2032000 h 3892987"/>
                <a:gd name="connsiteX247" fmla="*/ 2133600 w 8679543"/>
                <a:gd name="connsiteY247" fmla="*/ 2075543 h 3892987"/>
                <a:gd name="connsiteX248" fmla="*/ 2177143 w 8679543"/>
                <a:gd name="connsiteY248" fmla="*/ 2090057 h 3892987"/>
                <a:gd name="connsiteX249" fmla="*/ 2220686 w 8679543"/>
                <a:gd name="connsiteY249" fmla="*/ 2177143 h 3892987"/>
                <a:gd name="connsiteX250" fmla="*/ 2264228 w 8679543"/>
                <a:gd name="connsiteY250" fmla="*/ 2264229 h 3892987"/>
                <a:gd name="connsiteX251" fmla="*/ 2206171 w 8679543"/>
                <a:gd name="connsiteY251" fmla="*/ 2380343 h 3892987"/>
                <a:gd name="connsiteX252" fmla="*/ 2104571 w 8679543"/>
                <a:gd name="connsiteY252" fmla="*/ 2365829 h 3892987"/>
                <a:gd name="connsiteX253" fmla="*/ 2017486 w 8679543"/>
                <a:gd name="connsiteY253" fmla="*/ 2322286 h 3892987"/>
                <a:gd name="connsiteX254" fmla="*/ 1973943 w 8679543"/>
                <a:gd name="connsiteY254" fmla="*/ 2307772 h 3892987"/>
                <a:gd name="connsiteX255" fmla="*/ 1901371 w 8679543"/>
                <a:gd name="connsiteY255" fmla="*/ 2278743 h 3892987"/>
                <a:gd name="connsiteX256" fmla="*/ 1683657 w 8679543"/>
                <a:gd name="connsiteY256" fmla="*/ 2293257 h 3892987"/>
                <a:gd name="connsiteX257" fmla="*/ 1669143 w 8679543"/>
                <a:gd name="connsiteY257" fmla="*/ 2336800 h 3892987"/>
                <a:gd name="connsiteX258" fmla="*/ 1582057 w 8679543"/>
                <a:gd name="connsiteY258" fmla="*/ 2380343 h 3892987"/>
                <a:gd name="connsiteX259" fmla="*/ 1407886 w 8679543"/>
                <a:gd name="connsiteY259" fmla="*/ 2351315 h 3892987"/>
                <a:gd name="connsiteX260" fmla="*/ 1364343 w 8679543"/>
                <a:gd name="connsiteY260" fmla="*/ 2322286 h 3892987"/>
                <a:gd name="connsiteX261" fmla="*/ 1335314 w 8679543"/>
                <a:gd name="connsiteY261" fmla="*/ 2278743 h 3892987"/>
                <a:gd name="connsiteX262" fmla="*/ 1248228 w 8679543"/>
                <a:gd name="connsiteY262" fmla="*/ 2249715 h 3892987"/>
                <a:gd name="connsiteX263" fmla="*/ 1204686 w 8679543"/>
                <a:gd name="connsiteY263" fmla="*/ 2235200 h 3892987"/>
                <a:gd name="connsiteX264" fmla="*/ 1030514 w 8679543"/>
                <a:gd name="connsiteY264" fmla="*/ 2148115 h 3892987"/>
                <a:gd name="connsiteX265" fmla="*/ 928914 w 8679543"/>
                <a:gd name="connsiteY265" fmla="*/ 2119086 h 3892987"/>
                <a:gd name="connsiteX266" fmla="*/ 841828 w 8679543"/>
                <a:gd name="connsiteY266" fmla="*/ 2090057 h 3892987"/>
                <a:gd name="connsiteX267" fmla="*/ 827314 w 8679543"/>
                <a:gd name="connsiteY267" fmla="*/ 2046515 h 3892987"/>
                <a:gd name="connsiteX268" fmla="*/ 696686 w 8679543"/>
                <a:gd name="connsiteY268" fmla="*/ 1973943 h 3892987"/>
                <a:gd name="connsiteX269" fmla="*/ 609600 w 8679543"/>
                <a:gd name="connsiteY269" fmla="*/ 1915886 h 3892987"/>
                <a:gd name="connsiteX270" fmla="*/ 493486 w 8679543"/>
                <a:gd name="connsiteY270" fmla="*/ 1785257 h 3892987"/>
                <a:gd name="connsiteX271" fmla="*/ 449943 w 8679543"/>
                <a:gd name="connsiteY271" fmla="*/ 1770743 h 3892987"/>
                <a:gd name="connsiteX272" fmla="*/ 362857 w 8679543"/>
                <a:gd name="connsiteY272" fmla="*/ 1727200 h 3892987"/>
                <a:gd name="connsiteX273" fmla="*/ 145143 w 8679543"/>
                <a:gd name="connsiteY273" fmla="*/ 1741715 h 3892987"/>
                <a:gd name="connsiteX274" fmla="*/ 101600 w 8679543"/>
                <a:gd name="connsiteY274" fmla="*/ 1756229 h 3892987"/>
                <a:gd name="connsiteX275" fmla="*/ 87086 w 8679543"/>
                <a:gd name="connsiteY275" fmla="*/ 1814286 h 3892987"/>
                <a:gd name="connsiteX276" fmla="*/ 0 w 8679543"/>
                <a:gd name="connsiteY276" fmla="*/ 1886857 h 3892987"/>
                <a:gd name="connsiteX277" fmla="*/ 43543 w 8679543"/>
                <a:gd name="connsiteY277" fmla="*/ 1886857 h 3892987"/>
                <a:gd name="connsiteX0" fmla="*/ 43543 w 8679543"/>
                <a:gd name="connsiteY0" fmla="*/ 1886857 h 3892987"/>
                <a:gd name="connsiteX1" fmla="*/ 246743 w 8679543"/>
                <a:gd name="connsiteY1" fmla="*/ 1959429 h 3892987"/>
                <a:gd name="connsiteX2" fmla="*/ 290286 w 8679543"/>
                <a:gd name="connsiteY2" fmla="*/ 1988457 h 3892987"/>
                <a:gd name="connsiteX3" fmla="*/ 333828 w 8679543"/>
                <a:gd name="connsiteY3" fmla="*/ 2017486 h 3892987"/>
                <a:gd name="connsiteX4" fmla="*/ 377371 w 8679543"/>
                <a:gd name="connsiteY4" fmla="*/ 2032000 h 3892987"/>
                <a:gd name="connsiteX5" fmla="*/ 435428 w 8679543"/>
                <a:gd name="connsiteY5" fmla="*/ 2104572 h 3892987"/>
                <a:gd name="connsiteX6" fmla="*/ 508000 w 8679543"/>
                <a:gd name="connsiteY6" fmla="*/ 2162629 h 3892987"/>
                <a:gd name="connsiteX7" fmla="*/ 566057 w 8679543"/>
                <a:gd name="connsiteY7" fmla="*/ 2220686 h 3892987"/>
                <a:gd name="connsiteX8" fmla="*/ 595086 w 8679543"/>
                <a:gd name="connsiteY8" fmla="*/ 2264229 h 3892987"/>
                <a:gd name="connsiteX9" fmla="*/ 638628 w 8679543"/>
                <a:gd name="connsiteY9" fmla="*/ 2293257 h 3892987"/>
                <a:gd name="connsiteX10" fmla="*/ 696686 w 8679543"/>
                <a:gd name="connsiteY10" fmla="*/ 2380343 h 3892987"/>
                <a:gd name="connsiteX11" fmla="*/ 769257 w 8679543"/>
                <a:gd name="connsiteY11" fmla="*/ 2452915 h 3892987"/>
                <a:gd name="connsiteX12" fmla="*/ 827314 w 8679543"/>
                <a:gd name="connsiteY12" fmla="*/ 2554515 h 3892987"/>
                <a:gd name="connsiteX13" fmla="*/ 870857 w 8679543"/>
                <a:gd name="connsiteY13" fmla="*/ 2598057 h 3892987"/>
                <a:gd name="connsiteX14" fmla="*/ 928914 w 8679543"/>
                <a:gd name="connsiteY14" fmla="*/ 2685143 h 3892987"/>
                <a:gd name="connsiteX15" fmla="*/ 943428 w 8679543"/>
                <a:gd name="connsiteY15" fmla="*/ 2728686 h 3892987"/>
                <a:gd name="connsiteX16" fmla="*/ 949098 w 8679543"/>
                <a:gd name="connsiteY16" fmla="*/ 2830060 h 3892987"/>
                <a:gd name="connsiteX17" fmla="*/ 1088571 w 8679543"/>
                <a:gd name="connsiteY17" fmla="*/ 2989943 h 3892987"/>
                <a:gd name="connsiteX18" fmla="*/ 1103086 w 8679543"/>
                <a:gd name="connsiteY18" fmla="*/ 3033486 h 3892987"/>
                <a:gd name="connsiteX19" fmla="*/ 1161143 w 8679543"/>
                <a:gd name="connsiteY19" fmla="*/ 3120572 h 3892987"/>
                <a:gd name="connsiteX20" fmla="*/ 1190171 w 8679543"/>
                <a:gd name="connsiteY20" fmla="*/ 3164115 h 3892987"/>
                <a:gd name="connsiteX21" fmla="*/ 1219200 w 8679543"/>
                <a:gd name="connsiteY21" fmla="*/ 3207657 h 3892987"/>
                <a:gd name="connsiteX22" fmla="*/ 1277257 w 8679543"/>
                <a:gd name="connsiteY22" fmla="*/ 3294743 h 3892987"/>
                <a:gd name="connsiteX23" fmla="*/ 1291771 w 8679543"/>
                <a:gd name="connsiteY23" fmla="*/ 3338286 h 3892987"/>
                <a:gd name="connsiteX24" fmla="*/ 1320800 w 8679543"/>
                <a:gd name="connsiteY24" fmla="*/ 3381829 h 3892987"/>
                <a:gd name="connsiteX25" fmla="*/ 1378857 w 8679543"/>
                <a:gd name="connsiteY25" fmla="*/ 3483429 h 3892987"/>
                <a:gd name="connsiteX26" fmla="*/ 1494971 w 8679543"/>
                <a:gd name="connsiteY26" fmla="*/ 3628572 h 3892987"/>
                <a:gd name="connsiteX27" fmla="*/ 1553028 w 8679543"/>
                <a:gd name="connsiteY27" fmla="*/ 3701143 h 3892987"/>
                <a:gd name="connsiteX28" fmla="*/ 1625600 w 8679543"/>
                <a:gd name="connsiteY28" fmla="*/ 3759200 h 3892987"/>
                <a:gd name="connsiteX29" fmla="*/ 1712686 w 8679543"/>
                <a:gd name="connsiteY29" fmla="*/ 3802743 h 3892987"/>
                <a:gd name="connsiteX30" fmla="*/ 1843314 w 8679543"/>
                <a:gd name="connsiteY30" fmla="*/ 3860800 h 3892987"/>
                <a:gd name="connsiteX31" fmla="*/ 2133600 w 8679543"/>
                <a:gd name="connsiteY31" fmla="*/ 3875315 h 3892987"/>
                <a:gd name="connsiteX32" fmla="*/ 2424565 w 8679543"/>
                <a:gd name="connsiteY32" fmla="*/ 3888922 h 3892987"/>
                <a:gd name="connsiteX33" fmla="*/ 2400300 w 8679543"/>
                <a:gd name="connsiteY33" fmla="*/ 3768272 h 3892987"/>
                <a:gd name="connsiteX34" fmla="*/ 2336800 w 8679543"/>
                <a:gd name="connsiteY34" fmla="*/ 3556000 h 3892987"/>
                <a:gd name="connsiteX35" fmla="*/ 2307771 w 8679543"/>
                <a:gd name="connsiteY35" fmla="*/ 3468915 h 3892987"/>
                <a:gd name="connsiteX36" fmla="*/ 2264228 w 8679543"/>
                <a:gd name="connsiteY36" fmla="*/ 3381829 h 3892987"/>
                <a:gd name="connsiteX37" fmla="*/ 2159680 w 8679543"/>
                <a:gd name="connsiteY37" fmla="*/ 3051855 h 3892987"/>
                <a:gd name="connsiteX38" fmla="*/ 2027011 w 8679543"/>
                <a:gd name="connsiteY38" fmla="*/ 2621190 h 3892987"/>
                <a:gd name="connsiteX39" fmla="*/ 2128157 w 8679543"/>
                <a:gd name="connsiteY39" fmla="*/ 2896961 h 3892987"/>
                <a:gd name="connsiteX40" fmla="*/ 2279876 w 8679543"/>
                <a:gd name="connsiteY40" fmla="*/ 3077029 h 3892987"/>
                <a:gd name="connsiteX41" fmla="*/ 2351314 w 8679543"/>
                <a:gd name="connsiteY41" fmla="*/ 2873829 h 3892987"/>
                <a:gd name="connsiteX42" fmla="*/ 2322286 w 8679543"/>
                <a:gd name="connsiteY42" fmla="*/ 2772229 h 3892987"/>
                <a:gd name="connsiteX43" fmla="*/ 2365375 w 8679543"/>
                <a:gd name="connsiteY43" fmla="*/ 2607582 h 3892987"/>
                <a:gd name="connsiteX44" fmla="*/ 2448152 w 8679543"/>
                <a:gd name="connsiteY44" fmla="*/ 2444297 h 3892987"/>
                <a:gd name="connsiteX45" fmla="*/ 2583543 w 8679543"/>
                <a:gd name="connsiteY45" fmla="*/ 2481943 h 3892987"/>
                <a:gd name="connsiteX46" fmla="*/ 2627086 w 8679543"/>
                <a:gd name="connsiteY46" fmla="*/ 2467429 h 3892987"/>
                <a:gd name="connsiteX47" fmla="*/ 2685143 w 8679543"/>
                <a:gd name="connsiteY47" fmla="*/ 2394857 h 3892987"/>
                <a:gd name="connsiteX48" fmla="*/ 2743200 w 8679543"/>
                <a:gd name="connsiteY48" fmla="*/ 2307772 h 3892987"/>
                <a:gd name="connsiteX49" fmla="*/ 2801257 w 8679543"/>
                <a:gd name="connsiteY49" fmla="*/ 2177143 h 3892987"/>
                <a:gd name="connsiteX50" fmla="*/ 2830286 w 8679543"/>
                <a:gd name="connsiteY50" fmla="*/ 2090057 h 3892987"/>
                <a:gd name="connsiteX51" fmla="*/ 2975428 w 8679543"/>
                <a:gd name="connsiteY51" fmla="*/ 2002972 h 3892987"/>
                <a:gd name="connsiteX52" fmla="*/ 3033486 w 8679543"/>
                <a:gd name="connsiteY52" fmla="*/ 1944915 h 3892987"/>
                <a:gd name="connsiteX53" fmla="*/ 3106057 w 8679543"/>
                <a:gd name="connsiteY53" fmla="*/ 1857829 h 3892987"/>
                <a:gd name="connsiteX54" fmla="*/ 3164114 w 8679543"/>
                <a:gd name="connsiteY54" fmla="*/ 1828800 h 3892987"/>
                <a:gd name="connsiteX55" fmla="*/ 3439886 w 8679543"/>
                <a:gd name="connsiteY55" fmla="*/ 1814286 h 3892987"/>
                <a:gd name="connsiteX56" fmla="*/ 3497943 w 8679543"/>
                <a:gd name="connsiteY56" fmla="*/ 1901372 h 3892987"/>
                <a:gd name="connsiteX57" fmla="*/ 3628571 w 8679543"/>
                <a:gd name="connsiteY57" fmla="*/ 1944915 h 3892987"/>
                <a:gd name="connsiteX58" fmla="*/ 3672114 w 8679543"/>
                <a:gd name="connsiteY58" fmla="*/ 1959429 h 3892987"/>
                <a:gd name="connsiteX59" fmla="*/ 3730171 w 8679543"/>
                <a:gd name="connsiteY59" fmla="*/ 2002972 h 3892987"/>
                <a:gd name="connsiteX60" fmla="*/ 3744686 w 8679543"/>
                <a:gd name="connsiteY60" fmla="*/ 2046515 h 3892987"/>
                <a:gd name="connsiteX61" fmla="*/ 3773714 w 8679543"/>
                <a:gd name="connsiteY61" fmla="*/ 2090057 h 3892987"/>
                <a:gd name="connsiteX62" fmla="*/ 3817257 w 8679543"/>
                <a:gd name="connsiteY62" fmla="*/ 2177143 h 3892987"/>
                <a:gd name="connsiteX63" fmla="*/ 3860800 w 8679543"/>
                <a:gd name="connsiteY63" fmla="*/ 2220686 h 3892987"/>
                <a:gd name="connsiteX64" fmla="*/ 3889828 w 8679543"/>
                <a:gd name="connsiteY64" fmla="*/ 2264229 h 3892987"/>
                <a:gd name="connsiteX65" fmla="*/ 3933371 w 8679543"/>
                <a:gd name="connsiteY65" fmla="*/ 2307772 h 3892987"/>
                <a:gd name="connsiteX66" fmla="*/ 4034971 w 8679543"/>
                <a:gd name="connsiteY66" fmla="*/ 2409372 h 3892987"/>
                <a:gd name="connsiteX67" fmla="*/ 4107543 w 8679543"/>
                <a:gd name="connsiteY67" fmla="*/ 2481943 h 3892987"/>
                <a:gd name="connsiteX68" fmla="*/ 4180114 w 8679543"/>
                <a:gd name="connsiteY68" fmla="*/ 2540000 h 3892987"/>
                <a:gd name="connsiteX69" fmla="*/ 4238171 w 8679543"/>
                <a:gd name="connsiteY69" fmla="*/ 2627086 h 3892987"/>
                <a:gd name="connsiteX70" fmla="*/ 4267200 w 8679543"/>
                <a:gd name="connsiteY70" fmla="*/ 2670629 h 3892987"/>
                <a:gd name="connsiteX71" fmla="*/ 4470400 w 8679543"/>
                <a:gd name="connsiteY71" fmla="*/ 2714172 h 3892987"/>
                <a:gd name="connsiteX72" fmla="*/ 4557486 w 8679543"/>
                <a:gd name="connsiteY72" fmla="*/ 2757715 h 3892987"/>
                <a:gd name="connsiteX73" fmla="*/ 4659086 w 8679543"/>
                <a:gd name="connsiteY73" fmla="*/ 2801257 h 3892987"/>
                <a:gd name="connsiteX74" fmla="*/ 4963886 w 8679543"/>
                <a:gd name="connsiteY74" fmla="*/ 2902857 h 3892987"/>
                <a:gd name="connsiteX75" fmla="*/ 5007428 w 8679543"/>
                <a:gd name="connsiteY75" fmla="*/ 2931886 h 3892987"/>
                <a:gd name="connsiteX76" fmla="*/ 5036457 w 8679543"/>
                <a:gd name="connsiteY76" fmla="*/ 2975429 h 3892987"/>
                <a:gd name="connsiteX77" fmla="*/ 5080000 w 8679543"/>
                <a:gd name="connsiteY77" fmla="*/ 3033486 h 3892987"/>
                <a:gd name="connsiteX78" fmla="*/ 5123543 w 8679543"/>
                <a:gd name="connsiteY78" fmla="*/ 3062515 h 3892987"/>
                <a:gd name="connsiteX79" fmla="*/ 5152571 w 8679543"/>
                <a:gd name="connsiteY79" fmla="*/ 3106057 h 3892987"/>
                <a:gd name="connsiteX80" fmla="*/ 5196114 w 8679543"/>
                <a:gd name="connsiteY80" fmla="*/ 3120572 h 3892987"/>
                <a:gd name="connsiteX81" fmla="*/ 5283200 w 8679543"/>
                <a:gd name="connsiteY81" fmla="*/ 3178629 h 3892987"/>
                <a:gd name="connsiteX82" fmla="*/ 5326743 w 8679543"/>
                <a:gd name="connsiteY82" fmla="*/ 3207657 h 3892987"/>
                <a:gd name="connsiteX83" fmla="*/ 5355771 w 8679543"/>
                <a:gd name="connsiteY83" fmla="*/ 3251200 h 3892987"/>
                <a:gd name="connsiteX84" fmla="*/ 5399314 w 8679543"/>
                <a:gd name="connsiteY84" fmla="*/ 3280229 h 3892987"/>
                <a:gd name="connsiteX85" fmla="*/ 5442857 w 8679543"/>
                <a:gd name="connsiteY85" fmla="*/ 3323772 h 3892987"/>
                <a:gd name="connsiteX86" fmla="*/ 5486400 w 8679543"/>
                <a:gd name="connsiteY86" fmla="*/ 3352800 h 3892987"/>
                <a:gd name="connsiteX87" fmla="*/ 5529943 w 8679543"/>
                <a:gd name="connsiteY87" fmla="*/ 3396343 h 3892987"/>
                <a:gd name="connsiteX88" fmla="*/ 5573486 w 8679543"/>
                <a:gd name="connsiteY88" fmla="*/ 3425372 h 3892987"/>
                <a:gd name="connsiteX89" fmla="*/ 5617028 w 8679543"/>
                <a:gd name="connsiteY89" fmla="*/ 3468915 h 3892987"/>
                <a:gd name="connsiteX90" fmla="*/ 5660571 w 8679543"/>
                <a:gd name="connsiteY90" fmla="*/ 3483429 h 3892987"/>
                <a:gd name="connsiteX91" fmla="*/ 5747657 w 8679543"/>
                <a:gd name="connsiteY91" fmla="*/ 3454400 h 3892987"/>
                <a:gd name="connsiteX92" fmla="*/ 5791200 w 8679543"/>
                <a:gd name="connsiteY92" fmla="*/ 3425372 h 3892987"/>
                <a:gd name="connsiteX93" fmla="*/ 5834743 w 8679543"/>
                <a:gd name="connsiteY93" fmla="*/ 3410857 h 3892987"/>
                <a:gd name="connsiteX94" fmla="*/ 5878286 w 8679543"/>
                <a:gd name="connsiteY94" fmla="*/ 3381829 h 3892987"/>
                <a:gd name="connsiteX95" fmla="*/ 5965371 w 8679543"/>
                <a:gd name="connsiteY95" fmla="*/ 3352800 h 3892987"/>
                <a:gd name="connsiteX96" fmla="*/ 6066971 w 8679543"/>
                <a:gd name="connsiteY96" fmla="*/ 3323772 h 3892987"/>
                <a:gd name="connsiteX97" fmla="*/ 6241143 w 8679543"/>
                <a:gd name="connsiteY97" fmla="*/ 3338286 h 3892987"/>
                <a:gd name="connsiteX98" fmla="*/ 6270171 w 8679543"/>
                <a:gd name="connsiteY98" fmla="*/ 3381829 h 3892987"/>
                <a:gd name="connsiteX99" fmla="*/ 6342743 w 8679543"/>
                <a:gd name="connsiteY99" fmla="*/ 3512457 h 3892987"/>
                <a:gd name="connsiteX100" fmla="*/ 6386286 w 8679543"/>
                <a:gd name="connsiteY100" fmla="*/ 3556000 h 3892987"/>
                <a:gd name="connsiteX101" fmla="*/ 6473371 w 8679543"/>
                <a:gd name="connsiteY101" fmla="*/ 3614057 h 3892987"/>
                <a:gd name="connsiteX102" fmla="*/ 6821714 w 8679543"/>
                <a:gd name="connsiteY102" fmla="*/ 3599543 h 3892987"/>
                <a:gd name="connsiteX103" fmla="*/ 7024914 w 8679543"/>
                <a:gd name="connsiteY103" fmla="*/ 3570515 h 3892987"/>
                <a:gd name="connsiteX104" fmla="*/ 7155543 w 8679543"/>
                <a:gd name="connsiteY104" fmla="*/ 3556000 h 3892987"/>
                <a:gd name="connsiteX105" fmla="*/ 7445828 w 8679543"/>
                <a:gd name="connsiteY105" fmla="*/ 3585029 h 3892987"/>
                <a:gd name="connsiteX106" fmla="*/ 7489371 w 8679543"/>
                <a:gd name="connsiteY106" fmla="*/ 3614057 h 3892987"/>
                <a:gd name="connsiteX107" fmla="*/ 7590971 w 8679543"/>
                <a:gd name="connsiteY107" fmla="*/ 3628572 h 3892987"/>
                <a:gd name="connsiteX108" fmla="*/ 8389257 w 8679543"/>
                <a:gd name="connsiteY108" fmla="*/ 3439886 h 3892987"/>
                <a:gd name="connsiteX109" fmla="*/ 8374743 w 8679543"/>
                <a:gd name="connsiteY109" fmla="*/ 3396343 h 3892987"/>
                <a:gd name="connsiteX110" fmla="*/ 8360228 w 8679543"/>
                <a:gd name="connsiteY110" fmla="*/ 3338286 h 3892987"/>
                <a:gd name="connsiteX111" fmla="*/ 8374743 w 8679543"/>
                <a:gd name="connsiteY111" fmla="*/ 2699657 h 3892987"/>
                <a:gd name="connsiteX112" fmla="*/ 8447314 w 8679543"/>
                <a:gd name="connsiteY112" fmla="*/ 2525486 h 3892987"/>
                <a:gd name="connsiteX113" fmla="*/ 8490857 w 8679543"/>
                <a:gd name="connsiteY113" fmla="*/ 2438400 h 3892987"/>
                <a:gd name="connsiteX114" fmla="*/ 8534400 w 8679543"/>
                <a:gd name="connsiteY114" fmla="*/ 2307772 h 3892987"/>
                <a:gd name="connsiteX115" fmla="*/ 8548914 w 8679543"/>
                <a:gd name="connsiteY115" fmla="*/ 2264229 h 3892987"/>
                <a:gd name="connsiteX116" fmla="*/ 8519886 w 8679543"/>
                <a:gd name="connsiteY116" fmla="*/ 2119086 h 3892987"/>
                <a:gd name="connsiteX117" fmla="*/ 8490857 w 8679543"/>
                <a:gd name="connsiteY117" fmla="*/ 2032000 h 3892987"/>
                <a:gd name="connsiteX118" fmla="*/ 8505371 w 8679543"/>
                <a:gd name="connsiteY118" fmla="*/ 1654629 h 3892987"/>
                <a:gd name="connsiteX119" fmla="*/ 8548914 w 8679543"/>
                <a:gd name="connsiteY119" fmla="*/ 1567543 h 3892987"/>
                <a:gd name="connsiteX120" fmla="*/ 8592457 w 8679543"/>
                <a:gd name="connsiteY120" fmla="*/ 1553029 h 3892987"/>
                <a:gd name="connsiteX121" fmla="*/ 8621486 w 8679543"/>
                <a:gd name="connsiteY121" fmla="*/ 1465943 h 3892987"/>
                <a:gd name="connsiteX122" fmla="*/ 8636000 w 8679543"/>
                <a:gd name="connsiteY122" fmla="*/ 1422400 h 3892987"/>
                <a:gd name="connsiteX123" fmla="*/ 8679543 w 8679543"/>
                <a:gd name="connsiteY123" fmla="*/ 1335315 h 3892987"/>
                <a:gd name="connsiteX124" fmla="*/ 8505371 w 8679543"/>
                <a:gd name="connsiteY124" fmla="*/ 1059543 h 3892987"/>
                <a:gd name="connsiteX125" fmla="*/ 8447314 w 8679543"/>
                <a:gd name="connsiteY125" fmla="*/ 1030515 h 3892987"/>
                <a:gd name="connsiteX126" fmla="*/ 8389257 w 8679543"/>
                <a:gd name="connsiteY126" fmla="*/ 1016000 h 3892987"/>
                <a:gd name="connsiteX127" fmla="*/ 8345714 w 8679543"/>
                <a:gd name="connsiteY127" fmla="*/ 986972 h 3892987"/>
                <a:gd name="connsiteX128" fmla="*/ 8302171 w 8679543"/>
                <a:gd name="connsiteY128" fmla="*/ 972457 h 3892987"/>
                <a:gd name="connsiteX129" fmla="*/ 8316686 w 8679543"/>
                <a:gd name="connsiteY129" fmla="*/ 798286 h 3892987"/>
                <a:gd name="connsiteX130" fmla="*/ 8360228 w 8679543"/>
                <a:gd name="connsiteY130" fmla="*/ 783772 h 3892987"/>
                <a:gd name="connsiteX131" fmla="*/ 8432800 w 8679543"/>
                <a:gd name="connsiteY131" fmla="*/ 261257 h 3892987"/>
                <a:gd name="connsiteX132" fmla="*/ 8418286 w 8679543"/>
                <a:gd name="connsiteY132" fmla="*/ 101600 h 3892987"/>
                <a:gd name="connsiteX133" fmla="*/ 8374743 w 8679543"/>
                <a:gd name="connsiteY133" fmla="*/ 116115 h 3892987"/>
                <a:gd name="connsiteX134" fmla="*/ 8287657 w 8679543"/>
                <a:gd name="connsiteY134" fmla="*/ 159657 h 3892987"/>
                <a:gd name="connsiteX135" fmla="*/ 8128000 w 8679543"/>
                <a:gd name="connsiteY135" fmla="*/ 130629 h 3892987"/>
                <a:gd name="connsiteX136" fmla="*/ 8084457 w 8679543"/>
                <a:gd name="connsiteY136" fmla="*/ 101600 h 3892987"/>
                <a:gd name="connsiteX137" fmla="*/ 7997371 w 8679543"/>
                <a:gd name="connsiteY137" fmla="*/ 72572 h 3892987"/>
                <a:gd name="connsiteX138" fmla="*/ 7953828 w 8679543"/>
                <a:gd name="connsiteY138" fmla="*/ 188686 h 3892987"/>
                <a:gd name="connsiteX139" fmla="*/ 7910286 w 8679543"/>
                <a:gd name="connsiteY139" fmla="*/ 203200 h 3892987"/>
                <a:gd name="connsiteX140" fmla="*/ 7779657 w 8679543"/>
                <a:gd name="connsiteY140" fmla="*/ 188686 h 3892987"/>
                <a:gd name="connsiteX141" fmla="*/ 7736114 w 8679543"/>
                <a:gd name="connsiteY141" fmla="*/ 174172 h 3892987"/>
                <a:gd name="connsiteX142" fmla="*/ 7692571 w 8679543"/>
                <a:gd name="connsiteY142" fmla="*/ 130629 h 3892987"/>
                <a:gd name="connsiteX143" fmla="*/ 7605486 w 8679543"/>
                <a:gd name="connsiteY143" fmla="*/ 87086 h 3892987"/>
                <a:gd name="connsiteX144" fmla="*/ 7518400 w 8679543"/>
                <a:gd name="connsiteY144" fmla="*/ 43543 h 3892987"/>
                <a:gd name="connsiteX145" fmla="*/ 7431314 w 8679543"/>
                <a:gd name="connsiteY145" fmla="*/ 0 h 3892987"/>
                <a:gd name="connsiteX146" fmla="*/ 7329714 w 8679543"/>
                <a:gd name="connsiteY146" fmla="*/ 29029 h 3892987"/>
                <a:gd name="connsiteX147" fmla="*/ 7286171 w 8679543"/>
                <a:gd name="connsiteY147" fmla="*/ 58057 h 3892987"/>
                <a:gd name="connsiteX148" fmla="*/ 7242628 w 8679543"/>
                <a:gd name="connsiteY148" fmla="*/ 72572 h 3892987"/>
                <a:gd name="connsiteX149" fmla="*/ 7155543 w 8679543"/>
                <a:gd name="connsiteY149" fmla="*/ 145143 h 3892987"/>
                <a:gd name="connsiteX150" fmla="*/ 7112000 w 8679543"/>
                <a:gd name="connsiteY150" fmla="*/ 159657 h 3892987"/>
                <a:gd name="connsiteX151" fmla="*/ 7024914 w 8679543"/>
                <a:gd name="connsiteY151" fmla="*/ 203200 h 3892987"/>
                <a:gd name="connsiteX152" fmla="*/ 6937828 w 8679543"/>
                <a:gd name="connsiteY152" fmla="*/ 246743 h 3892987"/>
                <a:gd name="connsiteX153" fmla="*/ 6894286 w 8679543"/>
                <a:gd name="connsiteY153" fmla="*/ 275772 h 3892987"/>
                <a:gd name="connsiteX154" fmla="*/ 6792686 w 8679543"/>
                <a:gd name="connsiteY154" fmla="*/ 261257 h 3892987"/>
                <a:gd name="connsiteX155" fmla="*/ 6763657 w 8679543"/>
                <a:gd name="connsiteY155" fmla="*/ 217715 h 3892987"/>
                <a:gd name="connsiteX156" fmla="*/ 6720114 w 8679543"/>
                <a:gd name="connsiteY156" fmla="*/ 174172 h 3892987"/>
                <a:gd name="connsiteX157" fmla="*/ 6705600 w 8679543"/>
                <a:gd name="connsiteY157" fmla="*/ 130629 h 3892987"/>
                <a:gd name="connsiteX158" fmla="*/ 6618514 w 8679543"/>
                <a:gd name="connsiteY158" fmla="*/ 101600 h 3892987"/>
                <a:gd name="connsiteX159" fmla="*/ 6574971 w 8679543"/>
                <a:gd name="connsiteY159" fmla="*/ 87086 h 3892987"/>
                <a:gd name="connsiteX160" fmla="*/ 6531428 w 8679543"/>
                <a:gd name="connsiteY160" fmla="*/ 72572 h 3892987"/>
                <a:gd name="connsiteX161" fmla="*/ 6458857 w 8679543"/>
                <a:gd name="connsiteY161" fmla="*/ 58057 h 3892987"/>
                <a:gd name="connsiteX162" fmla="*/ 6183086 w 8679543"/>
                <a:gd name="connsiteY162" fmla="*/ 72572 h 3892987"/>
                <a:gd name="connsiteX163" fmla="*/ 6052457 w 8679543"/>
                <a:gd name="connsiteY163" fmla="*/ 116115 h 3892987"/>
                <a:gd name="connsiteX164" fmla="*/ 6023428 w 8679543"/>
                <a:gd name="connsiteY164" fmla="*/ 159657 h 3892987"/>
                <a:gd name="connsiteX165" fmla="*/ 5936343 w 8679543"/>
                <a:gd name="connsiteY165" fmla="*/ 203200 h 3892987"/>
                <a:gd name="connsiteX166" fmla="*/ 5878286 w 8679543"/>
                <a:gd name="connsiteY166" fmla="*/ 290286 h 3892987"/>
                <a:gd name="connsiteX167" fmla="*/ 5849257 w 8679543"/>
                <a:gd name="connsiteY167" fmla="*/ 377372 h 3892987"/>
                <a:gd name="connsiteX168" fmla="*/ 5863771 w 8679543"/>
                <a:gd name="connsiteY168" fmla="*/ 493486 h 3892987"/>
                <a:gd name="connsiteX169" fmla="*/ 5863771 w 8679543"/>
                <a:gd name="connsiteY169" fmla="*/ 711200 h 3892987"/>
                <a:gd name="connsiteX170" fmla="*/ 5820228 w 8679543"/>
                <a:gd name="connsiteY170" fmla="*/ 740229 h 3892987"/>
                <a:gd name="connsiteX171" fmla="*/ 5675086 w 8679543"/>
                <a:gd name="connsiteY171" fmla="*/ 769257 h 3892987"/>
                <a:gd name="connsiteX172" fmla="*/ 5384800 w 8679543"/>
                <a:gd name="connsiteY172" fmla="*/ 783772 h 3892987"/>
                <a:gd name="connsiteX173" fmla="*/ 5384800 w 8679543"/>
                <a:gd name="connsiteY173" fmla="*/ 943429 h 3892987"/>
                <a:gd name="connsiteX174" fmla="*/ 5442857 w 8679543"/>
                <a:gd name="connsiteY174" fmla="*/ 1030515 h 3892987"/>
                <a:gd name="connsiteX175" fmla="*/ 5457371 w 8679543"/>
                <a:gd name="connsiteY175" fmla="*/ 1074057 h 3892987"/>
                <a:gd name="connsiteX176" fmla="*/ 5457371 w 8679543"/>
                <a:gd name="connsiteY176" fmla="*/ 1306286 h 3892987"/>
                <a:gd name="connsiteX177" fmla="*/ 5413828 w 8679543"/>
                <a:gd name="connsiteY177" fmla="*/ 1335315 h 3892987"/>
                <a:gd name="connsiteX178" fmla="*/ 5326743 w 8679543"/>
                <a:gd name="connsiteY178" fmla="*/ 1364343 h 3892987"/>
                <a:gd name="connsiteX179" fmla="*/ 5283200 w 8679543"/>
                <a:gd name="connsiteY179" fmla="*/ 1393372 h 3892987"/>
                <a:gd name="connsiteX180" fmla="*/ 4992914 w 8679543"/>
                <a:gd name="connsiteY180" fmla="*/ 1364343 h 3892987"/>
                <a:gd name="connsiteX181" fmla="*/ 4862286 w 8679543"/>
                <a:gd name="connsiteY181" fmla="*/ 1306286 h 3892987"/>
                <a:gd name="connsiteX182" fmla="*/ 4818743 w 8679543"/>
                <a:gd name="connsiteY182" fmla="*/ 1291772 h 3892987"/>
                <a:gd name="connsiteX183" fmla="*/ 4775200 w 8679543"/>
                <a:gd name="connsiteY183" fmla="*/ 1204686 h 3892987"/>
                <a:gd name="connsiteX184" fmla="*/ 4746171 w 8679543"/>
                <a:gd name="connsiteY184" fmla="*/ 1161143 h 3892987"/>
                <a:gd name="connsiteX185" fmla="*/ 4760686 w 8679543"/>
                <a:gd name="connsiteY185" fmla="*/ 1059543 h 3892987"/>
                <a:gd name="connsiteX186" fmla="*/ 4789714 w 8679543"/>
                <a:gd name="connsiteY186" fmla="*/ 972457 h 3892987"/>
                <a:gd name="connsiteX187" fmla="*/ 4731657 w 8679543"/>
                <a:gd name="connsiteY187" fmla="*/ 870857 h 3892987"/>
                <a:gd name="connsiteX188" fmla="*/ 4702628 w 8679543"/>
                <a:gd name="connsiteY188" fmla="*/ 827315 h 3892987"/>
                <a:gd name="connsiteX189" fmla="*/ 4615543 w 8679543"/>
                <a:gd name="connsiteY189" fmla="*/ 798286 h 3892987"/>
                <a:gd name="connsiteX190" fmla="*/ 4528457 w 8679543"/>
                <a:gd name="connsiteY190" fmla="*/ 754743 h 3892987"/>
                <a:gd name="connsiteX191" fmla="*/ 4441371 w 8679543"/>
                <a:gd name="connsiteY191" fmla="*/ 711200 h 3892987"/>
                <a:gd name="connsiteX192" fmla="*/ 4049486 w 8679543"/>
                <a:gd name="connsiteY192" fmla="*/ 696686 h 3892987"/>
                <a:gd name="connsiteX193" fmla="*/ 3860800 w 8679543"/>
                <a:gd name="connsiteY193" fmla="*/ 682172 h 3892987"/>
                <a:gd name="connsiteX194" fmla="*/ 3788228 w 8679543"/>
                <a:gd name="connsiteY194" fmla="*/ 667657 h 3892987"/>
                <a:gd name="connsiteX195" fmla="*/ 3657600 w 8679543"/>
                <a:gd name="connsiteY195" fmla="*/ 653143 h 3892987"/>
                <a:gd name="connsiteX196" fmla="*/ 3439886 w 8679543"/>
                <a:gd name="connsiteY196" fmla="*/ 638629 h 3892987"/>
                <a:gd name="connsiteX197" fmla="*/ 3352800 w 8679543"/>
                <a:gd name="connsiteY197" fmla="*/ 609600 h 3892987"/>
                <a:gd name="connsiteX198" fmla="*/ 3265714 w 8679543"/>
                <a:gd name="connsiteY198" fmla="*/ 566057 h 3892987"/>
                <a:gd name="connsiteX199" fmla="*/ 3207657 w 8679543"/>
                <a:gd name="connsiteY199" fmla="*/ 537029 h 3892987"/>
                <a:gd name="connsiteX200" fmla="*/ 3106057 w 8679543"/>
                <a:gd name="connsiteY200" fmla="*/ 508000 h 3892987"/>
                <a:gd name="connsiteX201" fmla="*/ 3062514 w 8679543"/>
                <a:gd name="connsiteY201" fmla="*/ 478972 h 3892987"/>
                <a:gd name="connsiteX202" fmla="*/ 2989943 w 8679543"/>
                <a:gd name="connsiteY202" fmla="*/ 464457 h 3892987"/>
                <a:gd name="connsiteX203" fmla="*/ 2902857 w 8679543"/>
                <a:gd name="connsiteY203" fmla="*/ 435429 h 3892987"/>
                <a:gd name="connsiteX204" fmla="*/ 2859314 w 8679543"/>
                <a:gd name="connsiteY204" fmla="*/ 420915 h 3892987"/>
                <a:gd name="connsiteX205" fmla="*/ 2728686 w 8679543"/>
                <a:gd name="connsiteY205" fmla="*/ 362857 h 3892987"/>
                <a:gd name="connsiteX206" fmla="*/ 2685143 w 8679543"/>
                <a:gd name="connsiteY206" fmla="*/ 348343 h 3892987"/>
                <a:gd name="connsiteX207" fmla="*/ 2641600 w 8679543"/>
                <a:gd name="connsiteY207" fmla="*/ 333829 h 3892987"/>
                <a:gd name="connsiteX208" fmla="*/ 2525486 w 8679543"/>
                <a:gd name="connsiteY208" fmla="*/ 290286 h 3892987"/>
                <a:gd name="connsiteX209" fmla="*/ 2438400 w 8679543"/>
                <a:gd name="connsiteY209" fmla="*/ 261257 h 3892987"/>
                <a:gd name="connsiteX210" fmla="*/ 2380343 w 8679543"/>
                <a:gd name="connsiteY210" fmla="*/ 246743 h 3892987"/>
                <a:gd name="connsiteX211" fmla="*/ 2206171 w 8679543"/>
                <a:gd name="connsiteY211" fmla="*/ 261257 h 3892987"/>
                <a:gd name="connsiteX212" fmla="*/ 2119086 w 8679543"/>
                <a:gd name="connsiteY212" fmla="*/ 275772 h 3892987"/>
                <a:gd name="connsiteX213" fmla="*/ 1669143 w 8679543"/>
                <a:gd name="connsiteY213" fmla="*/ 261257 h 3892987"/>
                <a:gd name="connsiteX214" fmla="*/ 1407886 w 8679543"/>
                <a:gd name="connsiteY214" fmla="*/ 304800 h 3892987"/>
                <a:gd name="connsiteX215" fmla="*/ 1364343 w 8679543"/>
                <a:gd name="connsiteY215" fmla="*/ 348343 h 3892987"/>
                <a:gd name="connsiteX216" fmla="*/ 1204686 w 8679543"/>
                <a:gd name="connsiteY216" fmla="*/ 275772 h 3892987"/>
                <a:gd name="connsiteX217" fmla="*/ 1204686 w 8679543"/>
                <a:gd name="connsiteY217" fmla="*/ 275772 h 3892987"/>
                <a:gd name="connsiteX218" fmla="*/ 1117600 w 8679543"/>
                <a:gd name="connsiteY218" fmla="*/ 246743 h 3892987"/>
                <a:gd name="connsiteX219" fmla="*/ 1030514 w 8679543"/>
                <a:gd name="connsiteY219" fmla="*/ 203200 h 3892987"/>
                <a:gd name="connsiteX220" fmla="*/ 1074057 w 8679543"/>
                <a:gd name="connsiteY220" fmla="*/ 304800 h 3892987"/>
                <a:gd name="connsiteX221" fmla="*/ 1088571 w 8679543"/>
                <a:gd name="connsiteY221" fmla="*/ 362857 h 3892987"/>
                <a:gd name="connsiteX222" fmla="*/ 1132114 w 8679543"/>
                <a:gd name="connsiteY222" fmla="*/ 406400 h 3892987"/>
                <a:gd name="connsiteX223" fmla="*/ 1190171 w 8679543"/>
                <a:gd name="connsiteY223" fmla="*/ 493486 h 3892987"/>
                <a:gd name="connsiteX224" fmla="*/ 1219200 w 8679543"/>
                <a:gd name="connsiteY224" fmla="*/ 537029 h 3892987"/>
                <a:gd name="connsiteX225" fmla="*/ 1233714 w 8679543"/>
                <a:gd name="connsiteY225" fmla="*/ 711200 h 3892987"/>
                <a:gd name="connsiteX226" fmla="*/ 1248228 w 8679543"/>
                <a:gd name="connsiteY226" fmla="*/ 754743 h 3892987"/>
                <a:gd name="connsiteX227" fmla="*/ 1262743 w 8679543"/>
                <a:gd name="connsiteY227" fmla="*/ 928915 h 3892987"/>
                <a:gd name="connsiteX228" fmla="*/ 1219200 w 8679543"/>
                <a:gd name="connsiteY228" fmla="*/ 957943 h 3892987"/>
                <a:gd name="connsiteX229" fmla="*/ 1190171 w 8679543"/>
                <a:gd name="connsiteY229" fmla="*/ 1001486 h 3892987"/>
                <a:gd name="connsiteX230" fmla="*/ 1262743 w 8679543"/>
                <a:gd name="connsiteY230" fmla="*/ 1103086 h 3892987"/>
                <a:gd name="connsiteX231" fmla="*/ 1306286 w 8679543"/>
                <a:gd name="connsiteY231" fmla="*/ 1132115 h 3892987"/>
                <a:gd name="connsiteX232" fmla="*/ 1335314 w 8679543"/>
                <a:gd name="connsiteY232" fmla="*/ 1233715 h 3892987"/>
                <a:gd name="connsiteX233" fmla="*/ 1465943 w 8679543"/>
                <a:gd name="connsiteY233" fmla="*/ 1291772 h 3892987"/>
                <a:gd name="connsiteX234" fmla="*/ 1611086 w 8679543"/>
                <a:gd name="connsiteY234" fmla="*/ 1364343 h 3892987"/>
                <a:gd name="connsiteX235" fmla="*/ 1654628 w 8679543"/>
                <a:gd name="connsiteY235" fmla="*/ 1393372 h 3892987"/>
                <a:gd name="connsiteX236" fmla="*/ 1698171 w 8679543"/>
                <a:gd name="connsiteY236" fmla="*/ 1407886 h 3892987"/>
                <a:gd name="connsiteX237" fmla="*/ 2046514 w 8679543"/>
                <a:gd name="connsiteY237" fmla="*/ 1422400 h 3892987"/>
                <a:gd name="connsiteX238" fmla="*/ 2104571 w 8679543"/>
                <a:gd name="connsiteY238" fmla="*/ 1436915 h 3892987"/>
                <a:gd name="connsiteX239" fmla="*/ 2148114 w 8679543"/>
                <a:gd name="connsiteY239" fmla="*/ 1451429 h 3892987"/>
                <a:gd name="connsiteX240" fmla="*/ 2119086 w 8679543"/>
                <a:gd name="connsiteY240" fmla="*/ 1509486 h 3892987"/>
                <a:gd name="connsiteX241" fmla="*/ 2104571 w 8679543"/>
                <a:gd name="connsiteY241" fmla="*/ 1553029 h 3892987"/>
                <a:gd name="connsiteX242" fmla="*/ 2061028 w 8679543"/>
                <a:gd name="connsiteY242" fmla="*/ 1640115 h 3892987"/>
                <a:gd name="connsiteX243" fmla="*/ 2090057 w 8679543"/>
                <a:gd name="connsiteY243" fmla="*/ 1857829 h 3892987"/>
                <a:gd name="connsiteX244" fmla="*/ 2104571 w 8679543"/>
                <a:gd name="connsiteY244" fmla="*/ 1959429 h 3892987"/>
                <a:gd name="connsiteX245" fmla="*/ 2119086 w 8679543"/>
                <a:gd name="connsiteY245" fmla="*/ 2032000 h 3892987"/>
                <a:gd name="connsiteX246" fmla="*/ 2133600 w 8679543"/>
                <a:gd name="connsiteY246" fmla="*/ 2075543 h 3892987"/>
                <a:gd name="connsiteX247" fmla="*/ 2177143 w 8679543"/>
                <a:gd name="connsiteY247" fmla="*/ 2090057 h 3892987"/>
                <a:gd name="connsiteX248" fmla="*/ 2220686 w 8679543"/>
                <a:gd name="connsiteY248" fmla="*/ 2177143 h 3892987"/>
                <a:gd name="connsiteX249" fmla="*/ 2264228 w 8679543"/>
                <a:gd name="connsiteY249" fmla="*/ 2264229 h 3892987"/>
                <a:gd name="connsiteX250" fmla="*/ 2206171 w 8679543"/>
                <a:gd name="connsiteY250" fmla="*/ 2380343 h 3892987"/>
                <a:gd name="connsiteX251" fmla="*/ 2104571 w 8679543"/>
                <a:gd name="connsiteY251" fmla="*/ 2365829 h 3892987"/>
                <a:gd name="connsiteX252" fmla="*/ 2017486 w 8679543"/>
                <a:gd name="connsiteY252" fmla="*/ 2322286 h 3892987"/>
                <a:gd name="connsiteX253" fmla="*/ 1973943 w 8679543"/>
                <a:gd name="connsiteY253" fmla="*/ 2307772 h 3892987"/>
                <a:gd name="connsiteX254" fmla="*/ 1901371 w 8679543"/>
                <a:gd name="connsiteY254" fmla="*/ 2278743 h 3892987"/>
                <a:gd name="connsiteX255" fmla="*/ 1683657 w 8679543"/>
                <a:gd name="connsiteY255" fmla="*/ 2293257 h 3892987"/>
                <a:gd name="connsiteX256" fmla="*/ 1669143 w 8679543"/>
                <a:gd name="connsiteY256" fmla="*/ 2336800 h 3892987"/>
                <a:gd name="connsiteX257" fmla="*/ 1582057 w 8679543"/>
                <a:gd name="connsiteY257" fmla="*/ 2380343 h 3892987"/>
                <a:gd name="connsiteX258" fmla="*/ 1407886 w 8679543"/>
                <a:gd name="connsiteY258" fmla="*/ 2351315 h 3892987"/>
                <a:gd name="connsiteX259" fmla="*/ 1364343 w 8679543"/>
                <a:gd name="connsiteY259" fmla="*/ 2322286 h 3892987"/>
                <a:gd name="connsiteX260" fmla="*/ 1335314 w 8679543"/>
                <a:gd name="connsiteY260" fmla="*/ 2278743 h 3892987"/>
                <a:gd name="connsiteX261" fmla="*/ 1248228 w 8679543"/>
                <a:gd name="connsiteY261" fmla="*/ 2249715 h 3892987"/>
                <a:gd name="connsiteX262" fmla="*/ 1204686 w 8679543"/>
                <a:gd name="connsiteY262" fmla="*/ 2235200 h 3892987"/>
                <a:gd name="connsiteX263" fmla="*/ 1030514 w 8679543"/>
                <a:gd name="connsiteY263" fmla="*/ 2148115 h 3892987"/>
                <a:gd name="connsiteX264" fmla="*/ 928914 w 8679543"/>
                <a:gd name="connsiteY264" fmla="*/ 2119086 h 3892987"/>
                <a:gd name="connsiteX265" fmla="*/ 841828 w 8679543"/>
                <a:gd name="connsiteY265" fmla="*/ 2090057 h 3892987"/>
                <a:gd name="connsiteX266" fmla="*/ 827314 w 8679543"/>
                <a:gd name="connsiteY266" fmla="*/ 2046515 h 3892987"/>
                <a:gd name="connsiteX267" fmla="*/ 696686 w 8679543"/>
                <a:gd name="connsiteY267" fmla="*/ 1973943 h 3892987"/>
                <a:gd name="connsiteX268" fmla="*/ 609600 w 8679543"/>
                <a:gd name="connsiteY268" fmla="*/ 1915886 h 3892987"/>
                <a:gd name="connsiteX269" fmla="*/ 493486 w 8679543"/>
                <a:gd name="connsiteY269" fmla="*/ 1785257 h 3892987"/>
                <a:gd name="connsiteX270" fmla="*/ 449943 w 8679543"/>
                <a:gd name="connsiteY270" fmla="*/ 1770743 h 3892987"/>
                <a:gd name="connsiteX271" fmla="*/ 362857 w 8679543"/>
                <a:gd name="connsiteY271" fmla="*/ 1727200 h 3892987"/>
                <a:gd name="connsiteX272" fmla="*/ 145143 w 8679543"/>
                <a:gd name="connsiteY272" fmla="*/ 1741715 h 3892987"/>
                <a:gd name="connsiteX273" fmla="*/ 101600 w 8679543"/>
                <a:gd name="connsiteY273" fmla="*/ 1756229 h 3892987"/>
                <a:gd name="connsiteX274" fmla="*/ 87086 w 8679543"/>
                <a:gd name="connsiteY274" fmla="*/ 1814286 h 3892987"/>
                <a:gd name="connsiteX275" fmla="*/ 0 w 8679543"/>
                <a:gd name="connsiteY275" fmla="*/ 1886857 h 3892987"/>
                <a:gd name="connsiteX276" fmla="*/ 43543 w 8679543"/>
                <a:gd name="connsiteY276" fmla="*/ 1886857 h 3892987"/>
                <a:gd name="connsiteX0" fmla="*/ 43543 w 8679543"/>
                <a:gd name="connsiteY0" fmla="*/ 1886857 h 3892987"/>
                <a:gd name="connsiteX1" fmla="*/ 290286 w 8679543"/>
                <a:gd name="connsiteY1" fmla="*/ 1988457 h 3892987"/>
                <a:gd name="connsiteX2" fmla="*/ 333828 w 8679543"/>
                <a:gd name="connsiteY2" fmla="*/ 2017486 h 3892987"/>
                <a:gd name="connsiteX3" fmla="*/ 377371 w 8679543"/>
                <a:gd name="connsiteY3" fmla="*/ 2032000 h 3892987"/>
                <a:gd name="connsiteX4" fmla="*/ 435428 w 8679543"/>
                <a:gd name="connsiteY4" fmla="*/ 2104572 h 3892987"/>
                <a:gd name="connsiteX5" fmla="*/ 508000 w 8679543"/>
                <a:gd name="connsiteY5" fmla="*/ 2162629 h 3892987"/>
                <a:gd name="connsiteX6" fmla="*/ 566057 w 8679543"/>
                <a:gd name="connsiteY6" fmla="*/ 2220686 h 3892987"/>
                <a:gd name="connsiteX7" fmla="*/ 595086 w 8679543"/>
                <a:gd name="connsiteY7" fmla="*/ 2264229 h 3892987"/>
                <a:gd name="connsiteX8" fmla="*/ 638628 w 8679543"/>
                <a:gd name="connsiteY8" fmla="*/ 2293257 h 3892987"/>
                <a:gd name="connsiteX9" fmla="*/ 696686 w 8679543"/>
                <a:gd name="connsiteY9" fmla="*/ 2380343 h 3892987"/>
                <a:gd name="connsiteX10" fmla="*/ 769257 w 8679543"/>
                <a:gd name="connsiteY10" fmla="*/ 2452915 h 3892987"/>
                <a:gd name="connsiteX11" fmla="*/ 827314 w 8679543"/>
                <a:gd name="connsiteY11" fmla="*/ 2554515 h 3892987"/>
                <a:gd name="connsiteX12" fmla="*/ 870857 w 8679543"/>
                <a:gd name="connsiteY12" fmla="*/ 2598057 h 3892987"/>
                <a:gd name="connsiteX13" fmla="*/ 928914 w 8679543"/>
                <a:gd name="connsiteY13" fmla="*/ 2685143 h 3892987"/>
                <a:gd name="connsiteX14" fmla="*/ 943428 w 8679543"/>
                <a:gd name="connsiteY14" fmla="*/ 2728686 h 3892987"/>
                <a:gd name="connsiteX15" fmla="*/ 949098 w 8679543"/>
                <a:gd name="connsiteY15" fmla="*/ 2830060 h 3892987"/>
                <a:gd name="connsiteX16" fmla="*/ 1088571 w 8679543"/>
                <a:gd name="connsiteY16" fmla="*/ 2989943 h 3892987"/>
                <a:gd name="connsiteX17" fmla="*/ 1103086 w 8679543"/>
                <a:gd name="connsiteY17" fmla="*/ 3033486 h 3892987"/>
                <a:gd name="connsiteX18" fmla="*/ 1161143 w 8679543"/>
                <a:gd name="connsiteY18" fmla="*/ 3120572 h 3892987"/>
                <a:gd name="connsiteX19" fmla="*/ 1190171 w 8679543"/>
                <a:gd name="connsiteY19" fmla="*/ 3164115 h 3892987"/>
                <a:gd name="connsiteX20" fmla="*/ 1219200 w 8679543"/>
                <a:gd name="connsiteY20" fmla="*/ 3207657 h 3892987"/>
                <a:gd name="connsiteX21" fmla="*/ 1277257 w 8679543"/>
                <a:gd name="connsiteY21" fmla="*/ 3294743 h 3892987"/>
                <a:gd name="connsiteX22" fmla="*/ 1291771 w 8679543"/>
                <a:gd name="connsiteY22" fmla="*/ 3338286 h 3892987"/>
                <a:gd name="connsiteX23" fmla="*/ 1320800 w 8679543"/>
                <a:gd name="connsiteY23" fmla="*/ 3381829 h 3892987"/>
                <a:gd name="connsiteX24" fmla="*/ 1378857 w 8679543"/>
                <a:gd name="connsiteY24" fmla="*/ 3483429 h 3892987"/>
                <a:gd name="connsiteX25" fmla="*/ 1494971 w 8679543"/>
                <a:gd name="connsiteY25" fmla="*/ 3628572 h 3892987"/>
                <a:gd name="connsiteX26" fmla="*/ 1553028 w 8679543"/>
                <a:gd name="connsiteY26" fmla="*/ 3701143 h 3892987"/>
                <a:gd name="connsiteX27" fmla="*/ 1625600 w 8679543"/>
                <a:gd name="connsiteY27" fmla="*/ 3759200 h 3892987"/>
                <a:gd name="connsiteX28" fmla="*/ 1712686 w 8679543"/>
                <a:gd name="connsiteY28" fmla="*/ 3802743 h 3892987"/>
                <a:gd name="connsiteX29" fmla="*/ 1843314 w 8679543"/>
                <a:gd name="connsiteY29" fmla="*/ 3860800 h 3892987"/>
                <a:gd name="connsiteX30" fmla="*/ 2133600 w 8679543"/>
                <a:gd name="connsiteY30" fmla="*/ 3875315 h 3892987"/>
                <a:gd name="connsiteX31" fmla="*/ 2424565 w 8679543"/>
                <a:gd name="connsiteY31" fmla="*/ 3888922 h 3892987"/>
                <a:gd name="connsiteX32" fmla="*/ 2400300 w 8679543"/>
                <a:gd name="connsiteY32" fmla="*/ 3768272 h 3892987"/>
                <a:gd name="connsiteX33" fmla="*/ 2336800 w 8679543"/>
                <a:gd name="connsiteY33" fmla="*/ 3556000 h 3892987"/>
                <a:gd name="connsiteX34" fmla="*/ 2307771 w 8679543"/>
                <a:gd name="connsiteY34" fmla="*/ 3468915 h 3892987"/>
                <a:gd name="connsiteX35" fmla="*/ 2264228 w 8679543"/>
                <a:gd name="connsiteY35" fmla="*/ 3381829 h 3892987"/>
                <a:gd name="connsiteX36" fmla="*/ 2159680 w 8679543"/>
                <a:gd name="connsiteY36" fmla="*/ 3051855 h 3892987"/>
                <a:gd name="connsiteX37" fmla="*/ 2027011 w 8679543"/>
                <a:gd name="connsiteY37" fmla="*/ 2621190 h 3892987"/>
                <a:gd name="connsiteX38" fmla="*/ 2128157 w 8679543"/>
                <a:gd name="connsiteY38" fmla="*/ 2896961 h 3892987"/>
                <a:gd name="connsiteX39" fmla="*/ 2279876 w 8679543"/>
                <a:gd name="connsiteY39" fmla="*/ 3077029 h 3892987"/>
                <a:gd name="connsiteX40" fmla="*/ 2351314 w 8679543"/>
                <a:gd name="connsiteY40" fmla="*/ 2873829 h 3892987"/>
                <a:gd name="connsiteX41" fmla="*/ 2322286 w 8679543"/>
                <a:gd name="connsiteY41" fmla="*/ 2772229 h 3892987"/>
                <a:gd name="connsiteX42" fmla="*/ 2365375 w 8679543"/>
                <a:gd name="connsiteY42" fmla="*/ 2607582 h 3892987"/>
                <a:gd name="connsiteX43" fmla="*/ 2448152 w 8679543"/>
                <a:gd name="connsiteY43" fmla="*/ 2444297 h 3892987"/>
                <a:gd name="connsiteX44" fmla="*/ 2583543 w 8679543"/>
                <a:gd name="connsiteY44" fmla="*/ 2481943 h 3892987"/>
                <a:gd name="connsiteX45" fmla="*/ 2627086 w 8679543"/>
                <a:gd name="connsiteY45" fmla="*/ 2467429 h 3892987"/>
                <a:gd name="connsiteX46" fmla="*/ 2685143 w 8679543"/>
                <a:gd name="connsiteY46" fmla="*/ 2394857 h 3892987"/>
                <a:gd name="connsiteX47" fmla="*/ 2743200 w 8679543"/>
                <a:gd name="connsiteY47" fmla="*/ 2307772 h 3892987"/>
                <a:gd name="connsiteX48" fmla="*/ 2801257 w 8679543"/>
                <a:gd name="connsiteY48" fmla="*/ 2177143 h 3892987"/>
                <a:gd name="connsiteX49" fmla="*/ 2830286 w 8679543"/>
                <a:gd name="connsiteY49" fmla="*/ 2090057 h 3892987"/>
                <a:gd name="connsiteX50" fmla="*/ 2975428 w 8679543"/>
                <a:gd name="connsiteY50" fmla="*/ 2002972 h 3892987"/>
                <a:gd name="connsiteX51" fmla="*/ 3033486 w 8679543"/>
                <a:gd name="connsiteY51" fmla="*/ 1944915 h 3892987"/>
                <a:gd name="connsiteX52" fmla="*/ 3106057 w 8679543"/>
                <a:gd name="connsiteY52" fmla="*/ 1857829 h 3892987"/>
                <a:gd name="connsiteX53" fmla="*/ 3164114 w 8679543"/>
                <a:gd name="connsiteY53" fmla="*/ 1828800 h 3892987"/>
                <a:gd name="connsiteX54" fmla="*/ 3439886 w 8679543"/>
                <a:gd name="connsiteY54" fmla="*/ 1814286 h 3892987"/>
                <a:gd name="connsiteX55" fmla="*/ 3497943 w 8679543"/>
                <a:gd name="connsiteY55" fmla="*/ 1901372 h 3892987"/>
                <a:gd name="connsiteX56" fmla="*/ 3628571 w 8679543"/>
                <a:gd name="connsiteY56" fmla="*/ 1944915 h 3892987"/>
                <a:gd name="connsiteX57" fmla="*/ 3672114 w 8679543"/>
                <a:gd name="connsiteY57" fmla="*/ 1959429 h 3892987"/>
                <a:gd name="connsiteX58" fmla="*/ 3730171 w 8679543"/>
                <a:gd name="connsiteY58" fmla="*/ 2002972 h 3892987"/>
                <a:gd name="connsiteX59" fmla="*/ 3744686 w 8679543"/>
                <a:gd name="connsiteY59" fmla="*/ 2046515 h 3892987"/>
                <a:gd name="connsiteX60" fmla="*/ 3773714 w 8679543"/>
                <a:gd name="connsiteY60" fmla="*/ 2090057 h 3892987"/>
                <a:gd name="connsiteX61" fmla="*/ 3817257 w 8679543"/>
                <a:gd name="connsiteY61" fmla="*/ 2177143 h 3892987"/>
                <a:gd name="connsiteX62" fmla="*/ 3860800 w 8679543"/>
                <a:gd name="connsiteY62" fmla="*/ 2220686 h 3892987"/>
                <a:gd name="connsiteX63" fmla="*/ 3889828 w 8679543"/>
                <a:gd name="connsiteY63" fmla="*/ 2264229 h 3892987"/>
                <a:gd name="connsiteX64" fmla="*/ 3933371 w 8679543"/>
                <a:gd name="connsiteY64" fmla="*/ 2307772 h 3892987"/>
                <a:gd name="connsiteX65" fmla="*/ 4034971 w 8679543"/>
                <a:gd name="connsiteY65" fmla="*/ 2409372 h 3892987"/>
                <a:gd name="connsiteX66" fmla="*/ 4107543 w 8679543"/>
                <a:gd name="connsiteY66" fmla="*/ 2481943 h 3892987"/>
                <a:gd name="connsiteX67" fmla="*/ 4180114 w 8679543"/>
                <a:gd name="connsiteY67" fmla="*/ 2540000 h 3892987"/>
                <a:gd name="connsiteX68" fmla="*/ 4238171 w 8679543"/>
                <a:gd name="connsiteY68" fmla="*/ 2627086 h 3892987"/>
                <a:gd name="connsiteX69" fmla="*/ 4267200 w 8679543"/>
                <a:gd name="connsiteY69" fmla="*/ 2670629 h 3892987"/>
                <a:gd name="connsiteX70" fmla="*/ 4470400 w 8679543"/>
                <a:gd name="connsiteY70" fmla="*/ 2714172 h 3892987"/>
                <a:gd name="connsiteX71" fmla="*/ 4557486 w 8679543"/>
                <a:gd name="connsiteY71" fmla="*/ 2757715 h 3892987"/>
                <a:gd name="connsiteX72" fmla="*/ 4659086 w 8679543"/>
                <a:gd name="connsiteY72" fmla="*/ 2801257 h 3892987"/>
                <a:gd name="connsiteX73" fmla="*/ 4963886 w 8679543"/>
                <a:gd name="connsiteY73" fmla="*/ 2902857 h 3892987"/>
                <a:gd name="connsiteX74" fmla="*/ 5007428 w 8679543"/>
                <a:gd name="connsiteY74" fmla="*/ 2931886 h 3892987"/>
                <a:gd name="connsiteX75" fmla="*/ 5036457 w 8679543"/>
                <a:gd name="connsiteY75" fmla="*/ 2975429 h 3892987"/>
                <a:gd name="connsiteX76" fmla="*/ 5080000 w 8679543"/>
                <a:gd name="connsiteY76" fmla="*/ 3033486 h 3892987"/>
                <a:gd name="connsiteX77" fmla="*/ 5123543 w 8679543"/>
                <a:gd name="connsiteY77" fmla="*/ 3062515 h 3892987"/>
                <a:gd name="connsiteX78" fmla="*/ 5152571 w 8679543"/>
                <a:gd name="connsiteY78" fmla="*/ 3106057 h 3892987"/>
                <a:gd name="connsiteX79" fmla="*/ 5196114 w 8679543"/>
                <a:gd name="connsiteY79" fmla="*/ 3120572 h 3892987"/>
                <a:gd name="connsiteX80" fmla="*/ 5283200 w 8679543"/>
                <a:gd name="connsiteY80" fmla="*/ 3178629 h 3892987"/>
                <a:gd name="connsiteX81" fmla="*/ 5326743 w 8679543"/>
                <a:gd name="connsiteY81" fmla="*/ 3207657 h 3892987"/>
                <a:gd name="connsiteX82" fmla="*/ 5355771 w 8679543"/>
                <a:gd name="connsiteY82" fmla="*/ 3251200 h 3892987"/>
                <a:gd name="connsiteX83" fmla="*/ 5399314 w 8679543"/>
                <a:gd name="connsiteY83" fmla="*/ 3280229 h 3892987"/>
                <a:gd name="connsiteX84" fmla="*/ 5442857 w 8679543"/>
                <a:gd name="connsiteY84" fmla="*/ 3323772 h 3892987"/>
                <a:gd name="connsiteX85" fmla="*/ 5486400 w 8679543"/>
                <a:gd name="connsiteY85" fmla="*/ 3352800 h 3892987"/>
                <a:gd name="connsiteX86" fmla="*/ 5529943 w 8679543"/>
                <a:gd name="connsiteY86" fmla="*/ 3396343 h 3892987"/>
                <a:gd name="connsiteX87" fmla="*/ 5573486 w 8679543"/>
                <a:gd name="connsiteY87" fmla="*/ 3425372 h 3892987"/>
                <a:gd name="connsiteX88" fmla="*/ 5617028 w 8679543"/>
                <a:gd name="connsiteY88" fmla="*/ 3468915 h 3892987"/>
                <a:gd name="connsiteX89" fmla="*/ 5660571 w 8679543"/>
                <a:gd name="connsiteY89" fmla="*/ 3483429 h 3892987"/>
                <a:gd name="connsiteX90" fmla="*/ 5747657 w 8679543"/>
                <a:gd name="connsiteY90" fmla="*/ 3454400 h 3892987"/>
                <a:gd name="connsiteX91" fmla="*/ 5791200 w 8679543"/>
                <a:gd name="connsiteY91" fmla="*/ 3425372 h 3892987"/>
                <a:gd name="connsiteX92" fmla="*/ 5834743 w 8679543"/>
                <a:gd name="connsiteY92" fmla="*/ 3410857 h 3892987"/>
                <a:gd name="connsiteX93" fmla="*/ 5878286 w 8679543"/>
                <a:gd name="connsiteY93" fmla="*/ 3381829 h 3892987"/>
                <a:gd name="connsiteX94" fmla="*/ 5965371 w 8679543"/>
                <a:gd name="connsiteY94" fmla="*/ 3352800 h 3892987"/>
                <a:gd name="connsiteX95" fmla="*/ 6066971 w 8679543"/>
                <a:gd name="connsiteY95" fmla="*/ 3323772 h 3892987"/>
                <a:gd name="connsiteX96" fmla="*/ 6241143 w 8679543"/>
                <a:gd name="connsiteY96" fmla="*/ 3338286 h 3892987"/>
                <a:gd name="connsiteX97" fmla="*/ 6270171 w 8679543"/>
                <a:gd name="connsiteY97" fmla="*/ 3381829 h 3892987"/>
                <a:gd name="connsiteX98" fmla="*/ 6342743 w 8679543"/>
                <a:gd name="connsiteY98" fmla="*/ 3512457 h 3892987"/>
                <a:gd name="connsiteX99" fmla="*/ 6386286 w 8679543"/>
                <a:gd name="connsiteY99" fmla="*/ 3556000 h 3892987"/>
                <a:gd name="connsiteX100" fmla="*/ 6473371 w 8679543"/>
                <a:gd name="connsiteY100" fmla="*/ 3614057 h 3892987"/>
                <a:gd name="connsiteX101" fmla="*/ 6821714 w 8679543"/>
                <a:gd name="connsiteY101" fmla="*/ 3599543 h 3892987"/>
                <a:gd name="connsiteX102" fmla="*/ 7024914 w 8679543"/>
                <a:gd name="connsiteY102" fmla="*/ 3570515 h 3892987"/>
                <a:gd name="connsiteX103" fmla="*/ 7155543 w 8679543"/>
                <a:gd name="connsiteY103" fmla="*/ 3556000 h 3892987"/>
                <a:gd name="connsiteX104" fmla="*/ 7445828 w 8679543"/>
                <a:gd name="connsiteY104" fmla="*/ 3585029 h 3892987"/>
                <a:gd name="connsiteX105" fmla="*/ 7489371 w 8679543"/>
                <a:gd name="connsiteY105" fmla="*/ 3614057 h 3892987"/>
                <a:gd name="connsiteX106" fmla="*/ 7590971 w 8679543"/>
                <a:gd name="connsiteY106" fmla="*/ 3628572 h 3892987"/>
                <a:gd name="connsiteX107" fmla="*/ 8389257 w 8679543"/>
                <a:gd name="connsiteY107" fmla="*/ 3439886 h 3892987"/>
                <a:gd name="connsiteX108" fmla="*/ 8374743 w 8679543"/>
                <a:gd name="connsiteY108" fmla="*/ 3396343 h 3892987"/>
                <a:gd name="connsiteX109" fmla="*/ 8360228 w 8679543"/>
                <a:gd name="connsiteY109" fmla="*/ 3338286 h 3892987"/>
                <a:gd name="connsiteX110" fmla="*/ 8374743 w 8679543"/>
                <a:gd name="connsiteY110" fmla="*/ 2699657 h 3892987"/>
                <a:gd name="connsiteX111" fmla="*/ 8447314 w 8679543"/>
                <a:gd name="connsiteY111" fmla="*/ 2525486 h 3892987"/>
                <a:gd name="connsiteX112" fmla="*/ 8490857 w 8679543"/>
                <a:gd name="connsiteY112" fmla="*/ 2438400 h 3892987"/>
                <a:gd name="connsiteX113" fmla="*/ 8534400 w 8679543"/>
                <a:gd name="connsiteY113" fmla="*/ 2307772 h 3892987"/>
                <a:gd name="connsiteX114" fmla="*/ 8548914 w 8679543"/>
                <a:gd name="connsiteY114" fmla="*/ 2264229 h 3892987"/>
                <a:gd name="connsiteX115" fmla="*/ 8519886 w 8679543"/>
                <a:gd name="connsiteY115" fmla="*/ 2119086 h 3892987"/>
                <a:gd name="connsiteX116" fmla="*/ 8490857 w 8679543"/>
                <a:gd name="connsiteY116" fmla="*/ 2032000 h 3892987"/>
                <a:gd name="connsiteX117" fmla="*/ 8505371 w 8679543"/>
                <a:gd name="connsiteY117" fmla="*/ 1654629 h 3892987"/>
                <a:gd name="connsiteX118" fmla="*/ 8548914 w 8679543"/>
                <a:gd name="connsiteY118" fmla="*/ 1567543 h 3892987"/>
                <a:gd name="connsiteX119" fmla="*/ 8592457 w 8679543"/>
                <a:gd name="connsiteY119" fmla="*/ 1553029 h 3892987"/>
                <a:gd name="connsiteX120" fmla="*/ 8621486 w 8679543"/>
                <a:gd name="connsiteY120" fmla="*/ 1465943 h 3892987"/>
                <a:gd name="connsiteX121" fmla="*/ 8636000 w 8679543"/>
                <a:gd name="connsiteY121" fmla="*/ 1422400 h 3892987"/>
                <a:gd name="connsiteX122" fmla="*/ 8679543 w 8679543"/>
                <a:gd name="connsiteY122" fmla="*/ 1335315 h 3892987"/>
                <a:gd name="connsiteX123" fmla="*/ 8505371 w 8679543"/>
                <a:gd name="connsiteY123" fmla="*/ 1059543 h 3892987"/>
                <a:gd name="connsiteX124" fmla="*/ 8447314 w 8679543"/>
                <a:gd name="connsiteY124" fmla="*/ 1030515 h 3892987"/>
                <a:gd name="connsiteX125" fmla="*/ 8389257 w 8679543"/>
                <a:gd name="connsiteY125" fmla="*/ 1016000 h 3892987"/>
                <a:gd name="connsiteX126" fmla="*/ 8345714 w 8679543"/>
                <a:gd name="connsiteY126" fmla="*/ 986972 h 3892987"/>
                <a:gd name="connsiteX127" fmla="*/ 8302171 w 8679543"/>
                <a:gd name="connsiteY127" fmla="*/ 972457 h 3892987"/>
                <a:gd name="connsiteX128" fmla="*/ 8316686 w 8679543"/>
                <a:gd name="connsiteY128" fmla="*/ 798286 h 3892987"/>
                <a:gd name="connsiteX129" fmla="*/ 8360228 w 8679543"/>
                <a:gd name="connsiteY129" fmla="*/ 783772 h 3892987"/>
                <a:gd name="connsiteX130" fmla="*/ 8432800 w 8679543"/>
                <a:gd name="connsiteY130" fmla="*/ 261257 h 3892987"/>
                <a:gd name="connsiteX131" fmla="*/ 8418286 w 8679543"/>
                <a:gd name="connsiteY131" fmla="*/ 101600 h 3892987"/>
                <a:gd name="connsiteX132" fmla="*/ 8374743 w 8679543"/>
                <a:gd name="connsiteY132" fmla="*/ 116115 h 3892987"/>
                <a:gd name="connsiteX133" fmla="*/ 8287657 w 8679543"/>
                <a:gd name="connsiteY133" fmla="*/ 159657 h 3892987"/>
                <a:gd name="connsiteX134" fmla="*/ 8128000 w 8679543"/>
                <a:gd name="connsiteY134" fmla="*/ 130629 h 3892987"/>
                <a:gd name="connsiteX135" fmla="*/ 8084457 w 8679543"/>
                <a:gd name="connsiteY135" fmla="*/ 101600 h 3892987"/>
                <a:gd name="connsiteX136" fmla="*/ 7997371 w 8679543"/>
                <a:gd name="connsiteY136" fmla="*/ 72572 h 3892987"/>
                <a:gd name="connsiteX137" fmla="*/ 7953828 w 8679543"/>
                <a:gd name="connsiteY137" fmla="*/ 188686 h 3892987"/>
                <a:gd name="connsiteX138" fmla="*/ 7910286 w 8679543"/>
                <a:gd name="connsiteY138" fmla="*/ 203200 h 3892987"/>
                <a:gd name="connsiteX139" fmla="*/ 7779657 w 8679543"/>
                <a:gd name="connsiteY139" fmla="*/ 188686 h 3892987"/>
                <a:gd name="connsiteX140" fmla="*/ 7736114 w 8679543"/>
                <a:gd name="connsiteY140" fmla="*/ 174172 h 3892987"/>
                <a:gd name="connsiteX141" fmla="*/ 7692571 w 8679543"/>
                <a:gd name="connsiteY141" fmla="*/ 130629 h 3892987"/>
                <a:gd name="connsiteX142" fmla="*/ 7605486 w 8679543"/>
                <a:gd name="connsiteY142" fmla="*/ 87086 h 3892987"/>
                <a:gd name="connsiteX143" fmla="*/ 7518400 w 8679543"/>
                <a:gd name="connsiteY143" fmla="*/ 43543 h 3892987"/>
                <a:gd name="connsiteX144" fmla="*/ 7431314 w 8679543"/>
                <a:gd name="connsiteY144" fmla="*/ 0 h 3892987"/>
                <a:gd name="connsiteX145" fmla="*/ 7329714 w 8679543"/>
                <a:gd name="connsiteY145" fmla="*/ 29029 h 3892987"/>
                <a:gd name="connsiteX146" fmla="*/ 7286171 w 8679543"/>
                <a:gd name="connsiteY146" fmla="*/ 58057 h 3892987"/>
                <a:gd name="connsiteX147" fmla="*/ 7242628 w 8679543"/>
                <a:gd name="connsiteY147" fmla="*/ 72572 h 3892987"/>
                <a:gd name="connsiteX148" fmla="*/ 7155543 w 8679543"/>
                <a:gd name="connsiteY148" fmla="*/ 145143 h 3892987"/>
                <a:gd name="connsiteX149" fmla="*/ 7112000 w 8679543"/>
                <a:gd name="connsiteY149" fmla="*/ 159657 h 3892987"/>
                <a:gd name="connsiteX150" fmla="*/ 7024914 w 8679543"/>
                <a:gd name="connsiteY150" fmla="*/ 203200 h 3892987"/>
                <a:gd name="connsiteX151" fmla="*/ 6937828 w 8679543"/>
                <a:gd name="connsiteY151" fmla="*/ 246743 h 3892987"/>
                <a:gd name="connsiteX152" fmla="*/ 6894286 w 8679543"/>
                <a:gd name="connsiteY152" fmla="*/ 275772 h 3892987"/>
                <a:gd name="connsiteX153" fmla="*/ 6792686 w 8679543"/>
                <a:gd name="connsiteY153" fmla="*/ 261257 h 3892987"/>
                <a:gd name="connsiteX154" fmla="*/ 6763657 w 8679543"/>
                <a:gd name="connsiteY154" fmla="*/ 217715 h 3892987"/>
                <a:gd name="connsiteX155" fmla="*/ 6720114 w 8679543"/>
                <a:gd name="connsiteY155" fmla="*/ 174172 h 3892987"/>
                <a:gd name="connsiteX156" fmla="*/ 6705600 w 8679543"/>
                <a:gd name="connsiteY156" fmla="*/ 130629 h 3892987"/>
                <a:gd name="connsiteX157" fmla="*/ 6618514 w 8679543"/>
                <a:gd name="connsiteY157" fmla="*/ 101600 h 3892987"/>
                <a:gd name="connsiteX158" fmla="*/ 6574971 w 8679543"/>
                <a:gd name="connsiteY158" fmla="*/ 87086 h 3892987"/>
                <a:gd name="connsiteX159" fmla="*/ 6531428 w 8679543"/>
                <a:gd name="connsiteY159" fmla="*/ 72572 h 3892987"/>
                <a:gd name="connsiteX160" fmla="*/ 6458857 w 8679543"/>
                <a:gd name="connsiteY160" fmla="*/ 58057 h 3892987"/>
                <a:gd name="connsiteX161" fmla="*/ 6183086 w 8679543"/>
                <a:gd name="connsiteY161" fmla="*/ 72572 h 3892987"/>
                <a:gd name="connsiteX162" fmla="*/ 6052457 w 8679543"/>
                <a:gd name="connsiteY162" fmla="*/ 116115 h 3892987"/>
                <a:gd name="connsiteX163" fmla="*/ 6023428 w 8679543"/>
                <a:gd name="connsiteY163" fmla="*/ 159657 h 3892987"/>
                <a:gd name="connsiteX164" fmla="*/ 5936343 w 8679543"/>
                <a:gd name="connsiteY164" fmla="*/ 203200 h 3892987"/>
                <a:gd name="connsiteX165" fmla="*/ 5878286 w 8679543"/>
                <a:gd name="connsiteY165" fmla="*/ 290286 h 3892987"/>
                <a:gd name="connsiteX166" fmla="*/ 5849257 w 8679543"/>
                <a:gd name="connsiteY166" fmla="*/ 377372 h 3892987"/>
                <a:gd name="connsiteX167" fmla="*/ 5863771 w 8679543"/>
                <a:gd name="connsiteY167" fmla="*/ 493486 h 3892987"/>
                <a:gd name="connsiteX168" fmla="*/ 5863771 w 8679543"/>
                <a:gd name="connsiteY168" fmla="*/ 711200 h 3892987"/>
                <a:gd name="connsiteX169" fmla="*/ 5820228 w 8679543"/>
                <a:gd name="connsiteY169" fmla="*/ 740229 h 3892987"/>
                <a:gd name="connsiteX170" fmla="*/ 5675086 w 8679543"/>
                <a:gd name="connsiteY170" fmla="*/ 769257 h 3892987"/>
                <a:gd name="connsiteX171" fmla="*/ 5384800 w 8679543"/>
                <a:gd name="connsiteY171" fmla="*/ 783772 h 3892987"/>
                <a:gd name="connsiteX172" fmla="*/ 5384800 w 8679543"/>
                <a:gd name="connsiteY172" fmla="*/ 943429 h 3892987"/>
                <a:gd name="connsiteX173" fmla="*/ 5442857 w 8679543"/>
                <a:gd name="connsiteY173" fmla="*/ 1030515 h 3892987"/>
                <a:gd name="connsiteX174" fmla="*/ 5457371 w 8679543"/>
                <a:gd name="connsiteY174" fmla="*/ 1074057 h 3892987"/>
                <a:gd name="connsiteX175" fmla="*/ 5457371 w 8679543"/>
                <a:gd name="connsiteY175" fmla="*/ 1306286 h 3892987"/>
                <a:gd name="connsiteX176" fmla="*/ 5413828 w 8679543"/>
                <a:gd name="connsiteY176" fmla="*/ 1335315 h 3892987"/>
                <a:gd name="connsiteX177" fmla="*/ 5326743 w 8679543"/>
                <a:gd name="connsiteY177" fmla="*/ 1364343 h 3892987"/>
                <a:gd name="connsiteX178" fmla="*/ 5283200 w 8679543"/>
                <a:gd name="connsiteY178" fmla="*/ 1393372 h 3892987"/>
                <a:gd name="connsiteX179" fmla="*/ 4992914 w 8679543"/>
                <a:gd name="connsiteY179" fmla="*/ 1364343 h 3892987"/>
                <a:gd name="connsiteX180" fmla="*/ 4862286 w 8679543"/>
                <a:gd name="connsiteY180" fmla="*/ 1306286 h 3892987"/>
                <a:gd name="connsiteX181" fmla="*/ 4818743 w 8679543"/>
                <a:gd name="connsiteY181" fmla="*/ 1291772 h 3892987"/>
                <a:gd name="connsiteX182" fmla="*/ 4775200 w 8679543"/>
                <a:gd name="connsiteY182" fmla="*/ 1204686 h 3892987"/>
                <a:gd name="connsiteX183" fmla="*/ 4746171 w 8679543"/>
                <a:gd name="connsiteY183" fmla="*/ 1161143 h 3892987"/>
                <a:gd name="connsiteX184" fmla="*/ 4760686 w 8679543"/>
                <a:gd name="connsiteY184" fmla="*/ 1059543 h 3892987"/>
                <a:gd name="connsiteX185" fmla="*/ 4789714 w 8679543"/>
                <a:gd name="connsiteY185" fmla="*/ 972457 h 3892987"/>
                <a:gd name="connsiteX186" fmla="*/ 4731657 w 8679543"/>
                <a:gd name="connsiteY186" fmla="*/ 870857 h 3892987"/>
                <a:gd name="connsiteX187" fmla="*/ 4702628 w 8679543"/>
                <a:gd name="connsiteY187" fmla="*/ 827315 h 3892987"/>
                <a:gd name="connsiteX188" fmla="*/ 4615543 w 8679543"/>
                <a:gd name="connsiteY188" fmla="*/ 798286 h 3892987"/>
                <a:gd name="connsiteX189" fmla="*/ 4528457 w 8679543"/>
                <a:gd name="connsiteY189" fmla="*/ 754743 h 3892987"/>
                <a:gd name="connsiteX190" fmla="*/ 4441371 w 8679543"/>
                <a:gd name="connsiteY190" fmla="*/ 711200 h 3892987"/>
                <a:gd name="connsiteX191" fmla="*/ 4049486 w 8679543"/>
                <a:gd name="connsiteY191" fmla="*/ 696686 h 3892987"/>
                <a:gd name="connsiteX192" fmla="*/ 3860800 w 8679543"/>
                <a:gd name="connsiteY192" fmla="*/ 682172 h 3892987"/>
                <a:gd name="connsiteX193" fmla="*/ 3788228 w 8679543"/>
                <a:gd name="connsiteY193" fmla="*/ 667657 h 3892987"/>
                <a:gd name="connsiteX194" fmla="*/ 3657600 w 8679543"/>
                <a:gd name="connsiteY194" fmla="*/ 653143 h 3892987"/>
                <a:gd name="connsiteX195" fmla="*/ 3439886 w 8679543"/>
                <a:gd name="connsiteY195" fmla="*/ 638629 h 3892987"/>
                <a:gd name="connsiteX196" fmla="*/ 3352800 w 8679543"/>
                <a:gd name="connsiteY196" fmla="*/ 609600 h 3892987"/>
                <a:gd name="connsiteX197" fmla="*/ 3265714 w 8679543"/>
                <a:gd name="connsiteY197" fmla="*/ 566057 h 3892987"/>
                <a:gd name="connsiteX198" fmla="*/ 3207657 w 8679543"/>
                <a:gd name="connsiteY198" fmla="*/ 537029 h 3892987"/>
                <a:gd name="connsiteX199" fmla="*/ 3106057 w 8679543"/>
                <a:gd name="connsiteY199" fmla="*/ 508000 h 3892987"/>
                <a:gd name="connsiteX200" fmla="*/ 3062514 w 8679543"/>
                <a:gd name="connsiteY200" fmla="*/ 478972 h 3892987"/>
                <a:gd name="connsiteX201" fmla="*/ 2989943 w 8679543"/>
                <a:gd name="connsiteY201" fmla="*/ 464457 h 3892987"/>
                <a:gd name="connsiteX202" fmla="*/ 2902857 w 8679543"/>
                <a:gd name="connsiteY202" fmla="*/ 435429 h 3892987"/>
                <a:gd name="connsiteX203" fmla="*/ 2859314 w 8679543"/>
                <a:gd name="connsiteY203" fmla="*/ 420915 h 3892987"/>
                <a:gd name="connsiteX204" fmla="*/ 2728686 w 8679543"/>
                <a:gd name="connsiteY204" fmla="*/ 362857 h 3892987"/>
                <a:gd name="connsiteX205" fmla="*/ 2685143 w 8679543"/>
                <a:gd name="connsiteY205" fmla="*/ 348343 h 3892987"/>
                <a:gd name="connsiteX206" fmla="*/ 2641600 w 8679543"/>
                <a:gd name="connsiteY206" fmla="*/ 333829 h 3892987"/>
                <a:gd name="connsiteX207" fmla="*/ 2525486 w 8679543"/>
                <a:gd name="connsiteY207" fmla="*/ 290286 h 3892987"/>
                <a:gd name="connsiteX208" fmla="*/ 2438400 w 8679543"/>
                <a:gd name="connsiteY208" fmla="*/ 261257 h 3892987"/>
                <a:gd name="connsiteX209" fmla="*/ 2380343 w 8679543"/>
                <a:gd name="connsiteY209" fmla="*/ 246743 h 3892987"/>
                <a:gd name="connsiteX210" fmla="*/ 2206171 w 8679543"/>
                <a:gd name="connsiteY210" fmla="*/ 261257 h 3892987"/>
                <a:gd name="connsiteX211" fmla="*/ 2119086 w 8679543"/>
                <a:gd name="connsiteY211" fmla="*/ 275772 h 3892987"/>
                <a:gd name="connsiteX212" fmla="*/ 1669143 w 8679543"/>
                <a:gd name="connsiteY212" fmla="*/ 261257 h 3892987"/>
                <a:gd name="connsiteX213" fmla="*/ 1407886 w 8679543"/>
                <a:gd name="connsiteY213" fmla="*/ 304800 h 3892987"/>
                <a:gd name="connsiteX214" fmla="*/ 1364343 w 8679543"/>
                <a:gd name="connsiteY214" fmla="*/ 348343 h 3892987"/>
                <a:gd name="connsiteX215" fmla="*/ 1204686 w 8679543"/>
                <a:gd name="connsiteY215" fmla="*/ 275772 h 3892987"/>
                <a:gd name="connsiteX216" fmla="*/ 1204686 w 8679543"/>
                <a:gd name="connsiteY216" fmla="*/ 275772 h 3892987"/>
                <a:gd name="connsiteX217" fmla="*/ 1117600 w 8679543"/>
                <a:gd name="connsiteY217" fmla="*/ 246743 h 3892987"/>
                <a:gd name="connsiteX218" fmla="*/ 1030514 w 8679543"/>
                <a:gd name="connsiteY218" fmla="*/ 203200 h 3892987"/>
                <a:gd name="connsiteX219" fmla="*/ 1074057 w 8679543"/>
                <a:gd name="connsiteY219" fmla="*/ 304800 h 3892987"/>
                <a:gd name="connsiteX220" fmla="*/ 1088571 w 8679543"/>
                <a:gd name="connsiteY220" fmla="*/ 362857 h 3892987"/>
                <a:gd name="connsiteX221" fmla="*/ 1132114 w 8679543"/>
                <a:gd name="connsiteY221" fmla="*/ 406400 h 3892987"/>
                <a:gd name="connsiteX222" fmla="*/ 1190171 w 8679543"/>
                <a:gd name="connsiteY222" fmla="*/ 493486 h 3892987"/>
                <a:gd name="connsiteX223" fmla="*/ 1219200 w 8679543"/>
                <a:gd name="connsiteY223" fmla="*/ 537029 h 3892987"/>
                <a:gd name="connsiteX224" fmla="*/ 1233714 w 8679543"/>
                <a:gd name="connsiteY224" fmla="*/ 711200 h 3892987"/>
                <a:gd name="connsiteX225" fmla="*/ 1248228 w 8679543"/>
                <a:gd name="connsiteY225" fmla="*/ 754743 h 3892987"/>
                <a:gd name="connsiteX226" fmla="*/ 1262743 w 8679543"/>
                <a:gd name="connsiteY226" fmla="*/ 928915 h 3892987"/>
                <a:gd name="connsiteX227" fmla="*/ 1219200 w 8679543"/>
                <a:gd name="connsiteY227" fmla="*/ 957943 h 3892987"/>
                <a:gd name="connsiteX228" fmla="*/ 1190171 w 8679543"/>
                <a:gd name="connsiteY228" fmla="*/ 1001486 h 3892987"/>
                <a:gd name="connsiteX229" fmla="*/ 1262743 w 8679543"/>
                <a:gd name="connsiteY229" fmla="*/ 1103086 h 3892987"/>
                <a:gd name="connsiteX230" fmla="*/ 1306286 w 8679543"/>
                <a:gd name="connsiteY230" fmla="*/ 1132115 h 3892987"/>
                <a:gd name="connsiteX231" fmla="*/ 1335314 w 8679543"/>
                <a:gd name="connsiteY231" fmla="*/ 1233715 h 3892987"/>
                <a:gd name="connsiteX232" fmla="*/ 1465943 w 8679543"/>
                <a:gd name="connsiteY232" fmla="*/ 1291772 h 3892987"/>
                <a:gd name="connsiteX233" fmla="*/ 1611086 w 8679543"/>
                <a:gd name="connsiteY233" fmla="*/ 1364343 h 3892987"/>
                <a:gd name="connsiteX234" fmla="*/ 1654628 w 8679543"/>
                <a:gd name="connsiteY234" fmla="*/ 1393372 h 3892987"/>
                <a:gd name="connsiteX235" fmla="*/ 1698171 w 8679543"/>
                <a:gd name="connsiteY235" fmla="*/ 1407886 h 3892987"/>
                <a:gd name="connsiteX236" fmla="*/ 2046514 w 8679543"/>
                <a:gd name="connsiteY236" fmla="*/ 1422400 h 3892987"/>
                <a:gd name="connsiteX237" fmla="*/ 2104571 w 8679543"/>
                <a:gd name="connsiteY237" fmla="*/ 1436915 h 3892987"/>
                <a:gd name="connsiteX238" fmla="*/ 2148114 w 8679543"/>
                <a:gd name="connsiteY238" fmla="*/ 1451429 h 3892987"/>
                <a:gd name="connsiteX239" fmla="*/ 2119086 w 8679543"/>
                <a:gd name="connsiteY239" fmla="*/ 1509486 h 3892987"/>
                <a:gd name="connsiteX240" fmla="*/ 2104571 w 8679543"/>
                <a:gd name="connsiteY240" fmla="*/ 1553029 h 3892987"/>
                <a:gd name="connsiteX241" fmla="*/ 2061028 w 8679543"/>
                <a:gd name="connsiteY241" fmla="*/ 1640115 h 3892987"/>
                <a:gd name="connsiteX242" fmla="*/ 2090057 w 8679543"/>
                <a:gd name="connsiteY242" fmla="*/ 1857829 h 3892987"/>
                <a:gd name="connsiteX243" fmla="*/ 2104571 w 8679543"/>
                <a:gd name="connsiteY243" fmla="*/ 1959429 h 3892987"/>
                <a:gd name="connsiteX244" fmla="*/ 2119086 w 8679543"/>
                <a:gd name="connsiteY244" fmla="*/ 2032000 h 3892987"/>
                <a:gd name="connsiteX245" fmla="*/ 2133600 w 8679543"/>
                <a:gd name="connsiteY245" fmla="*/ 2075543 h 3892987"/>
                <a:gd name="connsiteX246" fmla="*/ 2177143 w 8679543"/>
                <a:gd name="connsiteY246" fmla="*/ 2090057 h 3892987"/>
                <a:gd name="connsiteX247" fmla="*/ 2220686 w 8679543"/>
                <a:gd name="connsiteY247" fmla="*/ 2177143 h 3892987"/>
                <a:gd name="connsiteX248" fmla="*/ 2264228 w 8679543"/>
                <a:gd name="connsiteY248" fmla="*/ 2264229 h 3892987"/>
                <a:gd name="connsiteX249" fmla="*/ 2206171 w 8679543"/>
                <a:gd name="connsiteY249" fmla="*/ 2380343 h 3892987"/>
                <a:gd name="connsiteX250" fmla="*/ 2104571 w 8679543"/>
                <a:gd name="connsiteY250" fmla="*/ 2365829 h 3892987"/>
                <a:gd name="connsiteX251" fmla="*/ 2017486 w 8679543"/>
                <a:gd name="connsiteY251" fmla="*/ 2322286 h 3892987"/>
                <a:gd name="connsiteX252" fmla="*/ 1973943 w 8679543"/>
                <a:gd name="connsiteY252" fmla="*/ 2307772 h 3892987"/>
                <a:gd name="connsiteX253" fmla="*/ 1901371 w 8679543"/>
                <a:gd name="connsiteY253" fmla="*/ 2278743 h 3892987"/>
                <a:gd name="connsiteX254" fmla="*/ 1683657 w 8679543"/>
                <a:gd name="connsiteY254" fmla="*/ 2293257 h 3892987"/>
                <a:gd name="connsiteX255" fmla="*/ 1669143 w 8679543"/>
                <a:gd name="connsiteY255" fmla="*/ 2336800 h 3892987"/>
                <a:gd name="connsiteX256" fmla="*/ 1582057 w 8679543"/>
                <a:gd name="connsiteY256" fmla="*/ 2380343 h 3892987"/>
                <a:gd name="connsiteX257" fmla="*/ 1407886 w 8679543"/>
                <a:gd name="connsiteY257" fmla="*/ 2351315 h 3892987"/>
                <a:gd name="connsiteX258" fmla="*/ 1364343 w 8679543"/>
                <a:gd name="connsiteY258" fmla="*/ 2322286 h 3892987"/>
                <a:gd name="connsiteX259" fmla="*/ 1335314 w 8679543"/>
                <a:gd name="connsiteY259" fmla="*/ 2278743 h 3892987"/>
                <a:gd name="connsiteX260" fmla="*/ 1248228 w 8679543"/>
                <a:gd name="connsiteY260" fmla="*/ 2249715 h 3892987"/>
                <a:gd name="connsiteX261" fmla="*/ 1204686 w 8679543"/>
                <a:gd name="connsiteY261" fmla="*/ 2235200 h 3892987"/>
                <a:gd name="connsiteX262" fmla="*/ 1030514 w 8679543"/>
                <a:gd name="connsiteY262" fmla="*/ 2148115 h 3892987"/>
                <a:gd name="connsiteX263" fmla="*/ 928914 w 8679543"/>
                <a:gd name="connsiteY263" fmla="*/ 2119086 h 3892987"/>
                <a:gd name="connsiteX264" fmla="*/ 841828 w 8679543"/>
                <a:gd name="connsiteY264" fmla="*/ 2090057 h 3892987"/>
                <a:gd name="connsiteX265" fmla="*/ 827314 w 8679543"/>
                <a:gd name="connsiteY265" fmla="*/ 2046515 h 3892987"/>
                <a:gd name="connsiteX266" fmla="*/ 696686 w 8679543"/>
                <a:gd name="connsiteY266" fmla="*/ 1973943 h 3892987"/>
                <a:gd name="connsiteX267" fmla="*/ 609600 w 8679543"/>
                <a:gd name="connsiteY267" fmla="*/ 1915886 h 3892987"/>
                <a:gd name="connsiteX268" fmla="*/ 493486 w 8679543"/>
                <a:gd name="connsiteY268" fmla="*/ 1785257 h 3892987"/>
                <a:gd name="connsiteX269" fmla="*/ 449943 w 8679543"/>
                <a:gd name="connsiteY269" fmla="*/ 1770743 h 3892987"/>
                <a:gd name="connsiteX270" fmla="*/ 362857 w 8679543"/>
                <a:gd name="connsiteY270" fmla="*/ 1727200 h 3892987"/>
                <a:gd name="connsiteX271" fmla="*/ 145143 w 8679543"/>
                <a:gd name="connsiteY271" fmla="*/ 1741715 h 3892987"/>
                <a:gd name="connsiteX272" fmla="*/ 101600 w 8679543"/>
                <a:gd name="connsiteY272" fmla="*/ 1756229 h 3892987"/>
                <a:gd name="connsiteX273" fmla="*/ 87086 w 8679543"/>
                <a:gd name="connsiteY273" fmla="*/ 1814286 h 3892987"/>
                <a:gd name="connsiteX274" fmla="*/ 0 w 8679543"/>
                <a:gd name="connsiteY274" fmla="*/ 1886857 h 3892987"/>
                <a:gd name="connsiteX275" fmla="*/ 43543 w 8679543"/>
                <a:gd name="connsiteY275" fmla="*/ 1886857 h 3892987"/>
                <a:gd name="connsiteX0" fmla="*/ 43543 w 8679543"/>
                <a:gd name="connsiteY0" fmla="*/ 1886857 h 3892987"/>
                <a:gd name="connsiteX1" fmla="*/ 333828 w 8679543"/>
                <a:gd name="connsiteY1" fmla="*/ 2017486 h 3892987"/>
                <a:gd name="connsiteX2" fmla="*/ 377371 w 8679543"/>
                <a:gd name="connsiteY2" fmla="*/ 2032000 h 3892987"/>
                <a:gd name="connsiteX3" fmla="*/ 435428 w 8679543"/>
                <a:gd name="connsiteY3" fmla="*/ 2104572 h 3892987"/>
                <a:gd name="connsiteX4" fmla="*/ 508000 w 8679543"/>
                <a:gd name="connsiteY4" fmla="*/ 2162629 h 3892987"/>
                <a:gd name="connsiteX5" fmla="*/ 566057 w 8679543"/>
                <a:gd name="connsiteY5" fmla="*/ 2220686 h 3892987"/>
                <a:gd name="connsiteX6" fmla="*/ 595086 w 8679543"/>
                <a:gd name="connsiteY6" fmla="*/ 2264229 h 3892987"/>
                <a:gd name="connsiteX7" fmla="*/ 638628 w 8679543"/>
                <a:gd name="connsiteY7" fmla="*/ 2293257 h 3892987"/>
                <a:gd name="connsiteX8" fmla="*/ 696686 w 8679543"/>
                <a:gd name="connsiteY8" fmla="*/ 2380343 h 3892987"/>
                <a:gd name="connsiteX9" fmla="*/ 769257 w 8679543"/>
                <a:gd name="connsiteY9" fmla="*/ 2452915 h 3892987"/>
                <a:gd name="connsiteX10" fmla="*/ 827314 w 8679543"/>
                <a:gd name="connsiteY10" fmla="*/ 2554515 h 3892987"/>
                <a:gd name="connsiteX11" fmla="*/ 870857 w 8679543"/>
                <a:gd name="connsiteY11" fmla="*/ 2598057 h 3892987"/>
                <a:gd name="connsiteX12" fmla="*/ 928914 w 8679543"/>
                <a:gd name="connsiteY12" fmla="*/ 2685143 h 3892987"/>
                <a:gd name="connsiteX13" fmla="*/ 943428 w 8679543"/>
                <a:gd name="connsiteY13" fmla="*/ 2728686 h 3892987"/>
                <a:gd name="connsiteX14" fmla="*/ 949098 w 8679543"/>
                <a:gd name="connsiteY14" fmla="*/ 2830060 h 3892987"/>
                <a:gd name="connsiteX15" fmla="*/ 1088571 w 8679543"/>
                <a:gd name="connsiteY15" fmla="*/ 2989943 h 3892987"/>
                <a:gd name="connsiteX16" fmla="*/ 1103086 w 8679543"/>
                <a:gd name="connsiteY16" fmla="*/ 3033486 h 3892987"/>
                <a:gd name="connsiteX17" fmla="*/ 1161143 w 8679543"/>
                <a:gd name="connsiteY17" fmla="*/ 3120572 h 3892987"/>
                <a:gd name="connsiteX18" fmla="*/ 1190171 w 8679543"/>
                <a:gd name="connsiteY18" fmla="*/ 3164115 h 3892987"/>
                <a:gd name="connsiteX19" fmla="*/ 1219200 w 8679543"/>
                <a:gd name="connsiteY19" fmla="*/ 3207657 h 3892987"/>
                <a:gd name="connsiteX20" fmla="*/ 1277257 w 8679543"/>
                <a:gd name="connsiteY20" fmla="*/ 3294743 h 3892987"/>
                <a:gd name="connsiteX21" fmla="*/ 1291771 w 8679543"/>
                <a:gd name="connsiteY21" fmla="*/ 3338286 h 3892987"/>
                <a:gd name="connsiteX22" fmla="*/ 1320800 w 8679543"/>
                <a:gd name="connsiteY22" fmla="*/ 3381829 h 3892987"/>
                <a:gd name="connsiteX23" fmla="*/ 1378857 w 8679543"/>
                <a:gd name="connsiteY23" fmla="*/ 3483429 h 3892987"/>
                <a:gd name="connsiteX24" fmla="*/ 1494971 w 8679543"/>
                <a:gd name="connsiteY24" fmla="*/ 3628572 h 3892987"/>
                <a:gd name="connsiteX25" fmla="*/ 1553028 w 8679543"/>
                <a:gd name="connsiteY25" fmla="*/ 3701143 h 3892987"/>
                <a:gd name="connsiteX26" fmla="*/ 1625600 w 8679543"/>
                <a:gd name="connsiteY26" fmla="*/ 3759200 h 3892987"/>
                <a:gd name="connsiteX27" fmla="*/ 1712686 w 8679543"/>
                <a:gd name="connsiteY27" fmla="*/ 3802743 h 3892987"/>
                <a:gd name="connsiteX28" fmla="*/ 1843314 w 8679543"/>
                <a:gd name="connsiteY28" fmla="*/ 3860800 h 3892987"/>
                <a:gd name="connsiteX29" fmla="*/ 2133600 w 8679543"/>
                <a:gd name="connsiteY29" fmla="*/ 3875315 h 3892987"/>
                <a:gd name="connsiteX30" fmla="*/ 2424565 w 8679543"/>
                <a:gd name="connsiteY30" fmla="*/ 3888922 h 3892987"/>
                <a:gd name="connsiteX31" fmla="*/ 2400300 w 8679543"/>
                <a:gd name="connsiteY31" fmla="*/ 3768272 h 3892987"/>
                <a:gd name="connsiteX32" fmla="*/ 2336800 w 8679543"/>
                <a:gd name="connsiteY32" fmla="*/ 3556000 h 3892987"/>
                <a:gd name="connsiteX33" fmla="*/ 2307771 w 8679543"/>
                <a:gd name="connsiteY33" fmla="*/ 3468915 h 3892987"/>
                <a:gd name="connsiteX34" fmla="*/ 2264228 w 8679543"/>
                <a:gd name="connsiteY34" fmla="*/ 3381829 h 3892987"/>
                <a:gd name="connsiteX35" fmla="*/ 2159680 w 8679543"/>
                <a:gd name="connsiteY35" fmla="*/ 3051855 h 3892987"/>
                <a:gd name="connsiteX36" fmla="*/ 2027011 w 8679543"/>
                <a:gd name="connsiteY36" fmla="*/ 2621190 h 3892987"/>
                <a:gd name="connsiteX37" fmla="*/ 2128157 w 8679543"/>
                <a:gd name="connsiteY37" fmla="*/ 2896961 h 3892987"/>
                <a:gd name="connsiteX38" fmla="*/ 2279876 w 8679543"/>
                <a:gd name="connsiteY38" fmla="*/ 3077029 h 3892987"/>
                <a:gd name="connsiteX39" fmla="*/ 2351314 w 8679543"/>
                <a:gd name="connsiteY39" fmla="*/ 2873829 h 3892987"/>
                <a:gd name="connsiteX40" fmla="*/ 2322286 w 8679543"/>
                <a:gd name="connsiteY40" fmla="*/ 2772229 h 3892987"/>
                <a:gd name="connsiteX41" fmla="*/ 2365375 w 8679543"/>
                <a:gd name="connsiteY41" fmla="*/ 2607582 h 3892987"/>
                <a:gd name="connsiteX42" fmla="*/ 2448152 w 8679543"/>
                <a:gd name="connsiteY42" fmla="*/ 2444297 h 3892987"/>
                <a:gd name="connsiteX43" fmla="*/ 2583543 w 8679543"/>
                <a:gd name="connsiteY43" fmla="*/ 2481943 h 3892987"/>
                <a:gd name="connsiteX44" fmla="*/ 2627086 w 8679543"/>
                <a:gd name="connsiteY44" fmla="*/ 2467429 h 3892987"/>
                <a:gd name="connsiteX45" fmla="*/ 2685143 w 8679543"/>
                <a:gd name="connsiteY45" fmla="*/ 2394857 h 3892987"/>
                <a:gd name="connsiteX46" fmla="*/ 2743200 w 8679543"/>
                <a:gd name="connsiteY46" fmla="*/ 2307772 h 3892987"/>
                <a:gd name="connsiteX47" fmla="*/ 2801257 w 8679543"/>
                <a:gd name="connsiteY47" fmla="*/ 2177143 h 3892987"/>
                <a:gd name="connsiteX48" fmla="*/ 2830286 w 8679543"/>
                <a:gd name="connsiteY48" fmla="*/ 2090057 h 3892987"/>
                <a:gd name="connsiteX49" fmla="*/ 2975428 w 8679543"/>
                <a:gd name="connsiteY49" fmla="*/ 2002972 h 3892987"/>
                <a:gd name="connsiteX50" fmla="*/ 3033486 w 8679543"/>
                <a:gd name="connsiteY50" fmla="*/ 1944915 h 3892987"/>
                <a:gd name="connsiteX51" fmla="*/ 3106057 w 8679543"/>
                <a:gd name="connsiteY51" fmla="*/ 1857829 h 3892987"/>
                <a:gd name="connsiteX52" fmla="*/ 3164114 w 8679543"/>
                <a:gd name="connsiteY52" fmla="*/ 1828800 h 3892987"/>
                <a:gd name="connsiteX53" fmla="*/ 3439886 w 8679543"/>
                <a:gd name="connsiteY53" fmla="*/ 1814286 h 3892987"/>
                <a:gd name="connsiteX54" fmla="*/ 3497943 w 8679543"/>
                <a:gd name="connsiteY54" fmla="*/ 1901372 h 3892987"/>
                <a:gd name="connsiteX55" fmla="*/ 3628571 w 8679543"/>
                <a:gd name="connsiteY55" fmla="*/ 1944915 h 3892987"/>
                <a:gd name="connsiteX56" fmla="*/ 3672114 w 8679543"/>
                <a:gd name="connsiteY56" fmla="*/ 1959429 h 3892987"/>
                <a:gd name="connsiteX57" fmla="*/ 3730171 w 8679543"/>
                <a:gd name="connsiteY57" fmla="*/ 2002972 h 3892987"/>
                <a:gd name="connsiteX58" fmla="*/ 3744686 w 8679543"/>
                <a:gd name="connsiteY58" fmla="*/ 2046515 h 3892987"/>
                <a:gd name="connsiteX59" fmla="*/ 3773714 w 8679543"/>
                <a:gd name="connsiteY59" fmla="*/ 2090057 h 3892987"/>
                <a:gd name="connsiteX60" fmla="*/ 3817257 w 8679543"/>
                <a:gd name="connsiteY60" fmla="*/ 2177143 h 3892987"/>
                <a:gd name="connsiteX61" fmla="*/ 3860800 w 8679543"/>
                <a:gd name="connsiteY61" fmla="*/ 2220686 h 3892987"/>
                <a:gd name="connsiteX62" fmla="*/ 3889828 w 8679543"/>
                <a:gd name="connsiteY62" fmla="*/ 2264229 h 3892987"/>
                <a:gd name="connsiteX63" fmla="*/ 3933371 w 8679543"/>
                <a:gd name="connsiteY63" fmla="*/ 2307772 h 3892987"/>
                <a:gd name="connsiteX64" fmla="*/ 4034971 w 8679543"/>
                <a:gd name="connsiteY64" fmla="*/ 2409372 h 3892987"/>
                <a:gd name="connsiteX65" fmla="*/ 4107543 w 8679543"/>
                <a:gd name="connsiteY65" fmla="*/ 2481943 h 3892987"/>
                <a:gd name="connsiteX66" fmla="*/ 4180114 w 8679543"/>
                <a:gd name="connsiteY66" fmla="*/ 2540000 h 3892987"/>
                <a:gd name="connsiteX67" fmla="*/ 4238171 w 8679543"/>
                <a:gd name="connsiteY67" fmla="*/ 2627086 h 3892987"/>
                <a:gd name="connsiteX68" fmla="*/ 4267200 w 8679543"/>
                <a:gd name="connsiteY68" fmla="*/ 2670629 h 3892987"/>
                <a:gd name="connsiteX69" fmla="*/ 4470400 w 8679543"/>
                <a:gd name="connsiteY69" fmla="*/ 2714172 h 3892987"/>
                <a:gd name="connsiteX70" fmla="*/ 4557486 w 8679543"/>
                <a:gd name="connsiteY70" fmla="*/ 2757715 h 3892987"/>
                <a:gd name="connsiteX71" fmla="*/ 4659086 w 8679543"/>
                <a:gd name="connsiteY71" fmla="*/ 2801257 h 3892987"/>
                <a:gd name="connsiteX72" fmla="*/ 4963886 w 8679543"/>
                <a:gd name="connsiteY72" fmla="*/ 2902857 h 3892987"/>
                <a:gd name="connsiteX73" fmla="*/ 5007428 w 8679543"/>
                <a:gd name="connsiteY73" fmla="*/ 2931886 h 3892987"/>
                <a:gd name="connsiteX74" fmla="*/ 5036457 w 8679543"/>
                <a:gd name="connsiteY74" fmla="*/ 2975429 h 3892987"/>
                <a:gd name="connsiteX75" fmla="*/ 5080000 w 8679543"/>
                <a:gd name="connsiteY75" fmla="*/ 3033486 h 3892987"/>
                <a:gd name="connsiteX76" fmla="*/ 5123543 w 8679543"/>
                <a:gd name="connsiteY76" fmla="*/ 3062515 h 3892987"/>
                <a:gd name="connsiteX77" fmla="*/ 5152571 w 8679543"/>
                <a:gd name="connsiteY77" fmla="*/ 3106057 h 3892987"/>
                <a:gd name="connsiteX78" fmla="*/ 5196114 w 8679543"/>
                <a:gd name="connsiteY78" fmla="*/ 3120572 h 3892987"/>
                <a:gd name="connsiteX79" fmla="*/ 5283200 w 8679543"/>
                <a:gd name="connsiteY79" fmla="*/ 3178629 h 3892987"/>
                <a:gd name="connsiteX80" fmla="*/ 5326743 w 8679543"/>
                <a:gd name="connsiteY80" fmla="*/ 3207657 h 3892987"/>
                <a:gd name="connsiteX81" fmla="*/ 5355771 w 8679543"/>
                <a:gd name="connsiteY81" fmla="*/ 3251200 h 3892987"/>
                <a:gd name="connsiteX82" fmla="*/ 5399314 w 8679543"/>
                <a:gd name="connsiteY82" fmla="*/ 3280229 h 3892987"/>
                <a:gd name="connsiteX83" fmla="*/ 5442857 w 8679543"/>
                <a:gd name="connsiteY83" fmla="*/ 3323772 h 3892987"/>
                <a:gd name="connsiteX84" fmla="*/ 5486400 w 8679543"/>
                <a:gd name="connsiteY84" fmla="*/ 3352800 h 3892987"/>
                <a:gd name="connsiteX85" fmla="*/ 5529943 w 8679543"/>
                <a:gd name="connsiteY85" fmla="*/ 3396343 h 3892987"/>
                <a:gd name="connsiteX86" fmla="*/ 5573486 w 8679543"/>
                <a:gd name="connsiteY86" fmla="*/ 3425372 h 3892987"/>
                <a:gd name="connsiteX87" fmla="*/ 5617028 w 8679543"/>
                <a:gd name="connsiteY87" fmla="*/ 3468915 h 3892987"/>
                <a:gd name="connsiteX88" fmla="*/ 5660571 w 8679543"/>
                <a:gd name="connsiteY88" fmla="*/ 3483429 h 3892987"/>
                <a:gd name="connsiteX89" fmla="*/ 5747657 w 8679543"/>
                <a:gd name="connsiteY89" fmla="*/ 3454400 h 3892987"/>
                <a:gd name="connsiteX90" fmla="*/ 5791200 w 8679543"/>
                <a:gd name="connsiteY90" fmla="*/ 3425372 h 3892987"/>
                <a:gd name="connsiteX91" fmla="*/ 5834743 w 8679543"/>
                <a:gd name="connsiteY91" fmla="*/ 3410857 h 3892987"/>
                <a:gd name="connsiteX92" fmla="*/ 5878286 w 8679543"/>
                <a:gd name="connsiteY92" fmla="*/ 3381829 h 3892987"/>
                <a:gd name="connsiteX93" fmla="*/ 5965371 w 8679543"/>
                <a:gd name="connsiteY93" fmla="*/ 3352800 h 3892987"/>
                <a:gd name="connsiteX94" fmla="*/ 6066971 w 8679543"/>
                <a:gd name="connsiteY94" fmla="*/ 3323772 h 3892987"/>
                <a:gd name="connsiteX95" fmla="*/ 6241143 w 8679543"/>
                <a:gd name="connsiteY95" fmla="*/ 3338286 h 3892987"/>
                <a:gd name="connsiteX96" fmla="*/ 6270171 w 8679543"/>
                <a:gd name="connsiteY96" fmla="*/ 3381829 h 3892987"/>
                <a:gd name="connsiteX97" fmla="*/ 6342743 w 8679543"/>
                <a:gd name="connsiteY97" fmla="*/ 3512457 h 3892987"/>
                <a:gd name="connsiteX98" fmla="*/ 6386286 w 8679543"/>
                <a:gd name="connsiteY98" fmla="*/ 3556000 h 3892987"/>
                <a:gd name="connsiteX99" fmla="*/ 6473371 w 8679543"/>
                <a:gd name="connsiteY99" fmla="*/ 3614057 h 3892987"/>
                <a:gd name="connsiteX100" fmla="*/ 6821714 w 8679543"/>
                <a:gd name="connsiteY100" fmla="*/ 3599543 h 3892987"/>
                <a:gd name="connsiteX101" fmla="*/ 7024914 w 8679543"/>
                <a:gd name="connsiteY101" fmla="*/ 3570515 h 3892987"/>
                <a:gd name="connsiteX102" fmla="*/ 7155543 w 8679543"/>
                <a:gd name="connsiteY102" fmla="*/ 3556000 h 3892987"/>
                <a:gd name="connsiteX103" fmla="*/ 7445828 w 8679543"/>
                <a:gd name="connsiteY103" fmla="*/ 3585029 h 3892987"/>
                <a:gd name="connsiteX104" fmla="*/ 7489371 w 8679543"/>
                <a:gd name="connsiteY104" fmla="*/ 3614057 h 3892987"/>
                <a:gd name="connsiteX105" fmla="*/ 7590971 w 8679543"/>
                <a:gd name="connsiteY105" fmla="*/ 3628572 h 3892987"/>
                <a:gd name="connsiteX106" fmla="*/ 8389257 w 8679543"/>
                <a:gd name="connsiteY106" fmla="*/ 3439886 h 3892987"/>
                <a:gd name="connsiteX107" fmla="*/ 8374743 w 8679543"/>
                <a:gd name="connsiteY107" fmla="*/ 3396343 h 3892987"/>
                <a:gd name="connsiteX108" fmla="*/ 8360228 w 8679543"/>
                <a:gd name="connsiteY108" fmla="*/ 3338286 h 3892987"/>
                <a:gd name="connsiteX109" fmla="*/ 8374743 w 8679543"/>
                <a:gd name="connsiteY109" fmla="*/ 2699657 h 3892987"/>
                <a:gd name="connsiteX110" fmla="*/ 8447314 w 8679543"/>
                <a:gd name="connsiteY110" fmla="*/ 2525486 h 3892987"/>
                <a:gd name="connsiteX111" fmla="*/ 8490857 w 8679543"/>
                <a:gd name="connsiteY111" fmla="*/ 2438400 h 3892987"/>
                <a:gd name="connsiteX112" fmla="*/ 8534400 w 8679543"/>
                <a:gd name="connsiteY112" fmla="*/ 2307772 h 3892987"/>
                <a:gd name="connsiteX113" fmla="*/ 8548914 w 8679543"/>
                <a:gd name="connsiteY113" fmla="*/ 2264229 h 3892987"/>
                <a:gd name="connsiteX114" fmla="*/ 8519886 w 8679543"/>
                <a:gd name="connsiteY114" fmla="*/ 2119086 h 3892987"/>
                <a:gd name="connsiteX115" fmla="*/ 8490857 w 8679543"/>
                <a:gd name="connsiteY115" fmla="*/ 2032000 h 3892987"/>
                <a:gd name="connsiteX116" fmla="*/ 8505371 w 8679543"/>
                <a:gd name="connsiteY116" fmla="*/ 1654629 h 3892987"/>
                <a:gd name="connsiteX117" fmla="*/ 8548914 w 8679543"/>
                <a:gd name="connsiteY117" fmla="*/ 1567543 h 3892987"/>
                <a:gd name="connsiteX118" fmla="*/ 8592457 w 8679543"/>
                <a:gd name="connsiteY118" fmla="*/ 1553029 h 3892987"/>
                <a:gd name="connsiteX119" fmla="*/ 8621486 w 8679543"/>
                <a:gd name="connsiteY119" fmla="*/ 1465943 h 3892987"/>
                <a:gd name="connsiteX120" fmla="*/ 8636000 w 8679543"/>
                <a:gd name="connsiteY120" fmla="*/ 1422400 h 3892987"/>
                <a:gd name="connsiteX121" fmla="*/ 8679543 w 8679543"/>
                <a:gd name="connsiteY121" fmla="*/ 1335315 h 3892987"/>
                <a:gd name="connsiteX122" fmla="*/ 8505371 w 8679543"/>
                <a:gd name="connsiteY122" fmla="*/ 1059543 h 3892987"/>
                <a:gd name="connsiteX123" fmla="*/ 8447314 w 8679543"/>
                <a:gd name="connsiteY123" fmla="*/ 1030515 h 3892987"/>
                <a:gd name="connsiteX124" fmla="*/ 8389257 w 8679543"/>
                <a:gd name="connsiteY124" fmla="*/ 1016000 h 3892987"/>
                <a:gd name="connsiteX125" fmla="*/ 8345714 w 8679543"/>
                <a:gd name="connsiteY125" fmla="*/ 986972 h 3892987"/>
                <a:gd name="connsiteX126" fmla="*/ 8302171 w 8679543"/>
                <a:gd name="connsiteY126" fmla="*/ 972457 h 3892987"/>
                <a:gd name="connsiteX127" fmla="*/ 8316686 w 8679543"/>
                <a:gd name="connsiteY127" fmla="*/ 798286 h 3892987"/>
                <a:gd name="connsiteX128" fmla="*/ 8360228 w 8679543"/>
                <a:gd name="connsiteY128" fmla="*/ 783772 h 3892987"/>
                <a:gd name="connsiteX129" fmla="*/ 8432800 w 8679543"/>
                <a:gd name="connsiteY129" fmla="*/ 261257 h 3892987"/>
                <a:gd name="connsiteX130" fmla="*/ 8418286 w 8679543"/>
                <a:gd name="connsiteY130" fmla="*/ 101600 h 3892987"/>
                <a:gd name="connsiteX131" fmla="*/ 8374743 w 8679543"/>
                <a:gd name="connsiteY131" fmla="*/ 116115 h 3892987"/>
                <a:gd name="connsiteX132" fmla="*/ 8287657 w 8679543"/>
                <a:gd name="connsiteY132" fmla="*/ 159657 h 3892987"/>
                <a:gd name="connsiteX133" fmla="*/ 8128000 w 8679543"/>
                <a:gd name="connsiteY133" fmla="*/ 130629 h 3892987"/>
                <a:gd name="connsiteX134" fmla="*/ 8084457 w 8679543"/>
                <a:gd name="connsiteY134" fmla="*/ 101600 h 3892987"/>
                <a:gd name="connsiteX135" fmla="*/ 7997371 w 8679543"/>
                <a:gd name="connsiteY135" fmla="*/ 72572 h 3892987"/>
                <a:gd name="connsiteX136" fmla="*/ 7953828 w 8679543"/>
                <a:gd name="connsiteY136" fmla="*/ 188686 h 3892987"/>
                <a:gd name="connsiteX137" fmla="*/ 7910286 w 8679543"/>
                <a:gd name="connsiteY137" fmla="*/ 203200 h 3892987"/>
                <a:gd name="connsiteX138" fmla="*/ 7779657 w 8679543"/>
                <a:gd name="connsiteY138" fmla="*/ 188686 h 3892987"/>
                <a:gd name="connsiteX139" fmla="*/ 7736114 w 8679543"/>
                <a:gd name="connsiteY139" fmla="*/ 174172 h 3892987"/>
                <a:gd name="connsiteX140" fmla="*/ 7692571 w 8679543"/>
                <a:gd name="connsiteY140" fmla="*/ 130629 h 3892987"/>
                <a:gd name="connsiteX141" fmla="*/ 7605486 w 8679543"/>
                <a:gd name="connsiteY141" fmla="*/ 87086 h 3892987"/>
                <a:gd name="connsiteX142" fmla="*/ 7518400 w 8679543"/>
                <a:gd name="connsiteY142" fmla="*/ 43543 h 3892987"/>
                <a:gd name="connsiteX143" fmla="*/ 7431314 w 8679543"/>
                <a:gd name="connsiteY143" fmla="*/ 0 h 3892987"/>
                <a:gd name="connsiteX144" fmla="*/ 7329714 w 8679543"/>
                <a:gd name="connsiteY144" fmla="*/ 29029 h 3892987"/>
                <a:gd name="connsiteX145" fmla="*/ 7286171 w 8679543"/>
                <a:gd name="connsiteY145" fmla="*/ 58057 h 3892987"/>
                <a:gd name="connsiteX146" fmla="*/ 7242628 w 8679543"/>
                <a:gd name="connsiteY146" fmla="*/ 72572 h 3892987"/>
                <a:gd name="connsiteX147" fmla="*/ 7155543 w 8679543"/>
                <a:gd name="connsiteY147" fmla="*/ 145143 h 3892987"/>
                <a:gd name="connsiteX148" fmla="*/ 7112000 w 8679543"/>
                <a:gd name="connsiteY148" fmla="*/ 159657 h 3892987"/>
                <a:gd name="connsiteX149" fmla="*/ 7024914 w 8679543"/>
                <a:gd name="connsiteY149" fmla="*/ 203200 h 3892987"/>
                <a:gd name="connsiteX150" fmla="*/ 6937828 w 8679543"/>
                <a:gd name="connsiteY150" fmla="*/ 246743 h 3892987"/>
                <a:gd name="connsiteX151" fmla="*/ 6894286 w 8679543"/>
                <a:gd name="connsiteY151" fmla="*/ 275772 h 3892987"/>
                <a:gd name="connsiteX152" fmla="*/ 6792686 w 8679543"/>
                <a:gd name="connsiteY152" fmla="*/ 261257 h 3892987"/>
                <a:gd name="connsiteX153" fmla="*/ 6763657 w 8679543"/>
                <a:gd name="connsiteY153" fmla="*/ 217715 h 3892987"/>
                <a:gd name="connsiteX154" fmla="*/ 6720114 w 8679543"/>
                <a:gd name="connsiteY154" fmla="*/ 174172 h 3892987"/>
                <a:gd name="connsiteX155" fmla="*/ 6705600 w 8679543"/>
                <a:gd name="connsiteY155" fmla="*/ 130629 h 3892987"/>
                <a:gd name="connsiteX156" fmla="*/ 6618514 w 8679543"/>
                <a:gd name="connsiteY156" fmla="*/ 101600 h 3892987"/>
                <a:gd name="connsiteX157" fmla="*/ 6574971 w 8679543"/>
                <a:gd name="connsiteY157" fmla="*/ 87086 h 3892987"/>
                <a:gd name="connsiteX158" fmla="*/ 6531428 w 8679543"/>
                <a:gd name="connsiteY158" fmla="*/ 72572 h 3892987"/>
                <a:gd name="connsiteX159" fmla="*/ 6458857 w 8679543"/>
                <a:gd name="connsiteY159" fmla="*/ 58057 h 3892987"/>
                <a:gd name="connsiteX160" fmla="*/ 6183086 w 8679543"/>
                <a:gd name="connsiteY160" fmla="*/ 72572 h 3892987"/>
                <a:gd name="connsiteX161" fmla="*/ 6052457 w 8679543"/>
                <a:gd name="connsiteY161" fmla="*/ 116115 h 3892987"/>
                <a:gd name="connsiteX162" fmla="*/ 6023428 w 8679543"/>
                <a:gd name="connsiteY162" fmla="*/ 159657 h 3892987"/>
                <a:gd name="connsiteX163" fmla="*/ 5936343 w 8679543"/>
                <a:gd name="connsiteY163" fmla="*/ 203200 h 3892987"/>
                <a:gd name="connsiteX164" fmla="*/ 5878286 w 8679543"/>
                <a:gd name="connsiteY164" fmla="*/ 290286 h 3892987"/>
                <a:gd name="connsiteX165" fmla="*/ 5849257 w 8679543"/>
                <a:gd name="connsiteY165" fmla="*/ 377372 h 3892987"/>
                <a:gd name="connsiteX166" fmla="*/ 5863771 w 8679543"/>
                <a:gd name="connsiteY166" fmla="*/ 493486 h 3892987"/>
                <a:gd name="connsiteX167" fmla="*/ 5863771 w 8679543"/>
                <a:gd name="connsiteY167" fmla="*/ 711200 h 3892987"/>
                <a:gd name="connsiteX168" fmla="*/ 5820228 w 8679543"/>
                <a:gd name="connsiteY168" fmla="*/ 740229 h 3892987"/>
                <a:gd name="connsiteX169" fmla="*/ 5675086 w 8679543"/>
                <a:gd name="connsiteY169" fmla="*/ 769257 h 3892987"/>
                <a:gd name="connsiteX170" fmla="*/ 5384800 w 8679543"/>
                <a:gd name="connsiteY170" fmla="*/ 783772 h 3892987"/>
                <a:gd name="connsiteX171" fmla="*/ 5384800 w 8679543"/>
                <a:gd name="connsiteY171" fmla="*/ 943429 h 3892987"/>
                <a:gd name="connsiteX172" fmla="*/ 5442857 w 8679543"/>
                <a:gd name="connsiteY172" fmla="*/ 1030515 h 3892987"/>
                <a:gd name="connsiteX173" fmla="*/ 5457371 w 8679543"/>
                <a:gd name="connsiteY173" fmla="*/ 1074057 h 3892987"/>
                <a:gd name="connsiteX174" fmla="*/ 5457371 w 8679543"/>
                <a:gd name="connsiteY174" fmla="*/ 1306286 h 3892987"/>
                <a:gd name="connsiteX175" fmla="*/ 5413828 w 8679543"/>
                <a:gd name="connsiteY175" fmla="*/ 1335315 h 3892987"/>
                <a:gd name="connsiteX176" fmla="*/ 5326743 w 8679543"/>
                <a:gd name="connsiteY176" fmla="*/ 1364343 h 3892987"/>
                <a:gd name="connsiteX177" fmla="*/ 5283200 w 8679543"/>
                <a:gd name="connsiteY177" fmla="*/ 1393372 h 3892987"/>
                <a:gd name="connsiteX178" fmla="*/ 4992914 w 8679543"/>
                <a:gd name="connsiteY178" fmla="*/ 1364343 h 3892987"/>
                <a:gd name="connsiteX179" fmla="*/ 4862286 w 8679543"/>
                <a:gd name="connsiteY179" fmla="*/ 1306286 h 3892987"/>
                <a:gd name="connsiteX180" fmla="*/ 4818743 w 8679543"/>
                <a:gd name="connsiteY180" fmla="*/ 1291772 h 3892987"/>
                <a:gd name="connsiteX181" fmla="*/ 4775200 w 8679543"/>
                <a:gd name="connsiteY181" fmla="*/ 1204686 h 3892987"/>
                <a:gd name="connsiteX182" fmla="*/ 4746171 w 8679543"/>
                <a:gd name="connsiteY182" fmla="*/ 1161143 h 3892987"/>
                <a:gd name="connsiteX183" fmla="*/ 4760686 w 8679543"/>
                <a:gd name="connsiteY183" fmla="*/ 1059543 h 3892987"/>
                <a:gd name="connsiteX184" fmla="*/ 4789714 w 8679543"/>
                <a:gd name="connsiteY184" fmla="*/ 972457 h 3892987"/>
                <a:gd name="connsiteX185" fmla="*/ 4731657 w 8679543"/>
                <a:gd name="connsiteY185" fmla="*/ 870857 h 3892987"/>
                <a:gd name="connsiteX186" fmla="*/ 4702628 w 8679543"/>
                <a:gd name="connsiteY186" fmla="*/ 827315 h 3892987"/>
                <a:gd name="connsiteX187" fmla="*/ 4615543 w 8679543"/>
                <a:gd name="connsiteY187" fmla="*/ 798286 h 3892987"/>
                <a:gd name="connsiteX188" fmla="*/ 4528457 w 8679543"/>
                <a:gd name="connsiteY188" fmla="*/ 754743 h 3892987"/>
                <a:gd name="connsiteX189" fmla="*/ 4441371 w 8679543"/>
                <a:gd name="connsiteY189" fmla="*/ 711200 h 3892987"/>
                <a:gd name="connsiteX190" fmla="*/ 4049486 w 8679543"/>
                <a:gd name="connsiteY190" fmla="*/ 696686 h 3892987"/>
                <a:gd name="connsiteX191" fmla="*/ 3860800 w 8679543"/>
                <a:gd name="connsiteY191" fmla="*/ 682172 h 3892987"/>
                <a:gd name="connsiteX192" fmla="*/ 3788228 w 8679543"/>
                <a:gd name="connsiteY192" fmla="*/ 667657 h 3892987"/>
                <a:gd name="connsiteX193" fmla="*/ 3657600 w 8679543"/>
                <a:gd name="connsiteY193" fmla="*/ 653143 h 3892987"/>
                <a:gd name="connsiteX194" fmla="*/ 3439886 w 8679543"/>
                <a:gd name="connsiteY194" fmla="*/ 638629 h 3892987"/>
                <a:gd name="connsiteX195" fmla="*/ 3352800 w 8679543"/>
                <a:gd name="connsiteY195" fmla="*/ 609600 h 3892987"/>
                <a:gd name="connsiteX196" fmla="*/ 3265714 w 8679543"/>
                <a:gd name="connsiteY196" fmla="*/ 566057 h 3892987"/>
                <a:gd name="connsiteX197" fmla="*/ 3207657 w 8679543"/>
                <a:gd name="connsiteY197" fmla="*/ 537029 h 3892987"/>
                <a:gd name="connsiteX198" fmla="*/ 3106057 w 8679543"/>
                <a:gd name="connsiteY198" fmla="*/ 508000 h 3892987"/>
                <a:gd name="connsiteX199" fmla="*/ 3062514 w 8679543"/>
                <a:gd name="connsiteY199" fmla="*/ 478972 h 3892987"/>
                <a:gd name="connsiteX200" fmla="*/ 2989943 w 8679543"/>
                <a:gd name="connsiteY200" fmla="*/ 464457 h 3892987"/>
                <a:gd name="connsiteX201" fmla="*/ 2902857 w 8679543"/>
                <a:gd name="connsiteY201" fmla="*/ 435429 h 3892987"/>
                <a:gd name="connsiteX202" fmla="*/ 2859314 w 8679543"/>
                <a:gd name="connsiteY202" fmla="*/ 420915 h 3892987"/>
                <a:gd name="connsiteX203" fmla="*/ 2728686 w 8679543"/>
                <a:gd name="connsiteY203" fmla="*/ 362857 h 3892987"/>
                <a:gd name="connsiteX204" fmla="*/ 2685143 w 8679543"/>
                <a:gd name="connsiteY204" fmla="*/ 348343 h 3892987"/>
                <a:gd name="connsiteX205" fmla="*/ 2641600 w 8679543"/>
                <a:gd name="connsiteY205" fmla="*/ 333829 h 3892987"/>
                <a:gd name="connsiteX206" fmla="*/ 2525486 w 8679543"/>
                <a:gd name="connsiteY206" fmla="*/ 290286 h 3892987"/>
                <a:gd name="connsiteX207" fmla="*/ 2438400 w 8679543"/>
                <a:gd name="connsiteY207" fmla="*/ 261257 h 3892987"/>
                <a:gd name="connsiteX208" fmla="*/ 2380343 w 8679543"/>
                <a:gd name="connsiteY208" fmla="*/ 246743 h 3892987"/>
                <a:gd name="connsiteX209" fmla="*/ 2206171 w 8679543"/>
                <a:gd name="connsiteY209" fmla="*/ 261257 h 3892987"/>
                <a:gd name="connsiteX210" fmla="*/ 2119086 w 8679543"/>
                <a:gd name="connsiteY210" fmla="*/ 275772 h 3892987"/>
                <a:gd name="connsiteX211" fmla="*/ 1669143 w 8679543"/>
                <a:gd name="connsiteY211" fmla="*/ 261257 h 3892987"/>
                <a:gd name="connsiteX212" fmla="*/ 1407886 w 8679543"/>
                <a:gd name="connsiteY212" fmla="*/ 304800 h 3892987"/>
                <a:gd name="connsiteX213" fmla="*/ 1364343 w 8679543"/>
                <a:gd name="connsiteY213" fmla="*/ 348343 h 3892987"/>
                <a:gd name="connsiteX214" fmla="*/ 1204686 w 8679543"/>
                <a:gd name="connsiteY214" fmla="*/ 275772 h 3892987"/>
                <a:gd name="connsiteX215" fmla="*/ 1204686 w 8679543"/>
                <a:gd name="connsiteY215" fmla="*/ 275772 h 3892987"/>
                <a:gd name="connsiteX216" fmla="*/ 1117600 w 8679543"/>
                <a:gd name="connsiteY216" fmla="*/ 246743 h 3892987"/>
                <a:gd name="connsiteX217" fmla="*/ 1030514 w 8679543"/>
                <a:gd name="connsiteY217" fmla="*/ 203200 h 3892987"/>
                <a:gd name="connsiteX218" fmla="*/ 1074057 w 8679543"/>
                <a:gd name="connsiteY218" fmla="*/ 304800 h 3892987"/>
                <a:gd name="connsiteX219" fmla="*/ 1088571 w 8679543"/>
                <a:gd name="connsiteY219" fmla="*/ 362857 h 3892987"/>
                <a:gd name="connsiteX220" fmla="*/ 1132114 w 8679543"/>
                <a:gd name="connsiteY220" fmla="*/ 406400 h 3892987"/>
                <a:gd name="connsiteX221" fmla="*/ 1190171 w 8679543"/>
                <a:gd name="connsiteY221" fmla="*/ 493486 h 3892987"/>
                <a:gd name="connsiteX222" fmla="*/ 1219200 w 8679543"/>
                <a:gd name="connsiteY222" fmla="*/ 537029 h 3892987"/>
                <a:gd name="connsiteX223" fmla="*/ 1233714 w 8679543"/>
                <a:gd name="connsiteY223" fmla="*/ 711200 h 3892987"/>
                <a:gd name="connsiteX224" fmla="*/ 1248228 w 8679543"/>
                <a:gd name="connsiteY224" fmla="*/ 754743 h 3892987"/>
                <a:gd name="connsiteX225" fmla="*/ 1262743 w 8679543"/>
                <a:gd name="connsiteY225" fmla="*/ 928915 h 3892987"/>
                <a:gd name="connsiteX226" fmla="*/ 1219200 w 8679543"/>
                <a:gd name="connsiteY226" fmla="*/ 957943 h 3892987"/>
                <a:gd name="connsiteX227" fmla="*/ 1190171 w 8679543"/>
                <a:gd name="connsiteY227" fmla="*/ 1001486 h 3892987"/>
                <a:gd name="connsiteX228" fmla="*/ 1262743 w 8679543"/>
                <a:gd name="connsiteY228" fmla="*/ 1103086 h 3892987"/>
                <a:gd name="connsiteX229" fmla="*/ 1306286 w 8679543"/>
                <a:gd name="connsiteY229" fmla="*/ 1132115 h 3892987"/>
                <a:gd name="connsiteX230" fmla="*/ 1335314 w 8679543"/>
                <a:gd name="connsiteY230" fmla="*/ 1233715 h 3892987"/>
                <a:gd name="connsiteX231" fmla="*/ 1465943 w 8679543"/>
                <a:gd name="connsiteY231" fmla="*/ 1291772 h 3892987"/>
                <a:gd name="connsiteX232" fmla="*/ 1611086 w 8679543"/>
                <a:gd name="connsiteY232" fmla="*/ 1364343 h 3892987"/>
                <a:gd name="connsiteX233" fmla="*/ 1654628 w 8679543"/>
                <a:gd name="connsiteY233" fmla="*/ 1393372 h 3892987"/>
                <a:gd name="connsiteX234" fmla="*/ 1698171 w 8679543"/>
                <a:gd name="connsiteY234" fmla="*/ 1407886 h 3892987"/>
                <a:gd name="connsiteX235" fmla="*/ 2046514 w 8679543"/>
                <a:gd name="connsiteY235" fmla="*/ 1422400 h 3892987"/>
                <a:gd name="connsiteX236" fmla="*/ 2104571 w 8679543"/>
                <a:gd name="connsiteY236" fmla="*/ 1436915 h 3892987"/>
                <a:gd name="connsiteX237" fmla="*/ 2148114 w 8679543"/>
                <a:gd name="connsiteY237" fmla="*/ 1451429 h 3892987"/>
                <a:gd name="connsiteX238" fmla="*/ 2119086 w 8679543"/>
                <a:gd name="connsiteY238" fmla="*/ 1509486 h 3892987"/>
                <a:gd name="connsiteX239" fmla="*/ 2104571 w 8679543"/>
                <a:gd name="connsiteY239" fmla="*/ 1553029 h 3892987"/>
                <a:gd name="connsiteX240" fmla="*/ 2061028 w 8679543"/>
                <a:gd name="connsiteY240" fmla="*/ 1640115 h 3892987"/>
                <a:gd name="connsiteX241" fmla="*/ 2090057 w 8679543"/>
                <a:gd name="connsiteY241" fmla="*/ 1857829 h 3892987"/>
                <a:gd name="connsiteX242" fmla="*/ 2104571 w 8679543"/>
                <a:gd name="connsiteY242" fmla="*/ 1959429 h 3892987"/>
                <a:gd name="connsiteX243" fmla="*/ 2119086 w 8679543"/>
                <a:gd name="connsiteY243" fmla="*/ 2032000 h 3892987"/>
                <a:gd name="connsiteX244" fmla="*/ 2133600 w 8679543"/>
                <a:gd name="connsiteY244" fmla="*/ 2075543 h 3892987"/>
                <a:gd name="connsiteX245" fmla="*/ 2177143 w 8679543"/>
                <a:gd name="connsiteY245" fmla="*/ 2090057 h 3892987"/>
                <a:gd name="connsiteX246" fmla="*/ 2220686 w 8679543"/>
                <a:gd name="connsiteY246" fmla="*/ 2177143 h 3892987"/>
                <a:gd name="connsiteX247" fmla="*/ 2264228 w 8679543"/>
                <a:gd name="connsiteY247" fmla="*/ 2264229 h 3892987"/>
                <a:gd name="connsiteX248" fmla="*/ 2206171 w 8679543"/>
                <a:gd name="connsiteY248" fmla="*/ 2380343 h 3892987"/>
                <a:gd name="connsiteX249" fmla="*/ 2104571 w 8679543"/>
                <a:gd name="connsiteY249" fmla="*/ 2365829 h 3892987"/>
                <a:gd name="connsiteX250" fmla="*/ 2017486 w 8679543"/>
                <a:gd name="connsiteY250" fmla="*/ 2322286 h 3892987"/>
                <a:gd name="connsiteX251" fmla="*/ 1973943 w 8679543"/>
                <a:gd name="connsiteY251" fmla="*/ 2307772 h 3892987"/>
                <a:gd name="connsiteX252" fmla="*/ 1901371 w 8679543"/>
                <a:gd name="connsiteY252" fmla="*/ 2278743 h 3892987"/>
                <a:gd name="connsiteX253" fmla="*/ 1683657 w 8679543"/>
                <a:gd name="connsiteY253" fmla="*/ 2293257 h 3892987"/>
                <a:gd name="connsiteX254" fmla="*/ 1669143 w 8679543"/>
                <a:gd name="connsiteY254" fmla="*/ 2336800 h 3892987"/>
                <a:gd name="connsiteX255" fmla="*/ 1582057 w 8679543"/>
                <a:gd name="connsiteY255" fmla="*/ 2380343 h 3892987"/>
                <a:gd name="connsiteX256" fmla="*/ 1407886 w 8679543"/>
                <a:gd name="connsiteY256" fmla="*/ 2351315 h 3892987"/>
                <a:gd name="connsiteX257" fmla="*/ 1364343 w 8679543"/>
                <a:gd name="connsiteY257" fmla="*/ 2322286 h 3892987"/>
                <a:gd name="connsiteX258" fmla="*/ 1335314 w 8679543"/>
                <a:gd name="connsiteY258" fmla="*/ 2278743 h 3892987"/>
                <a:gd name="connsiteX259" fmla="*/ 1248228 w 8679543"/>
                <a:gd name="connsiteY259" fmla="*/ 2249715 h 3892987"/>
                <a:gd name="connsiteX260" fmla="*/ 1204686 w 8679543"/>
                <a:gd name="connsiteY260" fmla="*/ 2235200 h 3892987"/>
                <a:gd name="connsiteX261" fmla="*/ 1030514 w 8679543"/>
                <a:gd name="connsiteY261" fmla="*/ 2148115 h 3892987"/>
                <a:gd name="connsiteX262" fmla="*/ 928914 w 8679543"/>
                <a:gd name="connsiteY262" fmla="*/ 2119086 h 3892987"/>
                <a:gd name="connsiteX263" fmla="*/ 841828 w 8679543"/>
                <a:gd name="connsiteY263" fmla="*/ 2090057 h 3892987"/>
                <a:gd name="connsiteX264" fmla="*/ 827314 w 8679543"/>
                <a:gd name="connsiteY264" fmla="*/ 2046515 h 3892987"/>
                <a:gd name="connsiteX265" fmla="*/ 696686 w 8679543"/>
                <a:gd name="connsiteY265" fmla="*/ 1973943 h 3892987"/>
                <a:gd name="connsiteX266" fmla="*/ 609600 w 8679543"/>
                <a:gd name="connsiteY266" fmla="*/ 1915886 h 3892987"/>
                <a:gd name="connsiteX267" fmla="*/ 493486 w 8679543"/>
                <a:gd name="connsiteY267" fmla="*/ 1785257 h 3892987"/>
                <a:gd name="connsiteX268" fmla="*/ 449943 w 8679543"/>
                <a:gd name="connsiteY268" fmla="*/ 1770743 h 3892987"/>
                <a:gd name="connsiteX269" fmla="*/ 362857 w 8679543"/>
                <a:gd name="connsiteY269" fmla="*/ 1727200 h 3892987"/>
                <a:gd name="connsiteX270" fmla="*/ 145143 w 8679543"/>
                <a:gd name="connsiteY270" fmla="*/ 1741715 h 3892987"/>
                <a:gd name="connsiteX271" fmla="*/ 101600 w 8679543"/>
                <a:gd name="connsiteY271" fmla="*/ 1756229 h 3892987"/>
                <a:gd name="connsiteX272" fmla="*/ 87086 w 8679543"/>
                <a:gd name="connsiteY272" fmla="*/ 1814286 h 3892987"/>
                <a:gd name="connsiteX273" fmla="*/ 0 w 8679543"/>
                <a:gd name="connsiteY273" fmla="*/ 1886857 h 3892987"/>
                <a:gd name="connsiteX274" fmla="*/ 43543 w 8679543"/>
                <a:gd name="connsiteY274" fmla="*/ 1886857 h 3892987"/>
                <a:gd name="connsiteX0" fmla="*/ 43543 w 8679543"/>
                <a:gd name="connsiteY0" fmla="*/ 1886857 h 3892987"/>
                <a:gd name="connsiteX1" fmla="*/ 377371 w 8679543"/>
                <a:gd name="connsiteY1" fmla="*/ 2032000 h 3892987"/>
                <a:gd name="connsiteX2" fmla="*/ 435428 w 8679543"/>
                <a:gd name="connsiteY2" fmla="*/ 2104572 h 3892987"/>
                <a:gd name="connsiteX3" fmla="*/ 508000 w 8679543"/>
                <a:gd name="connsiteY3" fmla="*/ 2162629 h 3892987"/>
                <a:gd name="connsiteX4" fmla="*/ 566057 w 8679543"/>
                <a:gd name="connsiteY4" fmla="*/ 2220686 h 3892987"/>
                <a:gd name="connsiteX5" fmla="*/ 595086 w 8679543"/>
                <a:gd name="connsiteY5" fmla="*/ 2264229 h 3892987"/>
                <a:gd name="connsiteX6" fmla="*/ 638628 w 8679543"/>
                <a:gd name="connsiteY6" fmla="*/ 2293257 h 3892987"/>
                <a:gd name="connsiteX7" fmla="*/ 696686 w 8679543"/>
                <a:gd name="connsiteY7" fmla="*/ 2380343 h 3892987"/>
                <a:gd name="connsiteX8" fmla="*/ 769257 w 8679543"/>
                <a:gd name="connsiteY8" fmla="*/ 2452915 h 3892987"/>
                <a:gd name="connsiteX9" fmla="*/ 827314 w 8679543"/>
                <a:gd name="connsiteY9" fmla="*/ 2554515 h 3892987"/>
                <a:gd name="connsiteX10" fmla="*/ 870857 w 8679543"/>
                <a:gd name="connsiteY10" fmla="*/ 2598057 h 3892987"/>
                <a:gd name="connsiteX11" fmla="*/ 928914 w 8679543"/>
                <a:gd name="connsiteY11" fmla="*/ 2685143 h 3892987"/>
                <a:gd name="connsiteX12" fmla="*/ 943428 w 8679543"/>
                <a:gd name="connsiteY12" fmla="*/ 2728686 h 3892987"/>
                <a:gd name="connsiteX13" fmla="*/ 949098 w 8679543"/>
                <a:gd name="connsiteY13" fmla="*/ 2830060 h 3892987"/>
                <a:gd name="connsiteX14" fmla="*/ 1088571 w 8679543"/>
                <a:gd name="connsiteY14" fmla="*/ 2989943 h 3892987"/>
                <a:gd name="connsiteX15" fmla="*/ 1103086 w 8679543"/>
                <a:gd name="connsiteY15" fmla="*/ 3033486 h 3892987"/>
                <a:gd name="connsiteX16" fmla="*/ 1161143 w 8679543"/>
                <a:gd name="connsiteY16" fmla="*/ 3120572 h 3892987"/>
                <a:gd name="connsiteX17" fmla="*/ 1190171 w 8679543"/>
                <a:gd name="connsiteY17" fmla="*/ 3164115 h 3892987"/>
                <a:gd name="connsiteX18" fmla="*/ 1219200 w 8679543"/>
                <a:gd name="connsiteY18" fmla="*/ 3207657 h 3892987"/>
                <a:gd name="connsiteX19" fmla="*/ 1277257 w 8679543"/>
                <a:gd name="connsiteY19" fmla="*/ 3294743 h 3892987"/>
                <a:gd name="connsiteX20" fmla="*/ 1291771 w 8679543"/>
                <a:gd name="connsiteY20" fmla="*/ 3338286 h 3892987"/>
                <a:gd name="connsiteX21" fmla="*/ 1320800 w 8679543"/>
                <a:gd name="connsiteY21" fmla="*/ 3381829 h 3892987"/>
                <a:gd name="connsiteX22" fmla="*/ 1378857 w 8679543"/>
                <a:gd name="connsiteY22" fmla="*/ 3483429 h 3892987"/>
                <a:gd name="connsiteX23" fmla="*/ 1494971 w 8679543"/>
                <a:gd name="connsiteY23" fmla="*/ 3628572 h 3892987"/>
                <a:gd name="connsiteX24" fmla="*/ 1553028 w 8679543"/>
                <a:gd name="connsiteY24" fmla="*/ 3701143 h 3892987"/>
                <a:gd name="connsiteX25" fmla="*/ 1625600 w 8679543"/>
                <a:gd name="connsiteY25" fmla="*/ 3759200 h 3892987"/>
                <a:gd name="connsiteX26" fmla="*/ 1712686 w 8679543"/>
                <a:gd name="connsiteY26" fmla="*/ 3802743 h 3892987"/>
                <a:gd name="connsiteX27" fmla="*/ 1843314 w 8679543"/>
                <a:gd name="connsiteY27" fmla="*/ 3860800 h 3892987"/>
                <a:gd name="connsiteX28" fmla="*/ 2133600 w 8679543"/>
                <a:gd name="connsiteY28" fmla="*/ 3875315 h 3892987"/>
                <a:gd name="connsiteX29" fmla="*/ 2424565 w 8679543"/>
                <a:gd name="connsiteY29" fmla="*/ 3888922 h 3892987"/>
                <a:gd name="connsiteX30" fmla="*/ 2400300 w 8679543"/>
                <a:gd name="connsiteY30" fmla="*/ 3768272 h 3892987"/>
                <a:gd name="connsiteX31" fmla="*/ 2336800 w 8679543"/>
                <a:gd name="connsiteY31" fmla="*/ 3556000 h 3892987"/>
                <a:gd name="connsiteX32" fmla="*/ 2307771 w 8679543"/>
                <a:gd name="connsiteY32" fmla="*/ 3468915 h 3892987"/>
                <a:gd name="connsiteX33" fmla="*/ 2264228 w 8679543"/>
                <a:gd name="connsiteY33" fmla="*/ 3381829 h 3892987"/>
                <a:gd name="connsiteX34" fmla="*/ 2159680 w 8679543"/>
                <a:gd name="connsiteY34" fmla="*/ 3051855 h 3892987"/>
                <a:gd name="connsiteX35" fmla="*/ 2027011 w 8679543"/>
                <a:gd name="connsiteY35" fmla="*/ 2621190 h 3892987"/>
                <a:gd name="connsiteX36" fmla="*/ 2128157 w 8679543"/>
                <a:gd name="connsiteY36" fmla="*/ 2896961 h 3892987"/>
                <a:gd name="connsiteX37" fmla="*/ 2279876 w 8679543"/>
                <a:gd name="connsiteY37" fmla="*/ 3077029 h 3892987"/>
                <a:gd name="connsiteX38" fmla="*/ 2351314 w 8679543"/>
                <a:gd name="connsiteY38" fmla="*/ 2873829 h 3892987"/>
                <a:gd name="connsiteX39" fmla="*/ 2322286 w 8679543"/>
                <a:gd name="connsiteY39" fmla="*/ 2772229 h 3892987"/>
                <a:gd name="connsiteX40" fmla="*/ 2365375 w 8679543"/>
                <a:gd name="connsiteY40" fmla="*/ 2607582 h 3892987"/>
                <a:gd name="connsiteX41" fmla="*/ 2448152 w 8679543"/>
                <a:gd name="connsiteY41" fmla="*/ 2444297 h 3892987"/>
                <a:gd name="connsiteX42" fmla="*/ 2583543 w 8679543"/>
                <a:gd name="connsiteY42" fmla="*/ 2481943 h 3892987"/>
                <a:gd name="connsiteX43" fmla="*/ 2627086 w 8679543"/>
                <a:gd name="connsiteY43" fmla="*/ 2467429 h 3892987"/>
                <a:gd name="connsiteX44" fmla="*/ 2685143 w 8679543"/>
                <a:gd name="connsiteY44" fmla="*/ 2394857 h 3892987"/>
                <a:gd name="connsiteX45" fmla="*/ 2743200 w 8679543"/>
                <a:gd name="connsiteY45" fmla="*/ 2307772 h 3892987"/>
                <a:gd name="connsiteX46" fmla="*/ 2801257 w 8679543"/>
                <a:gd name="connsiteY46" fmla="*/ 2177143 h 3892987"/>
                <a:gd name="connsiteX47" fmla="*/ 2830286 w 8679543"/>
                <a:gd name="connsiteY47" fmla="*/ 2090057 h 3892987"/>
                <a:gd name="connsiteX48" fmla="*/ 2975428 w 8679543"/>
                <a:gd name="connsiteY48" fmla="*/ 2002972 h 3892987"/>
                <a:gd name="connsiteX49" fmla="*/ 3033486 w 8679543"/>
                <a:gd name="connsiteY49" fmla="*/ 1944915 h 3892987"/>
                <a:gd name="connsiteX50" fmla="*/ 3106057 w 8679543"/>
                <a:gd name="connsiteY50" fmla="*/ 1857829 h 3892987"/>
                <a:gd name="connsiteX51" fmla="*/ 3164114 w 8679543"/>
                <a:gd name="connsiteY51" fmla="*/ 1828800 h 3892987"/>
                <a:gd name="connsiteX52" fmla="*/ 3439886 w 8679543"/>
                <a:gd name="connsiteY52" fmla="*/ 1814286 h 3892987"/>
                <a:gd name="connsiteX53" fmla="*/ 3497943 w 8679543"/>
                <a:gd name="connsiteY53" fmla="*/ 1901372 h 3892987"/>
                <a:gd name="connsiteX54" fmla="*/ 3628571 w 8679543"/>
                <a:gd name="connsiteY54" fmla="*/ 1944915 h 3892987"/>
                <a:gd name="connsiteX55" fmla="*/ 3672114 w 8679543"/>
                <a:gd name="connsiteY55" fmla="*/ 1959429 h 3892987"/>
                <a:gd name="connsiteX56" fmla="*/ 3730171 w 8679543"/>
                <a:gd name="connsiteY56" fmla="*/ 2002972 h 3892987"/>
                <a:gd name="connsiteX57" fmla="*/ 3744686 w 8679543"/>
                <a:gd name="connsiteY57" fmla="*/ 2046515 h 3892987"/>
                <a:gd name="connsiteX58" fmla="*/ 3773714 w 8679543"/>
                <a:gd name="connsiteY58" fmla="*/ 2090057 h 3892987"/>
                <a:gd name="connsiteX59" fmla="*/ 3817257 w 8679543"/>
                <a:gd name="connsiteY59" fmla="*/ 2177143 h 3892987"/>
                <a:gd name="connsiteX60" fmla="*/ 3860800 w 8679543"/>
                <a:gd name="connsiteY60" fmla="*/ 2220686 h 3892987"/>
                <a:gd name="connsiteX61" fmla="*/ 3889828 w 8679543"/>
                <a:gd name="connsiteY61" fmla="*/ 2264229 h 3892987"/>
                <a:gd name="connsiteX62" fmla="*/ 3933371 w 8679543"/>
                <a:gd name="connsiteY62" fmla="*/ 2307772 h 3892987"/>
                <a:gd name="connsiteX63" fmla="*/ 4034971 w 8679543"/>
                <a:gd name="connsiteY63" fmla="*/ 2409372 h 3892987"/>
                <a:gd name="connsiteX64" fmla="*/ 4107543 w 8679543"/>
                <a:gd name="connsiteY64" fmla="*/ 2481943 h 3892987"/>
                <a:gd name="connsiteX65" fmla="*/ 4180114 w 8679543"/>
                <a:gd name="connsiteY65" fmla="*/ 2540000 h 3892987"/>
                <a:gd name="connsiteX66" fmla="*/ 4238171 w 8679543"/>
                <a:gd name="connsiteY66" fmla="*/ 2627086 h 3892987"/>
                <a:gd name="connsiteX67" fmla="*/ 4267200 w 8679543"/>
                <a:gd name="connsiteY67" fmla="*/ 2670629 h 3892987"/>
                <a:gd name="connsiteX68" fmla="*/ 4470400 w 8679543"/>
                <a:gd name="connsiteY68" fmla="*/ 2714172 h 3892987"/>
                <a:gd name="connsiteX69" fmla="*/ 4557486 w 8679543"/>
                <a:gd name="connsiteY69" fmla="*/ 2757715 h 3892987"/>
                <a:gd name="connsiteX70" fmla="*/ 4659086 w 8679543"/>
                <a:gd name="connsiteY70" fmla="*/ 2801257 h 3892987"/>
                <a:gd name="connsiteX71" fmla="*/ 4963886 w 8679543"/>
                <a:gd name="connsiteY71" fmla="*/ 2902857 h 3892987"/>
                <a:gd name="connsiteX72" fmla="*/ 5007428 w 8679543"/>
                <a:gd name="connsiteY72" fmla="*/ 2931886 h 3892987"/>
                <a:gd name="connsiteX73" fmla="*/ 5036457 w 8679543"/>
                <a:gd name="connsiteY73" fmla="*/ 2975429 h 3892987"/>
                <a:gd name="connsiteX74" fmla="*/ 5080000 w 8679543"/>
                <a:gd name="connsiteY74" fmla="*/ 3033486 h 3892987"/>
                <a:gd name="connsiteX75" fmla="*/ 5123543 w 8679543"/>
                <a:gd name="connsiteY75" fmla="*/ 3062515 h 3892987"/>
                <a:gd name="connsiteX76" fmla="*/ 5152571 w 8679543"/>
                <a:gd name="connsiteY76" fmla="*/ 3106057 h 3892987"/>
                <a:gd name="connsiteX77" fmla="*/ 5196114 w 8679543"/>
                <a:gd name="connsiteY77" fmla="*/ 3120572 h 3892987"/>
                <a:gd name="connsiteX78" fmla="*/ 5283200 w 8679543"/>
                <a:gd name="connsiteY78" fmla="*/ 3178629 h 3892987"/>
                <a:gd name="connsiteX79" fmla="*/ 5326743 w 8679543"/>
                <a:gd name="connsiteY79" fmla="*/ 3207657 h 3892987"/>
                <a:gd name="connsiteX80" fmla="*/ 5355771 w 8679543"/>
                <a:gd name="connsiteY80" fmla="*/ 3251200 h 3892987"/>
                <a:gd name="connsiteX81" fmla="*/ 5399314 w 8679543"/>
                <a:gd name="connsiteY81" fmla="*/ 3280229 h 3892987"/>
                <a:gd name="connsiteX82" fmla="*/ 5442857 w 8679543"/>
                <a:gd name="connsiteY82" fmla="*/ 3323772 h 3892987"/>
                <a:gd name="connsiteX83" fmla="*/ 5486400 w 8679543"/>
                <a:gd name="connsiteY83" fmla="*/ 3352800 h 3892987"/>
                <a:gd name="connsiteX84" fmla="*/ 5529943 w 8679543"/>
                <a:gd name="connsiteY84" fmla="*/ 3396343 h 3892987"/>
                <a:gd name="connsiteX85" fmla="*/ 5573486 w 8679543"/>
                <a:gd name="connsiteY85" fmla="*/ 3425372 h 3892987"/>
                <a:gd name="connsiteX86" fmla="*/ 5617028 w 8679543"/>
                <a:gd name="connsiteY86" fmla="*/ 3468915 h 3892987"/>
                <a:gd name="connsiteX87" fmla="*/ 5660571 w 8679543"/>
                <a:gd name="connsiteY87" fmla="*/ 3483429 h 3892987"/>
                <a:gd name="connsiteX88" fmla="*/ 5747657 w 8679543"/>
                <a:gd name="connsiteY88" fmla="*/ 3454400 h 3892987"/>
                <a:gd name="connsiteX89" fmla="*/ 5791200 w 8679543"/>
                <a:gd name="connsiteY89" fmla="*/ 3425372 h 3892987"/>
                <a:gd name="connsiteX90" fmla="*/ 5834743 w 8679543"/>
                <a:gd name="connsiteY90" fmla="*/ 3410857 h 3892987"/>
                <a:gd name="connsiteX91" fmla="*/ 5878286 w 8679543"/>
                <a:gd name="connsiteY91" fmla="*/ 3381829 h 3892987"/>
                <a:gd name="connsiteX92" fmla="*/ 5965371 w 8679543"/>
                <a:gd name="connsiteY92" fmla="*/ 3352800 h 3892987"/>
                <a:gd name="connsiteX93" fmla="*/ 6066971 w 8679543"/>
                <a:gd name="connsiteY93" fmla="*/ 3323772 h 3892987"/>
                <a:gd name="connsiteX94" fmla="*/ 6241143 w 8679543"/>
                <a:gd name="connsiteY94" fmla="*/ 3338286 h 3892987"/>
                <a:gd name="connsiteX95" fmla="*/ 6270171 w 8679543"/>
                <a:gd name="connsiteY95" fmla="*/ 3381829 h 3892987"/>
                <a:gd name="connsiteX96" fmla="*/ 6342743 w 8679543"/>
                <a:gd name="connsiteY96" fmla="*/ 3512457 h 3892987"/>
                <a:gd name="connsiteX97" fmla="*/ 6386286 w 8679543"/>
                <a:gd name="connsiteY97" fmla="*/ 3556000 h 3892987"/>
                <a:gd name="connsiteX98" fmla="*/ 6473371 w 8679543"/>
                <a:gd name="connsiteY98" fmla="*/ 3614057 h 3892987"/>
                <a:gd name="connsiteX99" fmla="*/ 6821714 w 8679543"/>
                <a:gd name="connsiteY99" fmla="*/ 3599543 h 3892987"/>
                <a:gd name="connsiteX100" fmla="*/ 7024914 w 8679543"/>
                <a:gd name="connsiteY100" fmla="*/ 3570515 h 3892987"/>
                <a:gd name="connsiteX101" fmla="*/ 7155543 w 8679543"/>
                <a:gd name="connsiteY101" fmla="*/ 3556000 h 3892987"/>
                <a:gd name="connsiteX102" fmla="*/ 7445828 w 8679543"/>
                <a:gd name="connsiteY102" fmla="*/ 3585029 h 3892987"/>
                <a:gd name="connsiteX103" fmla="*/ 7489371 w 8679543"/>
                <a:gd name="connsiteY103" fmla="*/ 3614057 h 3892987"/>
                <a:gd name="connsiteX104" fmla="*/ 7590971 w 8679543"/>
                <a:gd name="connsiteY104" fmla="*/ 3628572 h 3892987"/>
                <a:gd name="connsiteX105" fmla="*/ 8389257 w 8679543"/>
                <a:gd name="connsiteY105" fmla="*/ 3439886 h 3892987"/>
                <a:gd name="connsiteX106" fmla="*/ 8374743 w 8679543"/>
                <a:gd name="connsiteY106" fmla="*/ 3396343 h 3892987"/>
                <a:gd name="connsiteX107" fmla="*/ 8360228 w 8679543"/>
                <a:gd name="connsiteY107" fmla="*/ 3338286 h 3892987"/>
                <a:gd name="connsiteX108" fmla="*/ 8374743 w 8679543"/>
                <a:gd name="connsiteY108" fmla="*/ 2699657 h 3892987"/>
                <a:gd name="connsiteX109" fmla="*/ 8447314 w 8679543"/>
                <a:gd name="connsiteY109" fmla="*/ 2525486 h 3892987"/>
                <a:gd name="connsiteX110" fmla="*/ 8490857 w 8679543"/>
                <a:gd name="connsiteY110" fmla="*/ 2438400 h 3892987"/>
                <a:gd name="connsiteX111" fmla="*/ 8534400 w 8679543"/>
                <a:gd name="connsiteY111" fmla="*/ 2307772 h 3892987"/>
                <a:gd name="connsiteX112" fmla="*/ 8548914 w 8679543"/>
                <a:gd name="connsiteY112" fmla="*/ 2264229 h 3892987"/>
                <a:gd name="connsiteX113" fmla="*/ 8519886 w 8679543"/>
                <a:gd name="connsiteY113" fmla="*/ 2119086 h 3892987"/>
                <a:gd name="connsiteX114" fmla="*/ 8490857 w 8679543"/>
                <a:gd name="connsiteY114" fmla="*/ 2032000 h 3892987"/>
                <a:gd name="connsiteX115" fmla="*/ 8505371 w 8679543"/>
                <a:gd name="connsiteY115" fmla="*/ 1654629 h 3892987"/>
                <a:gd name="connsiteX116" fmla="*/ 8548914 w 8679543"/>
                <a:gd name="connsiteY116" fmla="*/ 1567543 h 3892987"/>
                <a:gd name="connsiteX117" fmla="*/ 8592457 w 8679543"/>
                <a:gd name="connsiteY117" fmla="*/ 1553029 h 3892987"/>
                <a:gd name="connsiteX118" fmla="*/ 8621486 w 8679543"/>
                <a:gd name="connsiteY118" fmla="*/ 1465943 h 3892987"/>
                <a:gd name="connsiteX119" fmla="*/ 8636000 w 8679543"/>
                <a:gd name="connsiteY119" fmla="*/ 1422400 h 3892987"/>
                <a:gd name="connsiteX120" fmla="*/ 8679543 w 8679543"/>
                <a:gd name="connsiteY120" fmla="*/ 1335315 h 3892987"/>
                <a:gd name="connsiteX121" fmla="*/ 8505371 w 8679543"/>
                <a:gd name="connsiteY121" fmla="*/ 1059543 h 3892987"/>
                <a:gd name="connsiteX122" fmla="*/ 8447314 w 8679543"/>
                <a:gd name="connsiteY122" fmla="*/ 1030515 h 3892987"/>
                <a:gd name="connsiteX123" fmla="*/ 8389257 w 8679543"/>
                <a:gd name="connsiteY123" fmla="*/ 1016000 h 3892987"/>
                <a:gd name="connsiteX124" fmla="*/ 8345714 w 8679543"/>
                <a:gd name="connsiteY124" fmla="*/ 986972 h 3892987"/>
                <a:gd name="connsiteX125" fmla="*/ 8302171 w 8679543"/>
                <a:gd name="connsiteY125" fmla="*/ 972457 h 3892987"/>
                <a:gd name="connsiteX126" fmla="*/ 8316686 w 8679543"/>
                <a:gd name="connsiteY126" fmla="*/ 798286 h 3892987"/>
                <a:gd name="connsiteX127" fmla="*/ 8360228 w 8679543"/>
                <a:gd name="connsiteY127" fmla="*/ 783772 h 3892987"/>
                <a:gd name="connsiteX128" fmla="*/ 8432800 w 8679543"/>
                <a:gd name="connsiteY128" fmla="*/ 261257 h 3892987"/>
                <a:gd name="connsiteX129" fmla="*/ 8418286 w 8679543"/>
                <a:gd name="connsiteY129" fmla="*/ 101600 h 3892987"/>
                <a:gd name="connsiteX130" fmla="*/ 8374743 w 8679543"/>
                <a:gd name="connsiteY130" fmla="*/ 116115 h 3892987"/>
                <a:gd name="connsiteX131" fmla="*/ 8287657 w 8679543"/>
                <a:gd name="connsiteY131" fmla="*/ 159657 h 3892987"/>
                <a:gd name="connsiteX132" fmla="*/ 8128000 w 8679543"/>
                <a:gd name="connsiteY132" fmla="*/ 130629 h 3892987"/>
                <a:gd name="connsiteX133" fmla="*/ 8084457 w 8679543"/>
                <a:gd name="connsiteY133" fmla="*/ 101600 h 3892987"/>
                <a:gd name="connsiteX134" fmla="*/ 7997371 w 8679543"/>
                <a:gd name="connsiteY134" fmla="*/ 72572 h 3892987"/>
                <a:gd name="connsiteX135" fmla="*/ 7953828 w 8679543"/>
                <a:gd name="connsiteY135" fmla="*/ 188686 h 3892987"/>
                <a:gd name="connsiteX136" fmla="*/ 7910286 w 8679543"/>
                <a:gd name="connsiteY136" fmla="*/ 203200 h 3892987"/>
                <a:gd name="connsiteX137" fmla="*/ 7779657 w 8679543"/>
                <a:gd name="connsiteY137" fmla="*/ 188686 h 3892987"/>
                <a:gd name="connsiteX138" fmla="*/ 7736114 w 8679543"/>
                <a:gd name="connsiteY138" fmla="*/ 174172 h 3892987"/>
                <a:gd name="connsiteX139" fmla="*/ 7692571 w 8679543"/>
                <a:gd name="connsiteY139" fmla="*/ 130629 h 3892987"/>
                <a:gd name="connsiteX140" fmla="*/ 7605486 w 8679543"/>
                <a:gd name="connsiteY140" fmla="*/ 87086 h 3892987"/>
                <a:gd name="connsiteX141" fmla="*/ 7518400 w 8679543"/>
                <a:gd name="connsiteY141" fmla="*/ 43543 h 3892987"/>
                <a:gd name="connsiteX142" fmla="*/ 7431314 w 8679543"/>
                <a:gd name="connsiteY142" fmla="*/ 0 h 3892987"/>
                <a:gd name="connsiteX143" fmla="*/ 7329714 w 8679543"/>
                <a:gd name="connsiteY143" fmla="*/ 29029 h 3892987"/>
                <a:gd name="connsiteX144" fmla="*/ 7286171 w 8679543"/>
                <a:gd name="connsiteY144" fmla="*/ 58057 h 3892987"/>
                <a:gd name="connsiteX145" fmla="*/ 7242628 w 8679543"/>
                <a:gd name="connsiteY145" fmla="*/ 72572 h 3892987"/>
                <a:gd name="connsiteX146" fmla="*/ 7155543 w 8679543"/>
                <a:gd name="connsiteY146" fmla="*/ 145143 h 3892987"/>
                <a:gd name="connsiteX147" fmla="*/ 7112000 w 8679543"/>
                <a:gd name="connsiteY147" fmla="*/ 159657 h 3892987"/>
                <a:gd name="connsiteX148" fmla="*/ 7024914 w 8679543"/>
                <a:gd name="connsiteY148" fmla="*/ 203200 h 3892987"/>
                <a:gd name="connsiteX149" fmla="*/ 6937828 w 8679543"/>
                <a:gd name="connsiteY149" fmla="*/ 246743 h 3892987"/>
                <a:gd name="connsiteX150" fmla="*/ 6894286 w 8679543"/>
                <a:gd name="connsiteY150" fmla="*/ 275772 h 3892987"/>
                <a:gd name="connsiteX151" fmla="*/ 6792686 w 8679543"/>
                <a:gd name="connsiteY151" fmla="*/ 261257 h 3892987"/>
                <a:gd name="connsiteX152" fmla="*/ 6763657 w 8679543"/>
                <a:gd name="connsiteY152" fmla="*/ 217715 h 3892987"/>
                <a:gd name="connsiteX153" fmla="*/ 6720114 w 8679543"/>
                <a:gd name="connsiteY153" fmla="*/ 174172 h 3892987"/>
                <a:gd name="connsiteX154" fmla="*/ 6705600 w 8679543"/>
                <a:gd name="connsiteY154" fmla="*/ 130629 h 3892987"/>
                <a:gd name="connsiteX155" fmla="*/ 6618514 w 8679543"/>
                <a:gd name="connsiteY155" fmla="*/ 101600 h 3892987"/>
                <a:gd name="connsiteX156" fmla="*/ 6574971 w 8679543"/>
                <a:gd name="connsiteY156" fmla="*/ 87086 h 3892987"/>
                <a:gd name="connsiteX157" fmla="*/ 6531428 w 8679543"/>
                <a:gd name="connsiteY157" fmla="*/ 72572 h 3892987"/>
                <a:gd name="connsiteX158" fmla="*/ 6458857 w 8679543"/>
                <a:gd name="connsiteY158" fmla="*/ 58057 h 3892987"/>
                <a:gd name="connsiteX159" fmla="*/ 6183086 w 8679543"/>
                <a:gd name="connsiteY159" fmla="*/ 72572 h 3892987"/>
                <a:gd name="connsiteX160" fmla="*/ 6052457 w 8679543"/>
                <a:gd name="connsiteY160" fmla="*/ 116115 h 3892987"/>
                <a:gd name="connsiteX161" fmla="*/ 6023428 w 8679543"/>
                <a:gd name="connsiteY161" fmla="*/ 159657 h 3892987"/>
                <a:gd name="connsiteX162" fmla="*/ 5936343 w 8679543"/>
                <a:gd name="connsiteY162" fmla="*/ 203200 h 3892987"/>
                <a:gd name="connsiteX163" fmla="*/ 5878286 w 8679543"/>
                <a:gd name="connsiteY163" fmla="*/ 290286 h 3892987"/>
                <a:gd name="connsiteX164" fmla="*/ 5849257 w 8679543"/>
                <a:gd name="connsiteY164" fmla="*/ 377372 h 3892987"/>
                <a:gd name="connsiteX165" fmla="*/ 5863771 w 8679543"/>
                <a:gd name="connsiteY165" fmla="*/ 493486 h 3892987"/>
                <a:gd name="connsiteX166" fmla="*/ 5863771 w 8679543"/>
                <a:gd name="connsiteY166" fmla="*/ 711200 h 3892987"/>
                <a:gd name="connsiteX167" fmla="*/ 5820228 w 8679543"/>
                <a:gd name="connsiteY167" fmla="*/ 740229 h 3892987"/>
                <a:gd name="connsiteX168" fmla="*/ 5675086 w 8679543"/>
                <a:gd name="connsiteY168" fmla="*/ 769257 h 3892987"/>
                <a:gd name="connsiteX169" fmla="*/ 5384800 w 8679543"/>
                <a:gd name="connsiteY169" fmla="*/ 783772 h 3892987"/>
                <a:gd name="connsiteX170" fmla="*/ 5384800 w 8679543"/>
                <a:gd name="connsiteY170" fmla="*/ 943429 h 3892987"/>
                <a:gd name="connsiteX171" fmla="*/ 5442857 w 8679543"/>
                <a:gd name="connsiteY171" fmla="*/ 1030515 h 3892987"/>
                <a:gd name="connsiteX172" fmla="*/ 5457371 w 8679543"/>
                <a:gd name="connsiteY172" fmla="*/ 1074057 h 3892987"/>
                <a:gd name="connsiteX173" fmla="*/ 5457371 w 8679543"/>
                <a:gd name="connsiteY173" fmla="*/ 1306286 h 3892987"/>
                <a:gd name="connsiteX174" fmla="*/ 5413828 w 8679543"/>
                <a:gd name="connsiteY174" fmla="*/ 1335315 h 3892987"/>
                <a:gd name="connsiteX175" fmla="*/ 5326743 w 8679543"/>
                <a:gd name="connsiteY175" fmla="*/ 1364343 h 3892987"/>
                <a:gd name="connsiteX176" fmla="*/ 5283200 w 8679543"/>
                <a:gd name="connsiteY176" fmla="*/ 1393372 h 3892987"/>
                <a:gd name="connsiteX177" fmla="*/ 4992914 w 8679543"/>
                <a:gd name="connsiteY177" fmla="*/ 1364343 h 3892987"/>
                <a:gd name="connsiteX178" fmla="*/ 4862286 w 8679543"/>
                <a:gd name="connsiteY178" fmla="*/ 1306286 h 3892987"/>
                <a:gd name="connsiteX179" fmla="*/ 4818743 w 8679543"/>
                <a:gd name="connsiteY179" fmla="*/ 1291772 h 3892987"/>
                <a:gd name="connsiteX180" fmla="*/ 4775200 w 8679543"/>
                <a:gd name="connsiteY180" fmla="*/ 1204686 h 3892987"/>
                <a:gd name="connsiteX181" fmla="*/ 4746171 w 8679543"/>
                <a:gd name="connsiteY181" fmla="*/ 1161143 h 3892987"/>
                <a:gd name="connsiteX182" fmla="*/ 4760686 w 8679543"/>
                <a:gd name="connsiteY182" fmla="*/ 1059543 h 3892987"/>
                <a:gd name="connsiteX183" fmla="*/ 4789714 w 8679543"/>
                <a:gd name="connsiteY183" fmla="*/ 972457 h 3892987"/>
                <a:gd name="connsiteX184" fmla="*/ 4731657 w 8679543"/>
                <a:gd name="connsiteY184" fmla="*/ 870857 h 3892987"/>
                <a:gd name="connsiteX185" fmla="*/ 4702628 w 8679543"/>
                <a:gd name="connsiteY185" fmla="*/ 827315 h 3892987"/>
                <a:gd name="connsiteX186" fmla="*/ 4615543 w 8679543"/>
                <a:gd name="connsiteY186" fmla="*/ 798286 h 3892987"/>
                <a:gd name="connsiteX187" fmla="*/ 4528457 w 8679543"/>
                <a:gd name="connsiteY187" fmla="*/ 754743 h 3892987"/>
                <a:gd name="connsiteX188" fmla="*/ 4441371 w 8679543"/>
                <a:gd name="connsiteY188" fmla="*/ 711200 h 3892987"/>
                <a:gd name="connsiteX189" fmla="*/ 4049486 w 8679543"/>
                <a:gd name="connsiteY189" fmla="*/ 696686 h 3892987"/>
                <a:gd name="connsiteX190" fmla="*/ 3860800 w 8679543"/>
                <a:gd name="connsiteY190" fmla="*/ 682172 h 3892987"/>
                <a:gd name="connsiteX191" fmla="*/ 3788228 w 8679543"/>
                <a:gd name="connsiteY191" fmla="*/ 667657 h 3892987"/>
                <a:gd name="connsiteX192" fmla="*/ 3657600 w 8679543"/>
                <a:gd name="connsiteY192" fmla="*/ 653143 h 3892987"/>
                <a:gd name="connsiteX193" fmla="*/ 3439886 w 8679543"/>
                <a:gd name="connsiteY193" fmla="*/ 638629 h 3892987"/>
                <a:gd name="connsiteX194" fmla="*/ 3352800 w 8679543"/>
                <a:gd name="connsiteY194" fmla="*/ 609600 h 3892987"/>
                <a:gd name="connsiteX195" fmla="*/ 3265714 w 8679543"/>
                <a:gd name="connsiteY195" fmla="*/ 566057 h 3892987"/>
                <a:gd name="connsiteX196" fmla="*/ 3207657 w 8679543"/>
                <a:gd name="connsiteY196" fmla="*/ 537029 h 3892987"/>
                <a:gd name="connsiteX197" fmla="*/ 3106057 w 8679543"/>
                <a:gd name="connsiteY197" fmla="*/ 508000 h 3892987"/>
                <a:gd name="connsiteX198" fmla="*/ 3062514 w 8679543"/>
                <a:gd name="connsiteY198" fmla="*/ 478972 h 3892987"/>
                <a:gd name="connsiteX199" fmla="*/ 2989943 w 8679543"/>
                <a:gd name="connsiteY199" fmla="*/ 464457 h 3892987"/>
                <a:gd name="connsiteX200" fmla="*/ 2902857 w 8679543"/>
                <a:gd name="connsiteY200" fmla="*/ 435429 h 3892987"/>
                <a:gd name="connsiteX201" fmla="*/ 2859314 w 8679543"/>
                <a:gd name="connsiteY201" fmla="*/ 420915 h 3892987"/>
                <a:gd name="connsiteX202" fmla="*/ 2728686 w 8679543"/>
                <a:gd name="connsiteY202" fmla="*/ 362857 h 3892987"/>
                <a:gd name="connsiteX203" fmla="*/ 2685143 w 8679543"/>
                <a:gd name="connsiteY203" fmla="*/ 348343 h 3892987"/>
                <a:gd name="connsiteX204" fmla="*/ 2641600 w 8679543"/>
                <a:gd name="connsiteY204" fmla="*/ 333829 h 3892987"/>
                <a:gd name="connsiteX205" fmla="*/ 2525486 w 8679543"/>
                <a:gd name="connsiteY205" fmla="*/ 290286 h 3892987"/>
                <a:gd name="connsiteX206" fmla="*/ 2438400 w 8679543"/>
                <a:gd name="connsiteY206" fmla="*/ 261257 h 3892987"/>
                <a:gd name="connsiteX207" fmla="*/ 2380343 w 8679543"/>
                <a:gd name="connsiteY207" fmla="*/ 246743 h 3892987"/>
                <a:gd name="connsiteX208" fmla="*/ 2206171 w 8679543"/>
                <a:gd name="connsiteY208" fmla="*/ 261257 h 3892987"/>
                <a:gd name="connsiteX209" fmla="*/ 2119086 w 8679543"/>
                <a:gd name="connsiteY209" fmla="*/ 275772 h 3892987"/>
                <a:gd name="connsiteX210" fmla="*/ 1669143 w 8679543"/>
                <a:gd name="connsiteY210" fmla="*/ 261257 h 3892987"/>
                <a:gd name="connsiteX211" fmla="*/ 1407886 w 8679543"/>
                <a:gd name="connsiteY211" fmla="*/ 304800 h 3892987"/>
                <a:gd name="connsiteX212" fmla="*/ 1364343 w 8679543"/>
                <a:gd name="connsiteY212" fmla="*/ 348343 h 3892987"/>
                <a:gd name="connsiteX213" fmla="*/ 1204686 w 8679543"/>
                <a:gd name="connsiteY213" fmla="*/ 275772 h 3892987"/>
                <a:gd name="connsiteX214" fmla="*/ 1204686 w 8679543"/>
                <a:gd name="connsiteY214" fmla="*/ 275772 h 3892987"/>
                <a:gd name="connsiteX215" fmla="*/ 1117600 w 8679543"/>
                <a:gd name="connsiteY215" fmla="*/ 246743 h 3892987"/>
                <a:gd name="connsiteX216" fmla="*/ 1030514 w 8679543"/>
                <a:gd name="connsiteY216" fmla="*/ 203200 h 3892987"/>
                <a:gd name="connsiteX217" fmla="*/ 1074057 w 8679543"/>
                <a:gd name="connsiteY217" fmla="*/ 304800 h 3892987"/>
                <a:gd name="connsiteX218" fmla="*/ 1088571 w 8679543"/>
                <a:gd name="connsiteY218" fmla="*/ 362857 h 3892987"/>
                <a:gd name="connsiteX219" fmla="*/ 1132114 w 8679543"/>
                <a:gd name="connsiteY219" fmla="*/ 406400 h 3892987"/>
                <a:gd name="connsiteX220" fmla="*/ 1190171 w 8679543"/>
                <a:gd name="connsiteY220" fmla="*/ 493486 h 3892987"/>
                <a:gd name="connsiteX221" fmla="*/ 1219200 w 8679543"/>
                <a:gd name="connsiteY221" fmla="*/ 537029 h 3892987"/>
                <a:gd name="connsiteX222" fmla="*/ 1233714 w 8679543"/>
                <a:gd name="connsiteY222" fmla="*/ 711200 h 3892987"/>
                <a:gd name="connsiteX223" fmla="*/ 1248228 w 8679543"/>
                <a:gd name="connsiteY223" fmla="*/ 754743 h 3892987"/>
                <a:gd name="connsiteX224" fmla="*/ 1262743 w 8679543"/>
                <a:gd name="connsiteY224" fmla="*/ 928915 h 3892987"/>
                <a:gd name="connsiteX225" fmla="*/ 1219200 w 8679543"/>
                <a:gd name="connsiteY225" fmla="*/ 957943 h 3892987"/>
                <a:gd name="connsiteX226" fmla="*/ 1190171 w 8679543"/>
                <a:gd name="connsiteY226" fmla="*/ 1001486 h 3892987"/>
                <a:gd name="connsiteX227" fmla="*/ 1262743 w 8679543"/>
                <a:gd name="connsiteY227" fmla="*/ 1103086 h 3892987"/>
                <a:gd name="connsiteX228" fmla="*/ 1306286 w 8679543"/>
                <a:gd name="connsiteY228" fmla="*/ 1132115 h 3892987"/>
                <a:gd name="connsiteX229" fmla="*/ 1335314 w 8679543"/>
                <a:gd name="connsiteY229" fmla="*/ 1233715 h 3892987"/>
                <a:gd name="connsiteX230" fmla="*/ 1465943 w 8679543"/>
                <a:gd name="connsiteY230" fmla="*/ 1291772 h 3892987"/>
                <a:gd name="connsiteX231" fmla="*/ 1611086 w 8679543"/>
                <a:gd name="connsiteY231" fmla="*/ 1364343 h 3892987"/>
                <a:gd name="connsiteX232" fmla="*/ 1654628 w 8679543"/>
                <a:gd name="connsiteY232" fmla="*/ 1393372 h 3892987"/>
                <a:gd name="connsiteX233" fmla="*/ 1698171 w 8679543"/>
                <a:gd name="connsiteY233" fmla="*/ 1407886 h 3892987"/>
                <a:gd name="connsiteX234" fmla="*/ 2046514 w 8679543"/>
                <a:gd name="connsiteY234" fmla="*/ 1422400 h 3892987"/>
                <a:gd name="connsiteX235" fmla="*/ 2104571 w 8679543"/>
                <a:gd name="connsiteY235" fmla="*/ 1436915 h 3892987"/>
                <a:gd name="connsiteX236" fmla="*/ 2148114 w 8679543"/>
                <a:gd name="connsiteY236" fmla="*/ 1451429 h 3892987"/>
                <a:gd name="connsiteX237" fmla="*/ 2119086 w 8679543"/>
                <a:gd name="connsiteY237" fmla="*/ 1509486 h 3892987"/>
                <a:gd name="connsiteX238" fmla="*/ 2104571 w 8679543"/>
                <a:gd name="connsiteY238" fmla="*/ 1553029 h 3892987"/>
                <a:gd name="connsiteX239" fmla="*/ 2061028 w 8679543"/>
                <a:gd name="connsiteY239" fmla="*/ 1640115 h 3892987"/>
                <a:gd name="connsiteX240" fmla="*/ 2090057 w 8679543"/>
                <a:gd name="connsiteY240" fmla="*/ 1857829 h 3892987"/>
                <a:gd name="connsiteX241" fmla="*/ 2104571 w 8679543"/>
                <a:gd name="connsiteY241" fmla="*/ 1959429 h 3892987"/>
                <a:gd name="connsiteX242" fmla="*/ 2119086 w 8679543"/>
                <a:gd name="connsiteY242" fmla="*/ 2032000 h 3892987"/>
                <a:gd name="connsiteX243" fmla="*/ 2133600 w 8679543"/>
                <a:gd name="connsiteY243" fmla="*/ 2075543 h 3892987"/>
                <a:gd name="connsiteX244" fmla="*/ 2177143 w 8679543"/>
                <a:gd name="connsiteY244" fmla="*/ 2090057 h 3892987"/>
                <a:gd name="connsiteX245" fmla="*/ 2220686 w 8679543"/>
                <a:gd name="connsiteY245" fmla="*/ 2177143 h 3892987"/>
                <a:gd name="connsiteX246" fmla="*/ 2264228 w 8679543"/>
                <a:gd name="connsiteY246" fmla="*/ 2264229 h 3892987"/>
                <a:gd name="connsiteX247" fmla="*/ 2206171 w 8679543"/>
                <a:gd name="connsiteY247" fmla="*/ 2380343 h 3892987"/>
                <a:gd name="connsiteX248" fmla="*/ 2104571 w 8679543"/>
                <a:gd name="connsiteY248" fmla="*/ 2365829 h 3892987"/>
                <a:gd name="connsiteX249" fmla="*/ 2017486 w 8679543"/>
                <a:gd name="connsiteY249" fmla="*/ 2322286 h 3892987"/>
                <a:gd name="connsiteX250" fmla="*/ 1973943 w 8679543"/>
                <a:gd name="connsiteY250" fmla="*/ 2307772 h 3892987"/>
                <a:gd name="connsiteX251" fmla="*/ 1901371 w 8679543"/>
                <a:gd name="connsiteY251" fmla="*/ 2278743 h 3892987"/>
                <a:gd name="connsiteX252" fmla="*/ 1683657 w 8679543"/>
                <a:gd name="connsiteY252" fmla="*/ 2293257 h 3892987"/>
                <a:gd name="connsiteX253" fmla="*/ 1669143 w 8679543"/>
                <a:gd name="connsiteY253" fmla="*/ 2336800 h 3892987"/>
                <a:gd name="connsiteX254" fmla="*/ 1582057 w 8679543"/>
                <a:gd name="connsiteY254" fmla="*/ 2380343 h 3892987"/>
                <a:gd name="connsiteX255" fmla="*/ 1407886 w 8679543"/>
                <a:gd name="connsiteY255" fmla="*/ 2351315 h 3892987"/>
                <a:gd name="connsiteX256" fmla="*/ 1364343 w 8679543"/>
                <a:gd name="connsiteY256" fmla="*/ 2322286 h 3892987"/>
                <a:gd name="connsiteX257" fmla="*/ 1335314 w 8679543"/>
                <a:gd name="connsiteY257" fmla="*/ 2278743 h 3892987"/>
                <a:gd name="connsiteX258" fmla="*/ 1248228 w 8679543"/>
                <a:gd name="connsiteY258" fmla="*/ 2249715 h 3892987"/>
                <a:gd name="connsiteX259" fmla="*/ 1204686 w 8679543"/>
                <a:gd name="connsiteY259" fmla="*/ 2235200 h 3892987"/>
                <a:gd name="connsiteX260" fmla="*/ 1030514 w 8679543"/>
                <a:gd name="connsiteY260" fmla="*/ 2148115 h 3892987"/>
                <a:gd name="connsiteX261" fmla="*/ 928914 w 8679543"/>
                <a:gd name="connsiteY261" fmla="*/ 2119086 h 3892987"/>
                <a:gd name="connsiteX262" fmla="*/ 841828 w 8679543"/>
                <a:gd name="connsiteY262" fmla="*/ 2090057 h 3892987"/>
                <a:gd name="connsiteX263" fmla="*/ 827314 w 8679543"/>
                <a:gd name="connsiteY263" fmla="*/ 2046515 h 3892987"/>
                <a:gd name="connsiteX264" fmla="*/ 696686 w 8679543"/>
                <a:gd name="connsiteY264" fmla="*/ 1973943 h 3892987"/>
                <a:gd name="connsiteX265" fmla="*/ 609600 w 8679543"/>
                <a:gd name="connsiteY265" fmla="*/ 1915886 h 3892987"/>
                <a:gd name="connsiteX266" fmla="*/ 493486 w 8679543"/>
                <a:gd name="connsiteY266" fmla="*/ 1785257 h 3892987"/>
                <a:gd name="connsiteX267" fmla="*/ 449943 w 8679543"/>
                <a:gd name="connsiteY267" fmla="*/ 1770743 h 3892987"/>
                <a:gd name="connsiteX268" fmla="*/ 362857 w 8679543"/>
                <a:gd name="connsiteY268" fmla="*/ 1727200 h 3892987"/>
                <a:gd name="connsiteX269" fmla="*/ 145143 w 8679543"/>
                <a:gd name="connsiteY269" fmla="*/ 1741715 h 3892987"/>
                <a:gd name="connsiteX270" fmla="*/ 101600 w 8679543"/>
                <a:gd name="connsiteY270" fmla="*/ 1756229 h 3892987"/>
                <a:gd name="connsiteX271" fmla="*/ 87086 w 8679543"/>
                <a:gd name="connsiteY271" fmla="*/ 1814286 h 3892987"/>
                <a:gd name="connsiteX272" fmla="*/ 0 w 8679543"/>
                <a:gd name="connsiteY272" fmla="*/ 1886857 h 3892987"/>
                <a:gd name="connsiteX273" fmla="*/ 43543 w 8679543"/>
                <a:gd name="connsiteY273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435428 w 8679543"/>
                <a:gd name="connsiteY2" fmla="*/ 2104572 h 3892987"/>
                <a:gd name="connsiteX3" fmla="*/ 508000 w 8679543"/>
                <a:gd name="connsiteY3" fmla="*/ 2162629 h 3892987"/>
                <a:gd name="connsiteX4" fmla="*/ 566057 w 8679543"/>
                <a:gd name="connsiteY4" fmla="*/ 2220686 h 3892987"/>
                <a:gd name="connsiteX5" fmla="*/ 595086 w 8679543"/>
                <a:gd name="connsiteY5" fmla="*/ 2264229 h 3892987"/>
                <a:gd name="connsiteX6" fmla="*/ 638628 w 8679543"/>
                <a:gd name="connsiteY6" fmla="*/ 2293257 h 3892987"/>
                <a:gd name="connsiteX7" fmla="*/ 696686 w 8679543"/>
                <a:gd name="connsiteY7" fmla="*/ 2380343 h 3892987"/>
                <a:gd name="connsiteX8" fmla="*/ 769257 w 8679543"/>
                <a:gd name="connsiteY8" fmla="*/ 2452915 h 3892987"/>
                <a:gd name="connsiteX9" fmla="*/ 827314 w 8679543"/>
                <a:gd name="connsiteY9" fmla="*/ 2554515 h 3892987"/>
                <a:gd name="connsiteX10" fmla="*/ 870857 w 8679543"/>
                <a:gd name="connsiteY10" fmla="*/ 2598057 h 3892987"/>
                <a:gd name="connsiteX11" fmla="*/ 928914 w 8679543"/>
                <a:gd name="connsiteY11" fmla="*/ 2685143 h 3892987"/>
                <a:gd name="connsiteX12" fmla="*/ 943428 w 8679543"/>
                <a:gd name="connsiteY12" fmla="*/ 2728686 h 3892987"/>
                <a:gd name="connsiteX13" fmla="*/ 949098 w 8679543"/>
                <a:gd name="connsiteY13" fmla="*/ 2830060 h 3892987"/>
                <a:gd name="connsiteX14" fmla="*/ 1088571 w 8679543"/>
                <a:gd name="connsiteY14" fmla="*/ 2989943 h 3892987"/>
                <a:gd name="connsiteX15" fmla="*/ 1103086 w 8679543"/>
                <a:gd name="connsiteY15" fmla="*/ 3033486 h 3892987"/>
                <a:gd name="connsiteX16" fmla="*/ 1161143 w 8679543"/>
                <a:gd name="connsiteY16" fmla="*/ 3120572 h 3892987"/>
                <a:gd name="connsiteX17" fmla="*/ 1190171 w 8679543"/>
                <a:gd name="connsiteY17" fmla="*/ 3164115 h 3892987"/>
                <a:gd name="connsiteX18" fmla="*/ 1219200 w 8679543"/>
                <a:gd name="connsiteY18" fmla="*/ 3207657 h 3892987"/>
                <a:gd name="connsiteX19" fmla="*/ 1277257 w 8679543"/>
                <a:gd name="connsiteY19" fmla="*/ 3294743 h 3892987"/>
                <a:gd name="connsiteX20" fmla="*/ 1291771 w 8679543"/>
                <a:gd name="connsiteY20" fmla="*/ 3338286 h 3892987"/>
                <a:gd name="connsiteX21" fmla="*/ 1320800 w 8679543"/>
                <a:gd name="connsiteY21" fmla="*/ 3381829 h 3892987"/>
                <a:gd name="connsiteX22" fmla="*/ 1378857 w 8679543"/>
                <a:gd name="connsiteY22" fmla="*/ 3483429 h 3892987"/>
                <a:gd name="connsiteX23" fmla="*/ 1494971 w 8679543"/>
                <a:gd name="connsiteY23" fmla="*/ 3628572 h 3892987"/>
                <a:gd name="connsiteX24" fmla="*/ 1553028 w 8679543"/>
                <a:gd name="connsiteY24" fmla="*/ 3701143 h 3892987"/>
                <a:gd name="connsiteX25" fmla="*/ 1625600 w 8679543"/>
                <a:gd name="connsiteY25" fmla="*/ 3759200 h 3892987"/>
                <a:gd name="connsiteX26" fmla="*/ 1712686 w 8679543"/>
                <a:gd name="connsiteY26" fmla="*/ 3802743 h 3892987"/>
                <a:gd name="connsiteX27" fmla="*/ 1843314 w 8679543"/>
                <a:gd name="connsiteY27" fmla="*/ 3860800 h 3892987"/>
                <a:gd name="connsiteX28" fmla="*/ 2133600 w 8679543"/>
                <a:gd name="connsiteY28" fmla="*/ 3875315 h 3892987"/>
                <a:gd name="connsiteX29" fmla="*/ 2424565 w 8679543"/>
                <a:gd name="connsiteY29" fmla="*/ 3888922 h 3892987"/>
                <a:gd name="connsiteX30" fmla="*/ 2400300 w 8679543"/>
                <a:gd name="connsiteY30" fmla="*/ 3768272 h 3892987"/>
                <a:gd name="connsiteX31" fmla="*/ 2336800 w 8679543"/>
                <a:gd name="connsiteY31" fmla="*/ 3556000 h 3892987"/>
                <a:gd name="connsiteX32" fmla="*/ 2307771 w 8679543"/>
                <a:gd name="connsiteY32" fmla="*/ 3468915 h 3892987"/>
                <a:gd name="connsiteX33" fmla="*/ 2264228 w 8679543"/>
                <a:gd name="connsiteY33" fmla="*/ 3381829 h 3892987"/>
                <a:gd name="connsiteX34" fmla="*/ 2159680 w 8679543"/>
                <a:gd name="connsiteY34" fmla="*/ 3051855 h 3892987"/>
                <a:gd name="connsiteX35" fmla="*/ 2027011 w 8679543"/>
                <a:gd name="connsiteY35" fmla="*/ 2621190 h 3892987"/>
                <a:gd name="connsiteX36" fmla="*/ 2128157 w 8679543"/>
                <a:gd name="connsiteY36" fmla="*/ 2896961 h 3892987"/>
                <a:gd name="connsiteX37" fmla="*/ 2279876 w 8679543"/>
                <a:gd name="connsiteY37" fmla="*/ 3077029 h 3892987"/>
                <a:gd name="connsiteX38" fmla="*/ 2351314 w 8679543"/>
                <a:gd name="connsiteY38" fmla="*/ 2873829 h 3892987"/>
                <a:gd name="connsiteX39" fmla="*/ 2322286 w 8679543"/>
                <a:gd name="connsiteY39" fmla="*/ 2772229 h 3892987"/>
                <a:gd name="connsiteX40" fmla="*/ 2365375 w 8679543"/>
                <a:gd name="connsiteY40" fmla="*/ 2607582 h 3892987"/>
                <a:gd name="connsiteX41" fmla="*/ 2448152 w 8679543"/>
                <a:gd name="connsiteY41" fmla="*/ 2444297 h 3892987"/>
                <a:gd name="connsiteX42" fmla="*/ 2583543 w 8679543"/>
                <a:gd name="connsiteY42" fmla="*/ 2481943 h 3892987"/>
                <a:gd name="connsiteX43" fmla="*/ 2627086 w 8679543"/>
                <a:gd name="connsiteY43" fmla="*/ 2467429 h 3892987"/>
                <a:gd name="connsiteX44" fmla="*/ 2685143 w 8679543"/>
                <a:gd name="connsiteY44" fmla="*/ 2394857 h 3892987"/>
                <a:gd name="connsiteX45" fmla="*/ 2743200 w 8679543"/>
                <a:gd name="connsiteY45" fmla="*/ 2307772 h 3892987"/>
                <a:gd name="connsiteX46" fmla="*/ 2801257 w 8679543"/>
                <a:gd name="connsiteY46" fmla="*/ 2177143 h 3892987"/>
                <a:gd name="connsiteX47" fmla="*/ 2830286 w 8679543"/>
                <a:gd name="connsiteY47" fmla="*/ 2090057 h 3892987"/>
                <a:gd name="connsiteX48" fmla="*/ 2975428 w 8679543"/>
                <a:gd name="connsiteY48" fmla="*/ 2002972 h 3892987"/>
                <a:gd name="connsiteX49" fmla="*/ 3033486 w 8679543"/>
                <a:gd name="connsiteY49" fmla="*/ 1944915 h 3892987"/>
                <a:gd name="connsiteX50" fmla="*/ 3106057 w 8679543"/>
                <a:gd name="connsiteY50" fmla="*/ 1857829 h 3892987"/>
                <a:gd name="connsiteX51" fmla="*/ 3164114 w 8679543"/>
                <a:gd name="connsiteY51" fmla="*/ 1828800 h 3892987"/>
                <a:gd name="connsiteX52" fmla="*/ 3439886 w 8679543"/>
                <a:gd name="connsiteY52" fmla="*/ 1814286 h 3892987"/>
                <a:gd name="connsiteX53" fmla="*/ 3497943 w 8679543"/>
                <a:gd name="connsiteY53" fmla="*/ 1901372 h 3892987"/>
                <a:gd name="connsiteX54" fmla="*/ 3628571 w 8679543"/>
                <a:gd name="connsiteY54" fmla="*/ 1944915 h 3892987"/>
                <a:gd name="connsiteX55" fmla="*/ 3672114 w 8679543"/>
                <a:gd name="connsiteY55" fmla="*/ 1959429 h 3892987"/>
                <a:gd name="connsiteX56" fmla="*/ 3730171 w 8679543"/>
                <a:gd name="connsiteY56" fmla="*/ 2002972 h 3892987"/>
                <a:gd name="connsiteX57" fmla="*/ 3744686 w 8679543"/>
                <a:gd name="connsiteY57" fmla="*/ 2046515 h 3892987"/>
                <a:gd name="connsiteX58" fmla="*/ 3773714 w 8679543"/>
                <a:gd name="connsiteY58" fmla="*/ 2090057 h 3892987"/>
                <a:gd name="connsiteX59" fmla="*/ 3817257 w 8679543"/>
                <a:gd name="connsiteY59" fmla="*/ 2177143 h 3892987"/>
                <a:gd name="connsiteX60" fmla="*/ 3860800 w 8679543"/>
                <a:gd name="connsiteY60" fmla="*/ 2220686 h 3892987"/>
                <a:gd name="connsiteX61" fmla="*/ 3889828 w 8679543"/>
                <a:gd name="connsiteY61" fmla="*/ 2264229 h 3892987"/>
                <a:gd name="connsiteX62" fmla="*/ 3933371 w 8679543"/>
                <a:gd name="connsiteY62" fmla="*/ 2307772 h 3892987"/>
                <a:gd name="connsiteX63" fmla="*/ 4034971 w 8679543"/>
                <a:gd name="connsiteY63" fmla="*/ 2409372 h 3892987"/>
                <a:gd name="connsiteX64" fmla="*/ 4107543 w 8679543"/>
                <a:gd name="connsiteY64" fmla="*/ 2481943 h 3892987"/>
                <a:gd name="connsiteX65" fmla="*/ 4180114 w 8679543"/>
                <a:gd name="connsiteY65" fmla="*/ 2540000 h 3892987"/>
                <a:gd name="connsiteX66" fmla="*/ 4238171 w 8679543"/>
                <a:gd name="connsiteY66" fmla="*/ 2627086 h 3892987"/>
                <a:gd name="connsiteX67" fmla="*/ 4267200 w 8679543"/>
                <a:gd name="connsiteY67" fmla="*/ 2670629 h 3892987"/>
                <a:gd name="connsiteX68" fmla="*/ 4470400 w 8679543"/>
                <a:gd name="connsiteY68" fmla="*/ 2714172 h 3892987"/>
                <a:gd name="connsiteX69" fmla="*/ 4557486 w 8679543"/>
                <a:gd name="connsiteY69" fmla="*/ 2757715 h 3892987"/>
                <a:gd name="connsiteX70" fmla="*/ 4659086 w 8679543"/>
                <a:gd name="connsiteY70" fmla="*/ 2801257 h 3892987"/>
                <a:gd name="connsiteX71" fmla="*/ 4963886 w 8679543"/>
                <a:gd name="connsiteY71" fmla="*/ 2902857 h 3892987"/>
                <a:gd name="connsiteX72" fmla="*/ 5007428 w 8679543"/>
                <a:gd name="connsiteY72" fmla="*/ 2931886 h 3892987"/>
                <a:gd name="connsiteX73" fmla="*/ 5036457 w 8679543"/>
                <a:gd name="connsiteY73" fmla="*/ 2975429 h 3892987"/>
                <a:gd name="connsiteX74" fmla="*/ 5080000 w 8679543"/>
                <a:gd name="connsiteY74" fmla="*/ 3033486 h 3892987"/>
                <a:gd name="connsiteX75" fmla="*/ 5123543 w 8679543"/>
                <a:gd name="connsiteY75" fmla="*/ 3062515 h 3892987"/>
                <a:gd name="connsiteX76" fmla="*/ 5152571 w 8679543"/>
                <a:gd name="connsiteY76" fmla="*/ 3106057 h 3892987"/>
                <a:gd name="connsiteX77" fmla="*/ 5196114 w 8679543"/>
                <a:gd name="connsiteY77" fmla="*/ 3120572 h 3892987"/>
                <a:gd name="connsiteX78" fmla="*/ 5283200 w 8679543"/>
                <a:gd name="connsiteY78" fmla="*/ 3178629 h 3892987"/>
                <a:gd name="connsiteX79" fmla="*/ 5326743 w 8679543"/>
                <a:gd name="connsiteY79" fmla="*/ 3207657 h 3892987"/>
                <a:gd name="connsiteX80" fmla="*/ 5355771 w 8679543"/>
                <a:gd name="connsiteY80" fmla="*/ 3251200 h 3892987"/>
                <a:gd name="connsiteX81" fmla="*/ 5399314 w 8679543"/>
                <a:gd name="connsiteY81" fmla="*/ 3280229 h 3892987"/>
                <a:gd name="connsiteX82" fmla="*/ 5442857 w 8679543"/>
                <a:gd name="connsiteY82" fmla="*/ 3323772 h 3892987"/>
                <a:gd name="connsiteX83" fmla="*/ 5486400 w 8679543"/>
                <a:gd name="connsiteY83" fmla="*/ 3352800 h 3892987"/>
                <a:gd name="connsiteX84" fmla="*/ 5529943 w 8679543"/>
                <a:gd name="connsiteY84" fmla="*/ 3396343 h 3892987"/>
                <a:gd name="connsiteX85" fmla="*/ 5573486 w 8679543"/>
                <a:gd name="connsiteY85" fmla="*/ 3425372 h 3892987"/>
                <a:gd name="connsiteX86" fmla="*/ 5617028 w 8679543"/>
                <a:gd name="connsiteY86" fmla="*/ 3468915 h 3892987"/>
                <a:gd name="connsiteX87" fmla="*/ 5660571 w 8679543"/>
                <a:gd name="connsiteY87" fmla="*/ 3483429 h 3892987"/>
                <a:gd name="connsiteX88" fmla="*/ 5747657 w 8679543"/>
                <a:gd name="connsiteY88" fmla="*/ 3454400 h 3892987"/>
                <a:gd name="connsiteX89" fmla="*/ 5791200 w 8679543"/>
                <a:gd name="connsiteY89" fmla="*/ 3425372 h 3892987"/>
                <a:gd name="connsiteX90" fmla="*/ 5834743 w 8679543"/>
                <a:gd name="connsiteY90" fmla="*/ 3410857 h 3892987"/>
                <a:gd name="connsiteX91" fmla="*/ 5878286 w 8679543"/>
                <a:gd name="connsiteY91" fmla="*/ 3381829 h 3892987"/>
                <a:gd name="connsiteX92" fmla="*/ 5965371 w 8679543"/>
                <a:gd name="connsiteY92" fmla="*/ 3352800 h 3892987"/>
                <a:gd name="connsiteX93" fmla="*/ 6066971 w 8679543"/>
                <a:gd name="connsiteY93" fmla="*/ 3323772 h 3892987"/>
                <a:gd name="connsiteX94" fmla="*/ 6241143 w 8679543"/>
                <a:gd name="connsiteY94" fmla="*/ 3338286 h 3892987"/>
                <a:gd name="connsiteX95" fmla="*/ 6270171 w 8679543"/>
                <a:gd name="connsiteY95" fmla="*/ 3381829 h 3892987"/>
                <a:gd name="connsiteX96" fmla="*/ 6342743 w 8679543"/>
                <a:gd name="connsiteY96" fmla="*/ 3512457 h 3892987"/>
                <a:gd name="connsiteX97" fmla="*/ 6386286 w 8679543"/>
                <a:gd name="connsiteY97" fmla="*/ 3556000 h 3892987"/>
                <a:gd name="connsiteX98" fmla="*/ 6473371 w 8679543"/>
                <a:gd name="connsiteY98" fmla="*/ 3614057 h 3892987"/>
                <a:gd name="connsiteX99" fmla="*/ 6821714 w 8679543"/>
                <a:gd name="connsiteY99" fmla="*/ 3599543 h 3892987"/>
                <a:gd name="connsiteX100" fmla="*/ 7024914 w 8679543"/>
                <a:gd name="connsiteY100" fmla="*/ 3570515 h 3892987"/>
                <a:gd name="connsiteX101" fmla="*/ 7155543 w 8679543"/>
                <a:gd name="connsiteY101" fmla="*/ 3556000 h 3892987"/>
                <a:gd name="connsiteX102" fmla="*/ 7445828 w 8679543"/>
                <a:gd name="connsiteY102" fmla="*/ 3585029 h 3892987"/>
                <a:gd name="connsiteX103" fmla="*/ 7489371 w 8679543"/>
                <a:gd name="connsiteY103" fmla="*/ 3614057 h 3892987"/>
                <a:gd name="connsiteX104" fmla="*/ 7590971 w 8679543"/>
                <a:gd name="connsiteY104" fmla="*/ 3628572 h 3892987"/>
                <a:gd name="connsiteX105" fmla="*/ 8389257 w 8679543"/>
                <a:gd name="connsiteY105" fmla="*/ 3439886 h 3892987"/>
                <a:gd name="connsiteX106" fmla="*/ 8374743 w 8679543"/>
                <a:gd name="connsiteY106" fmla="*/ 3396343 h 3892987"/>
                <a:gd name="connsiteX107" fmla="*/ 8360228 w 8679543"/>
                <a:gd name="connsiteY107" fmla="*/ 3338286 h 3892987"/>
                <a:gd name="connsiteX108" fmla="*/ 8374743 w 8679543"/>
                <a:gd name="connsiteY108" fmla="*/ 2699657 h 3892987"/>
                <a:gd name="connsiteX109" fmla="*/ 8447314 w 8679543"/>
                <a:gd name="connsiteY109" fmla="*/ 2525486 h 3892987"/>
                <a:gd name="connsiteX110" fmla="*/ 8490857 w 8679543"/>
                <a:gd name="connsiteY110" fmla="*/ 2438400 h 3892987"/>
                <a:gd name="connsiteX111" fmla="*/ 8534400 w 8679543"/>
                <a:gd name="connsiteY111" fmla="*/ 2307772 h 3892987"/>
                <a:gd name="connsiteX112" fmla="*/ 8548914 w 8679543"/>
                <a:gd name="connsiteY112" fmla="*/ 2264229 h 3892987"/>
                <a:gd name="connsiteX113" fmla="*/ 8519886 w 8679543"/>
                <a:gd name="connsiteY113" fmla="*/ 2119086 h 3892987"/>
                <a:gd name="connsiteX114" fmla="*/ 8490857 w 8679543"/>
                <a:gd name="connsiteY114" fmla="*/ 2032000 h 3892987"/>
                <a:gd name="connsiteX115" fmla="*/ 8505371 w 8679543"/>
                <a:gd name="connsiteY115" fmla="*/ 1654629 h 3892987"/>
                <a:gd name="connsiteX116" fmla="*/ 8548914 w 8679543"/>
                <a:gd name="connsiteY116" fmla="*/ 1567543 h 3892987"/>
                <a:gd name="connsiteX117" fmla="*/ 8592457 w 8679543"/>
                <a:gd name="connsiteY117" fmla="*/ 1553029 h 3892987"/>
                <a:gd name="connsiteX118" fmla="*/ 8621486 w 8679543"/>
                <a:gd name="connsiteY118" fmla="*/ 1465943 h 3892987"/>
                <a:gd name="connsiteX119" fmla="*/ 8636000 w 8679543"/>
                <a:gd name="connsiteY119" fmla="*/ 1422400 h 3892987"/>
                <a:gd name="connsiteX120" fmla="*/ 8679543 w 8679543"/>
                <a:gd name="connsiteY120" fmla="*/ 1335315 h 3892987"/>
                <a:gd name="connsiteX121" fmla="*/ 8505371 w 8679543"/>
                <a:gd name="connsiteY121" fmla="*/ 1059543 h 3892987"/>
                <a:gd name="connsiteX122" fmla="*/ 8447314 w 8679543"/>
                <a:gd name="connsiteY122" fmla="*/ 1030515 h 3892987"/>
                <a:gd name="connsiteX123" fmla="*/ 8389257 w 8679543"/>
                <a:gd name="connsiteY123" fmla="*/ 1016000 h 3892987"/>
                <a:gd name="connsiteX124" fmla="*/ 8345714 w 8679543"/>
                <a:gd name="connsiteY124" fmla="*/ 986972 h 3892987"/>
                <a:gd name="connsiteX125" fmla="*/ 8302171 w 8679543"/>
                <a:gd name="connsiteY125" fmla="*/ 972457 h 3892987"/>
                <a:gd name="connsiteX126" fmla="*/ 8316686 w 8679543"/>
                <a:gd name="connsiteY126" fmla="*/ 798286 h 3892987"/>
                <a:gd name="connsiteX127" fmla="*/ 8360228 w 8679543"/>
                <a:gd name="connsiteY127" fmla="*/ 783772 h 3892987"/>
                <a:gd name="connsiteX128" fmla="*/ 8432800 w 8679543"/>
                <a:gd name="connsiteY128" fmla="*/ 261257 h 3892987"/>
                <a:gd name="connsiteX129" fmla="*/ 8418286 w 8679543"/>
                <a:gd name="connsiteY129" fmla="*/ 101600 h 3892987"/>
                <a:gd name="connsiteX130" fmla="*/ 8374743 w 8679543"/>
                <a:gd name="connsiteY130" fmla="*/ 116115 h 3892987"/>
                <a:gd name="connsiteX131" fmla="*/ 8287657 w 8679543"/>
                <a:gd name="connsiteY131" fmla="*/ 159657 h 3892987"/>
                <a:gd name="connsiteX132" fmla="*/ 8128000 w 8679543"/>
                <a:gd name="connsiteY132" fmla="*/ 130629 h 3892987"/>
                <a:gd name="connsiteX133" fmla="*/ 8084457 w 8679543"/>
                <a:gd name="connsiteY133" fmla="*/ 101600 h 3892987"/>
                <a:gd name="connsiteX134" fmla="*/ 7997371 w 8679543"/>
                <a:gd name="connsiteY134" fmla="*/ 72572 h 3892987"/>
                <a:gd name="connsiteX135" fmla="*/ 7953828 w 8679543"/>
                <a:gd name="connsiteY135" fmla="*/ 188686 h 3892987"/>
                <a:gd name="connsiteX136" fmla="*/ 7910286 w 8679543"/>
                <a:gd name="connsiteY136" fmla="*/ 203200 h 3892987"/>
                <a:gd name="connsiteX137" fmla="*/ 7779657 w 8679543"/>
                <a:gd name="connsiteY137" fmla="*/ 188686 h 3892987"/>
                <a:gd name="connsiteX138" fmla="*/ 7736114 w 8679543"/>
                <a:gd name="connsiteY138" fmla="*/ 174172 h 3892987"/>
                <a:gd name="connsiteX139" fmla="*/ 7692571 w 8679543"/>
                <a:gd name="connsiteY139" fmla="*/ 130629 h 3892987"/>
                <a:gd name="connsiteX140" fmla="*/ 7605486 w 8679543"/>
                <a:gd name="connsiteY140" fmla="*/ 87086 h 3892987"/>
                <a:gd name="connsiteX141" fmla="*/ 7518400 w 8679543"/>
                <a:gd name="connsiteY141" fmla="*/ 43543 h 3892987"/>
                <a:gd name="connsiteX142" fmla="*/ 7431314 w 8679543"/>
                <a:gd name="connsiteY142" fmla="*/ 0 h 3892987"/>
                <a:gd name="connsiteX143" fmla="*/ 7329714 w 8679543"/>
                <a:gd name="connsiteY143" fmla="*/ 29029 h 3892987"/>
                <a:gd name="connsiteX144" fmla="*/ 7286171 w 8679543"/>
                <a:gd name="connsiteY144" fmla="*/ 58057 h 3892987"/>
                <a:gd name="connsiteX145" fmla="*/ 7242628 w 8679543"/>
                <a:gd name="connsiteY145" fmla="*/ 72572 h 3892987"/>
                <a:gd name="connsiteX146" fmla="*/ 7155543 w 8679543"/>
                <a:gd name="connsiteY146" fmla="*/ 145143 h 3892987"/>
                <a:gd name="connsiteX147" fmla="*/ 7112000 w 8679543"/>
                <a:gd name="connsiteY147" fmla="*/ 159657 h 3892987"/>
                <a:gd name="connsiteX148" fmla="*/ 7024914 w 8679543"/>
                <a:gd name="connsiteY148" fmla="*/ 203200 h 3892987"/>
                <a:gd name="connsiteX149" fmla="*/ 6937828 w 8679543"/>
                <a:gd name="connsiteY149" fmla="*/ 246743 h 3892987"/>
                <a:gd name="connsiteX150" fmla="*/ 6894286 w 8679543"/>
                <a:gd name="connsiteY150" fmla="*/ 275772 h 3892987"/>
                <a:gd name="connsiteX151" fmla="*/ 6792686 w 8679543"/>
                <a:gd name="connsiteY151" fmla="*/ 261257 h 3892987"/>
                <a:gd name="connsiteX152" fmla="*/ 6763657 w 8679543"/>
                <a:gd name="connsiteY152" fmla="*/ 217715 h 3892987"/>
                <a:gd name="connsiteX153" fmla="*/ 6720114 w 8679543"/>
                <a:gd name="connsiteY153" fmla="*/ 174172 h 3892987"/>
                <a:gd name="connsiteX154" fmla="*/ 6705600 w 8679543"/>
                <a:gd name="connsiteY154" fmla="*/ 130629 h 3892987"/>
                <a:gd name="connsiteX155" fmla="*/ 6618514 w 8679543"/>
                <a:gd name="connsiteY155" fmla="*/ 101600 h 3892987"/>
                <a:gd name="connsiteX156" fmla="*/ 6574971 w 8679543"/>
                <a:gd name="connsiteY156" fmla="*/ 87086 h 3892987"/>
                <a:gd name="connsiteX157" fmla="*/ 6531428 w 8679543"/>
                <a:gd name="connsiteY157" fmla="*/ 72572 h 3892987"/>
                <a:gd name="connsiteX158" fmla="*/ 6458857 w 8679543"/>
                <a:gd name="connsiteY158" fmla="*/ 58057 h 3892987"/>
                <a:gd name="connsiteX159" fmla="*/ 6183086 w 8679543"/>
                <a:gd name="connsiteY159" fmla="*/ 72572 h 3892987"/>
                <a:gd name="connsiteX160" fmla="*/ 6052457 w 8679543"/>
                <a:gd name="connsiteY160" fmla="*/ 116115 h 3892987"/>
                <a:gd name="connsiteX161" fmla="*/ 6023428 w 8679543"/>
                <a:gd name="connsiteY161" fmla="*/ 159657 h 3892987"/>
                <a:gd name="connsiteX162" fmla="*/ 5936343 w 8679543"/>
                <a:gd name="connsiteY162" fmla="*/ 203200 h 3892987"/>
                <a:gd name="connsiteX163" fmla="*/ 5878286 w 8679543"/>
                <a:gd name="connsiteY163" fmla="*/ 290286 h 3892987"/>
                <a:gd name="connsiteX164" fmla="*/ 5849257 w 8679543"/>
                <a:gd name="connsiteY164" fmla="*/ 377372 h 3892987"/>
                <a:gd name="connsiteX165" fmla="*/ 5863771 w 8679543"/>
                <a:gd name="connsiteY165" fmla="*/ 493486 h 3892987"/>
                <a:gd name="connsiteX166" fmla="*/ 5863771 w 8679543"/>
                <a:gd name="connsiteY166" fmla="*/ 711200 h 3892987"/>
                <a:gd name="connsiteX167" fmla="*/ 5820228 w 8679543"/>
                <a:gd name="connsiteY167" fmla="*/ 740229 h 3892987"/>
                <a:gd name="connsiteX168" fmla="*/ 5675086 w 8679543"/>
                <a:gd name="connsiteY168" fmla="*/ 769257 h 3892987"/>
                <a:gd name="connsiteX169" fmla="*/ 5384800 w 8679543"/>
                <a:gd name="connsiteY169" fmla="*/ 783772 h 3892987"/>
                <a:gd name="connsiteX170" fmla="*/ 5384800 w 8679543"/>
                <a:gd name="connsiteY170" fmla="*/ 943429 h 3892987"/>
                <a:gd name="connsiteX171" fmla="*/ 5442857 w 8679543"/>
                <a:gd name="connsiteY171" fmla="*/ 1030515 h 3892987"/>
                <a:gd name="connsiteX172" fmla="*/ 5457371 w 8679543"/>
                <a:gd name="connsiteY172" fmla="*/ 1074057 h 3892987"/>
                <a:gd name="connsiteX173" fmla="*/ 5457371 w 8679543"/>
                <a:gd name="connsiteY173" fmla="*/ 1306286 h 3892987"/>
                <a:gd name="connsiteX174" fmla="*/ 5413828 w 8679543"/>
                <a:gd name="connsiteY174" fmla="*/ 1335315 h 3892987"/>
                <a:gd name="connsiteX175" fmla="*/ 5326743 w 8679543"/>
                <a:gd name="connsiteY175" fmla="*/ 1364343 h 3892987"/>
                <a:gd name="connsiteX176" fmla="*/ 5283200 w 8679543"/>
                <a:gd name="connsiteY176" fmla="*/ 1393372 h 3892987"/>
                <a:gd name="connsiteX177" fmla="*/ 4992914 w 8679543"/>
                <a:gd name="connsiteY177" fmla="*/ 1364343 h 3892987"/>
                <a:gd name="connsiteX178" fmla="*/ 4862286 w 8679543"/>
                <a:gd name="connsiteY178" fmla="*/ 1306286 h 3892987"/>
                <a:gd name="connsiteX179" fmla="*/ 4818743 w 8679543"/>
                <a:gd name="connsiteY179" fmla="*/ 1291772 h 3892987"/>
                <a:gd name="connsiteX180" fmla="*/ 4775200 w 8679543"/>
                <a:gd name="connsiteY180" fmla="*/ 1204686 h 3892987"/>
                <a:gd name="connsiteX181" fmla="*/ 4746171 w 8679543"/>
                <a:gd name="connsiteY181" fmla="*/ 1161143 h 3892987"/>
                <a:gd name="connsiteX182" fmla="*/ 4760686 w 8679543"/>
                <a:gd name="connsiteY182" fmla="*/ 1059543 h 3892987"/>
                <a:gd name="connsiteX183" fmla="*/ 4789714 w 8679543"/>
                <a:gd name="connsiteY183" fmla="*/ 972457 h 3892987"/>
                <a:gd name="connsiteX184" fmla="*/ 4731657 w 8679543"/>
                <a:gd name="connsiteY184" fmla="*/ 870857 h 3892987"/>
                <a:gd name="connsiteX185" fmla="*/ 4702628 w 8679543"/>
                <a:gd name="connsiteY185" fmla="*/ 827315 h 3892987"/>
                <a:gd name="connsiteX186" fmla="*/ 4615543 w 8679543"/>
                <a:gd name="connsiteY186" fmla="*/ 798286 h 3892987"/>
                <a:gd name="connsiteX187" fmla="*/ 4528457 w 8679543"/>
                <a:gd name="connsiteY187" fmla="*/ 754743 h 3892987"/>
                <a:gd name="connsiteX188" fmla="*/ 4441371 w 8679543"/>
                <a:gd name="connsiteY188" fmla="*/ 711200 h 3892987"/>
                <a:gd name="connsiteX189" fmla="*/ 4049486 w 8679543"/>
                <a:gd name="connsiteY189" fmla="*/ 696686 h 3892987"/>
                <a:gd name="connsiteX190" fmla="*/ 3860800 w 8679543"/>
                <a:gd name="connsiteY190" fmla="*/ 682172 h 3892987"/>
                <a:gd name="connsiteX191" fmla="*/ 3788228 w 8679543"/>
                <a:gd name="connsiteY191" fmla="*/ 667657 h 3892987"/>
                <a:gd name="connsiteX192" fmla="*/ 3657600 w 8679543"/>
                <a:gd name="connsiteY192" fmla="*/ 653143 h 3892987"/>
                <a:gd name="connsiteX193" fmla="*/ 3439886 w 8679543"/>
                <a:gd name="connsiteY193" fmla="*/ 638629 h 3892987"/>
                <a:gd name="connsiteX194" fmla="*/ 3352800 w 8679543"/>
                <a:gd name="connsiteY194" fmla="*/ 609600 h 3892987"/>
                <a:gd name="connsiteX195" fmla="*/ 3265714 w 8679543"/>
                <a:gd name="connsiteY195" fmla="*/ 566057 h 3892987"/>
                <a:gd name="connsiteX196" fmla="*/ 3207657 w 8679543"/>
                <a:gd name="connsiteY196" fmla="*/ 537029 h 3892987"/>
                <a:gd name="connsiteX197" fmla="*/ 3106057 w 8679543"/>
                <a:gd name="connsiteY197" fmla="*/ 508000 h 3892987"/>
                <a:gd name="connsiteX198" fmla="*/ 3062514 w 8679543"/>
                <a:gd name="connsiteY198" fmla="*/ 478972 h 3892987"/>
                <a:gd name="connsiteX199" fmla="*/ 2989943 w 8679543"/>
                <a:gd name="connsiteY199" fmla="*/ 464457 h 3892987"/>
                <a:gd name="connsiteX200" fmla="*/ 2902857 w 8679543"/>
                <a:gd name="connsiteY200" fmla="*/ 435429 h 3892987"/>
                <a:gd name="connsiteX201" fmla="*/ 2859314 w 8679543"/>
                <a:gd name="connsiteY201" fmla="*/ 420915 h 3892987"/>
                <a:gd name="connsiteX202" fmla="*/ 2728686 w 8679543"/>
                <a:gd name="connsiteY202" fmla="*/ 362857 h 3892987"/>
                <a:gd name="connsiteX203" fmla="*/ 2685143 w 8679543"/>
                <a:gd name="connsiteY203" fmla="*/ 348343 h 3892987"/>
                <a:gd name="connsiteX204" fmla="*/ 2641600 w 8679543"/>
                <a:gd name="connsiteY204" fmla="*/ 333829 h 3892987"/>
                <a:gd name="connsiteX205" fmla="*/ 2525486 w 8679543"/>
                <a:gd name="connsiteY205" fmla="*/ 290286 h 3892987"/>
                <a:gd name="connsiteX206" fmla="*/ 2438400 w 8679543"/>
                <a:gd name="connsiteY206" fmla="*/ 261257 h 3892987"/>
                <a:gd name="connsiteX207" fmla="*/ 2380343 w 8679543"/>
                <a:gd name="connsiteY207" fmla="*/ 246743 h 3892987"/>
                <a:gd name="connsiteX208" fmla="*/ 2206171 w 8679543"/>
                <a:gd name="connsiteY208" fmla="*/ 261257 h 3892987"/>
                <a:gd name="connsiteX209" fmla="*/ 2119086 w 8679543"/>
                <a:gd name="connsiteY209" fmla="*/ 275772 h 3892987"/>
                <a:gd name="connsiteX210" fmla="*/ 1669143 w 8679543"/>
                <a:gd name="connsiteY210" fmla="*/ 261257 h 3892987"/>
                <a:gd name="connsiteX211" fmla="*/ 1407886 w 8679543"/>
                <a:gd name="connsiteY211" fmla="*/ 304800 h 3892987"/>
                <a:gd name="connsiteX212" fmla="*/ 1364343 w 8679543"/>
                <a:gd name="connsiteY212" fmla="*/ 348343 h 3892987"/>
                <a:gd name="connsiteX213" fmla="*/ 1204686 w 8679543"/>
                <a:gd name="connsiteY213" fmla="*/ 275772 h 3892987"/>
                <a:gd name="connsiteX214" fmla="*/ 1204686 w 8679543"/>
                <a:gd name="connsiteY214" fmla="*/ 275772 h 3892987"/>
                <a:gd name="connsiteX215" fmla="*/ 1117600 w 8679543"/>
                <a:gd name="connsiteY215" fmla="*/ 246743 h 3892987"/>
                <a:gd name="connsiteX216" fmla="*/ 1030514 w 8679543"/>
                <a:gd name="connsiteY216" fmla="*/ 203200 h 3892987"/>
                <a:gd name="connsiteX217" fmla="*/ 1074057 w 8679543"/>
                <a:gd name="connsiteY217" fmla="*/ 304800 h 3892987"/>
                <a:gd name="connsiteX218" fmla="*/ 1088571 w 8679543"/>
                <a:gd name="connsiteY218" fmla="*/ 362857 h 3892987"/>
                <a:gd name="connsiteX219" fmla="*/ 1132114 w 8679543"/>
                <a:gd name="connsiteY219" fmla="*/ 406400 h 3892987"/>
                <a:gd name="connsiteX220" fmla="*/ 1190171 w 8679543"/>
                <a:gd name="connsiteY220" fmla="*/ 493486 h 3892987"/>
                <a:gd name="connsiteX221" fmla="*/ 1219200 w 8679543"/>
                <a:gd name="connsiteY221" fmla="*/ 537029 h 3892987"/>
                <a:gd name="connsiteX222" fmla="*/ 1233714 w 8679543"/>
                <a:gd name="connsiteY222" fmla="*/ 711200 h 3892987"/>
                <a:gd name="connsiteX223" fmla="*/ 1248228 w 8679543"/>
                <a:gd name="connsiteY223" fmla="*/ 754743 h 3892987"/>
                <a:gd name="connsiteX224" fmla="*/ 1262743 w 8679543"/>
                <a:gd name="connsiteY224" fmla="*/ 928915 h 3892987"/>
                <a:gd name="connsiteX225" fmla="*/ 1219200 w 8679543"/>
                <a:gd name="connsiteY225" fmla="*/ 957943 h 3892987"/>
                <a:gd name="connsiteX226" fmla="*/ 1190171 w 8679543"/>
                <a:gd name="connsiteY226" fmla="*/ 1001486 h 3892987"/>
                <a:gd name="connsiteX227" fmla="*/ 1262743 w 8679543"/>
                <a:gd name="connsiteY227" fmla="*/ 1103086 h 3892987"/>
                <a:gd name="connsiteX228" fmla="*/ 1306286 w 8679543"/>
                <a:gd name="connsiteY228" fmla="*/ 1132115 h 3892987"/>
                <a:gd name="connsiteX229" fmla="*/ 1335314 w 8679543"/>
                <a:gd name="connsiteY229" fmla="*/ 1233715 h 3892987"/>
                <a:gd name="connsiteX230" fmla="*/ 1465943 w 8679543"/>
                <a:gd name="connsiteY230" fmla="*/ 1291772 h 3892987"/>
                <a:gd name="connsiteX231" fmla="*/ 1611086 w 8679543"/>
                <a:gd name="connsiteY231" fmla="*/ 1364343 h 3892987"/>
                <a:gd name="connsiteX232" fmla="*/ 1654628 w 8679543"/>
                <a:gd name="connsiteY232" fmla="*/ 1393372 h 3892987"/>
                <a:gd name="connsiteX233" fmla="*/ 1698171 w 8679543"/>
                <a:gd name="connsiteY233" fmla="*/ 1407886 h 3892987"/>
                <a:gd name="connsiteX234" fmla="*/ 2046514 w 8679543"/>
                <a:gd name="connsiteY234" fmla="*/ 1422400 h 3892987"/>
                <a:gd name="connsiteX235" fmla="*/ 2104571 w 8679543"/>
                <a:gd name="connsiteY235" fmla="*/ 1436915 h 3892987"/>
                <a:gd name="connsiteX236" fmla="*/ 2148114 w 8679543"/>
                <a:gd name="connsiteY236" fmla="*/ 1451429 h 3892987"/>
                <a:gd name="connsiteX237" fmla="*/ 2119086 w 8679543"/>
                <a:gd name="connsiteY237" fmla="*/ 1509486 h 3892987"/>
                <a:gd name="connsiteX238" fmla="*/ 2104571 w 8679543"/>
                <a:gd name="connsiteY238" fmla="*/ 1553029 h 3892987"/>
                <a:gd name="connsiteX239" fmla="*/ 2061028 w 8679543"/>
                <a:gd name="connsiteY239" fmla="*/ 1640115 h 3892987"/>
                <a:gd name="connsiteX240" fmla="*/ 2090057 w 8679543"/>
                <a:gd name="connsiteY240" fmla="*/ 1857829 h 3892987"/>
                <a:gd name="connsiteX241" fmla="*/ 2104571 w 8679543"/>
                <a:gd name="connsiteY241" fmla="*/ 1959429 h 3892987"/>
                <a:gd name="connsiteX242" fmla="*/ 2119086 w 8679543"/>
                <a:gd name="connsiteY242" fmla="*/ 2032000 h 3892987"/>
                <a:gd name="connsiteX243" fmla="*/ 2133600 w 8679543"/>
                <a:gd name="connsiteY243" fmla="*/ 2075543 h 3892987"/>
                <a:gd name="connsiteX244" fmla="*/ 2177143 w 8679543"/>
                <a:gd name="connsiteY244" fmla="*/ 2090057 h 3892987"/>
                <a:gd name="connsiteX245" fmla="*/ 2220686 w 8679543"/>
                <a:gd name="connsiteY245" fmla="*/ 2177143 h 3892987"/>
                <a:gd name="connsiteX246" fmla="*/ 2264228 w 8679543"/>
                <a:gd name="connsiteY246" fmla="*/ 2264229 h 3892987"/>
                <a:gd name="connsiteX247" fmla="*/ 2206171 w 8679543"/>
                <a:gd name="connsiteY247" fmla="*/ 2380343 h 3892987"/>
                <a:gd name="connsiteX248" fmla="*/ 2104571 w 8679543"/>
                <a:gd name="connsiteY248" fmla="*/ 2365829 h 3892987"/>
                <a:gd name="connsiteX249" fmla="*/ 2017486 w 8679543"/>
                <a:gd name="connsiteY249" fmla="*/ 2322286 h 3892987"/>
                <a:gd name="connsiteX250" fmla="*/ 1973943 w 8679543"/>
                <a:gd name="connsiteY250" fmla="*/ 2307772 h 3892987"/>
                <a:gd name="connsiteX251" fmla="*/ 1901371 w 8679543"/>
                <a:gd name="connsiteY251" fmla="*/ 2278743 h 3892987"/>
                <a:gd name="connsiteX252" fmla="*/ 1683657 w 8679543"/>
                <a:gd name="connsiteY252" fmla="*/ 2293257 h 3892987"/>
                <a:gd name="connsiteX253" fmla="*/ 1669143 w 8679543"/>
                <a:gd name="connsiteY253" fmla="*/ 2336800 h 3892987"/>
                <a:gd name="connsiteX254" fmla="*/ 1582057 w 8679543"/>
                <a:gd name="connsiteY254" fmla="*/ 2380343 h 3892987"/>
                <a:gd name="connsiteX255" fmla="*/ 1407886 w 8679543"/>
                <a:gd name="connsiteY255" fmla="*/ 2351315 h 3892987"/>
                <a:gd name="connsiteX256" fmla="*/ 1364343 w 8679543"/>
                <a:gd name="connsiteY256" fmla="*/ 2322286 h 3892987"/>
                <a:gd name="connsiteX257" fmla="*/ 1335314 w 8679543"/>
                <a:gd name="connsiteY257" fmla="*/ 2278743 h 3892987"/>
                <a:gd name="connsiteX258" fmla="*/ 1248228 w 8679543"/>
                <a:gd name="connsiteY258" fmla="*/ 2249715 h 3892987"/>
                <a:gd name="connsiteX259" fmla="*/ 1204686 w 8679543"/>
                <a:gd name="connsiteY259" fmla="*/ 2235200 h 3892987"/>
                <a:gd name="connsiteX260" fmla="*/ 1030514 w 8679543"/>
                <a:gd name="connsiteY260" fmla="*/ 2148115 h 3892987"/>
                <a:gd name="connsiteX261" fmla="*/ 928914 w 8679543"/>
                <a:gd name="connsiteY261" fmla="*/ 2119086 h 3892987"/>
                <a:gd name="connsiteX262" fmla="*/ 841828 w 8679543"/>
                <a:gd name="connsiteY262" fmla="*/ 2090057 h 3892987"/>
                <a:gd name="connsiteX263" fmla="*/ 827314 w 8679543"/>
                <a:gd name="connsiteY263" fmla="*/ 2046515 h 3892987"/>
                <a:gd name="connsiteX264" fmla="*/ 696686 w 8679543"/>
                <a:gd name="connsiteY264" fmla="*/ 1973943 h 3892987"/>
                <a:gd name="connsiteX265" fmla="*/ 609600 w 8679543"/>
                <a:gd name="connsiteY265" fmla="*/ 1915886 h 3892987"/>
                <a:gd name="connsiteX266" fmla="*/ 493486 w 8679543"/>
                <a:gd name="connsiteY266" fmla="*/ 1785257 h 3892987"/>
                <a:gd name="connsiteX267" fmla="*/ 449943 w 8679543"/>
                <a:gd name="connsiteY267" fmla="*/ 1770743 h 3892987"/>
                <a:gd name="connsiteX268" fmla="*/ 362857 w 8679543"/>
                <a:gd name="connsiteY268" fmla="*/ 1727200 h 3892987"/>
                <a:gd name="connsiteX269" fmla="*/ 145143 w 8679543"/>
                <a:gd name="connsiteY269" fmla="*/ 1741715 h 3892987"/>
                <a:gd name="connsiteX270" fmla="*/ 101600 w 8679543"/>
                <a:gd name="connsiteY270" fmla="*/ 1756229 h 3892987"/>
                <a:gd name="connsiteX271" fmla="*/ 87086 w 8679543"/>
                <a:gd name="connsiteY271" fmla="*/ 1814286 h 3892987"/>
                <a:gd name="connsiteX272" fmla="*/ 0 w 8679543"/>
                <a:gd name="connsiteY272" fmla="*/ 1886857 h 3892987"/>
                <a:gd name="connsiteX273" fmla="*/ 43543 w 8679543"/>
                <a:gd name="connsiteY273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08000 w 8679543"/>
                <a:gd name="connsiteY2" fmla="*/ 2162629 h 3892987"/>
                <a:gd name="connsiteX3" fmla="*/ 566057 w 8679543"/>
                <a:gd name="connsiteY3" fmla="*/ 2220686 h 3892987"/>
                <a:gd name="connsiteX4" fmla="*/ 595086 w 8679543"/>
                <a:gd name="connsiteY4" fmla="*/ 2264229 h 3892987"/>
                <a:gd name="connsiteX5" fmla="*/ 638628 w 8679543"/>
                <a:gd name="connsiteY5" fmla="*/ 2293257 h 3892987"/>
                <a:gd name="connsiteX6" fmla="*/ 696686 w 8679543"/>
                <a:gd name="connsiteY6" fmla="*/ 2380343 h 3892987"/>
                <a:gd name="connsiteX7" fmla="*/ 769257 w 8679543"/>
                <a:gd name="connsiteY7" fmla="*/ 2452915 h 3892987"/>
                <a:gd name="connsiteX8" fmla="*/ 827314 w 8679543"/>
                <a:gd name="connsiteY8" fmla="*/ 2554515 h 3892987"/>
                <a:gd name="connsiteX9" fmla="*/ 870857 w 8679543"/>
                <a:gd name="connsiteY9" fmla="*/ 2598057 h 3892987"/>
                <a:gd name="connsiteX10" fmla="*/ 928914 w 8679543"/>
                <a:gd name="connsiteY10" fmla="*/ 2685143 h 3892987"/>
                <a:gd name="connsiteX11" fmla="*/ 943428 w 8679543"/>
                <a:gd name="connsiteY11" fmla="*/ 2728686 h 3892987"/>
                <a:gd name="connsiteX12" fmla="*/ 949098 w 8679543"/>
                <a:gd name="connsiteY12" fmla="*/ 2830060 h 3892987"/>
                <a:gd name="connsiteX13" fmla="*/ 1088571 w 8679543"/>
                <a:gd name="connsiteY13" fmla="*/ 2989943 h 3892987"/>
                <a:gd name="connsiteX14" fmla="*/ 1103086 w 8679543"/>
                <a:gd name="connsiteY14" fmla="*/ 3033486 h 3892987"/>
                <a:gd name="connsiteX15" fmla="*/ 1161143 w 8679543"/>
                <a:gd name="connsiteY15" fmla="*/ 3120572 h 3892987"/>
                <a:gd name="connsiteX16" fmla="*/ 1190171 w 8679543"/>
                <a:gd name="connsiteY16" fmla="*/ 3164115 h 3892987"/>
                <a:gd name="connsiteX17" fmla="*/ 1219200 w 8679543"/>
                <a:gd name="connsiteY17" fmla="*/ 3207657 h 3892987"/>
                <a:gd name="connsiteX18" fmla="*/ 1277257 w 8679543"/>
                <a:gd name="connsiteY18" fmla="*/ 3294743 h 3892987"/>
                <a:gd name="connsiteX19" fmla="*/ 1291771 w 8679543"/>
                <a:gd name="connsiteY19" fmla="*/ 3338286 h 3892987"/>
                <a:gd name="connsiteX20" fmla="*/ 1320800 w 8679543"/>
                <a:gd name="connsiteY20" fmla="*/ 3381829 h 3892987"/>
                <a:gd name="connsiteX21" fmla="*/ 1378857 w 8679543"/>
                <a:gd name="connsiteY21" fmla="*/ 3483429 h 3892987"/>
                <a:gd name="connsiteX22" fmla="*/ 1494971 w 8679543"/>
                <a:gd name="connsiteY22" fmla="*/ 3628572 h 3892987"/>
                <a:gd name="connsiteX23" fmla="*/ 1553028 w 8679543"/>
                <a:gd name="connsiteY23" fmla="*/ 3701143 h 3892987"/>
                <a:gd name="connsiteX24" fmla="*/ 1625600 w 8679543"/>
                <a:gd name="connsiteY24" fmla="*/ 3759200 h 3892987"/>
                <a:gd name="connsiteX25" fmla="*/ 1712686 w 8679543"/>
                <a:gd name="connsiteY25" fmla="*/ 3802743 h 3892987"/>
                <a:gd name="connsiteX26" fmla="*/ 1843314 w 8679543"/>
                <a:gd name="connsiteY26" fmla="*/ 3860800 h 3892987"/>
                <a:gd name="connsiteX27" fmla="*/ 2133600 w 8679543"/>
                <a:gd name="connsiteY27" fmla="*/ 3875315 h 3892987"/>
                <a:gd name="connsiteX28" fmla="*/ 2424565 w 8679543"/>
                <a:gd name="connsiteY28" fmla="*/ 3888922 h 3892987"/>
                <a:gd name="connsiteX29" fmla="*/ 2400300 w 8679543"/>
                <a:gd name="connsiteY29" fmla="*/ 3768272 h 3892987"/>
                <a:gd name="connsiteX30" fmla="*/ 2336800 w 8679543"/>
                <a:gd name="connsiteY30" fmla="*/ 3556000 h 3892987"/>
                <a:gd name="connsiteX31" fmla="*/ 2307771 w 8679543"/>
                <a:gd name="connsiteY31" fmla="*/ 3468915 h 3892987"/>
                <a:gd name="connsiteX32" fmla="*/ 2264228 w 8679543"/>
                <a:gd name="connsiteY32" fmla="*/ 3381829 h 3892987"/>
                <a:gd name="connsiteX33" fmla="*/ 2159680 w 8679543"/>
                <a:gd name="connsiteY33" fmla="*/ 3051855 h 3892987"/>
                <a:gd name="connsiteX34" fmla="*/ 2027011 w 8679543"/>
                <a:gd name="connsiteY34" fmla="*/ 2621190 h 3892987"/>
                <a:gd name="connsiteX35" fmla="*/ 2128157 w 8679543"/>
                <a:gd name="connsiteY35" fmla="*/ 2896961 h 3892987"/>
                <a:gd name="connsiteX36" fmla="*/ 2279876 w 8679543"/>
                <a:gd name="connsiteY36" fmla="*/ 3077029 h 3892987"/>
                <a:gd name="connsiteX37" fmla="*/ 2351314 w 8679543"/>
                <a:gd name="connsiteY37" fmla="*/ 2873829 h 3892987"/>
                <a:gd name="connsiteX38" fmla="*/ 2322286 w 8679543"/>
                <a:gd name="connsiteY38" fmla="*/ 2772229 h 3892987"/>
                <a:gd name="connsiteX39" fmla="*/ 2365375 w 8679543"/>
                <a:gd name="connsiteY39" fmla="*/ 2607582 h 3892987"/>
                <a:gd name="connsiteX40" fmla="*/ 2448152 w 8679543"/>
                <a:gd name="connsiteY40" fmla="*/ 2444297 h 3892987"/>
                <a:gd name="connsiteX41" fmla="*/ 2583543 w 8679543"/>
                <a:gd name="connsiteY41" fmla="*/ 2481943 h 3892987"/>
                <a:gd name="connsiteX42" fmla="*/ 2627086 w 8679543"/>
                <a:gd name="connsiteY42" fmla="*/ 2467429 h 3892987"/>
                <a:gd name="connsiteX43" fmla="*/ 2685143 w 8679543"/>
                <a:gd name="connsiteY43" fmla="*/ 2394857 h 3892987"/>
                <a:gd name="connsiteX44" fmla="*/ 2743200 w 8679543"/>
                <a:gd name="connsiteY44" fmla="*/ 2307772 h 3892987"/>
                <a:gd name="connsiteX45" fmla="*/ 2801257 w 8679543"/>
                <a:gd name="connsiteY45" fmla="*/ 2177143 h 3892987"/>
                <a:gd name="connsiteX46" fmla="*/ 2830286 w 8679543"/>
                <a:gd name="connsiteY46" fmla="*/ 2090057 h 3892987"/>
                <a:gd name="connsiteX47" fmla="*/ 2975428 w 8679543"/>
                <a:gd name="connsiteY47" fmla="*/ 2002972 h 3892987"/>
                <a:gd name="connsiteX48" fmla="*/ 3033486 w 8679543"/>
                <a:gd name="connsiteY48" fmla="*/ 1944915 h 3892987"/>
                <a:gd name="connsiteX49" fmla="*/ 3106057 w 8679543"/>
                <a:gd name="connsiteY49" fmla="*/ 1857829 h 3892987"/>
                <a:gd name="connsiteX50" fmla="*/ 3164114 w 8679543"/>
                <a:gd name="connsiteY50" fmla="*/ 1828800 h 3892987"/>
                <a:gd name="connsiteX51" fmla="*/ 3439886 w 8679543"/>
                <a:gd name="connsiteY51" fmla="*/ 1814286 h 3892987"/>
                <a:gd name="connsiteX52" fmla="*/ 3497943 w 8679543"/>
                <a:gd name="connsiteY52" fmla="*/ 1901372 h 3892987"/>
                <a:gd name="connsiteX53" fmla="*/ 3628571 w 8679543"/>
                <a:gd name="connsiteY53" fmla="*/ 1944915 h 3892987"/>
                <a:gd name="connsiteX54" fmla="*/ 3672114 w 8679543"/>
                <a:gd name="connsiteY54" fmla="*/ 1959429 h 3892987"/>
                <a:gd name="connsiteX55" fmla="*/ 3730171 w 8679543"/>
                <a:gd name="connsiteY55" fmla="*/ 2002972 h 3892987"/>
                <a:gd name="connsiteX56" fmla="*/ 3744686 w 8679543"/>
                <a:gd name="connsiteY56" fmla="*/ 2046515 h 3892987"/>
                <a:gd name="connsiteX57" fmla="*/ 3773714 w 8679543"/>
                <a:gd name="connsiteY57" fmla="*/ 2090057 h 3892987"/>
                <a:gd name="connsiteX58" fmla="*/ 3817257 w 8679543"/>
                <a:gd name="connsiteY58" fmla="*/ 2177143 h 3892987"/>
                <a:gd name="connsiteX59" fmla="*/ 3860800 w 8679543"/>
                <a:gd name="connsiteY59" fmla="*/ 2220686 h 3892987"/>
                <a:gd name="connsiteX60" fmla="*/ 3889828 w 8679543"/>
                <a:gd name="connsiteY60" fmla="*/ 2264229 h 3892987"/>
                <a:gd name="connsiteX61" fmla="*/ 3933371 w 8679543"/>
                <a:gd name="connsiteY61" fmla="*/ 2307772 h 3892987"/>
                <a:gd name="connsiteX62" fmla="*/ 4034971 w 8679543"/>
                <a:gd name="connsiteY62" fmla="*/ 2409372 h 3892987"/>
                <a:gd name="connsiteX63" fmla="*/ 4107543 w 8679543"/>
                <a:gd name="connsiteY63" fmla="*/ 2481943 h 3892987"/>
                <a:gd name="connsiteX64" fmla="*/ 4180114 w 8679543"/>
                <a:gd name="connsiteY64" fmla="*/ 2540000 h 3892987"/>
                <a:gd name="connsiteX65" fmla="*/ 4238171 w 8679543"/>
                <a:gd name="connsiteY65" fmla="*/ 2627086 h 3892987"/>
                <a:gd name="connsiteX66" fmla="*/ 4267200 w 8679543"/>
                <a:gd name="connsiteY66" fmla="*/ 2670629 h 3892987"/>
                <a:gd name="connsiteX67" fmla="*/ 4470400 w 8679543"/>
                <a:gd name="connsiteY67" fmla="*/ 2714172 h 3892987"/>
                <a:gd name="connsiteX68" fmla="*/ 4557486 w 8679543"/>
                <a:gd name="connsiteY68" fmla="*/ 2757715 h 3892987"/>
                <a:gd name="connsiteX69" fmla="*/ 4659086 w 8679543"/>
                <a:gd name="connsiteY69" fmla="*/ 2801257 h 3892987"/>
                <a:gd name="connsiteX70" fmla="*/ 4963886 w 8679543"/>
                <a:gd name="connsiteY70" fmla="*/ 2902857 h 3892987"/>
                <a:gd name="connsiteX71" fmla="*/ 5007428 w 8679543"/>
                <a:gd name="connsiteY71" fmla="*/ 2931886 h 3892987"/>
                <a:gd name="connsiteX72" fmla="*/ 5036457 w 8679543"/>
                <a:gd name="connsiteY72" fmla="*/ 2975429 h 3892987"/>
                <a:gd name="connsiteX73" fmla="*/ 5080000 w 8679543"/>
                <a:gd name="connsiteY73" fmla="*/ 3033486 h 3892987"/>
                <a:gd name="connsiteX74" fmla="*/ 5123543 w 8679543"/>
                <a:gd name="connsiteY74" fmla="*/ 3062515 h 3892987"/>
                <a:gd name="connsiteX75" fmla="*/ 5152571 w 8679543"/>
                <a:gd name="connsiteY75" fmla="*/ 3106057 h 3892987"/>
                <a:gd name="connsiteX76" fmla="*/ 5196114 w 8679543"/>
                <a:gd name="connsiteY76" fmla="*/ 3120572 h 3892987"/>
                <a:gd name="connsiteX77" fmla="*/ 5283200 w 8679543"/>
                <a:gd name="connsiteY77" fmla="*/ 3178629 h 3892987"/>
                <a:gd name="connsiteX78" fmla="*/ 5326743 w 8679543"/>
                <a:gd name="connsiteY78" fmla="*/ 3207657 h 3892987"/>
                <a:gd name="connsiteX79" fmla="*/ 5355771 w 8679543"/>
                <a:gd name="connsiteY79" fmla="*/ 3251200 h 3892987"/>
                <a:gd name="connsiteX80" fmla="*/ 5399314 w 8679543"/>
                <a:gd name="connsiteY80" fmla="*/ 3280229 h 3892987"/>
                <a:gd name="connsiteX81" fmla="*/ 5442857 w 8679543"/>
                <a:gd name="connsiteY81" fmla="*/ 3323772 h 3892987"/>
                <a:gd name="connsiteX82" fmla="*/ 5486400 w 8679543"/>
                <a:gd name="connsiteY82" fmla="*/ 3352800 h 3892987"/>
                <a:gd name="connsiteX83" fmla="*/ 5529943 w 8679543"/>
                <a:gd name="connsiteY83" fmla="*/ 3396343 h 3892987"/>
                <a:gd name="connsiteX84" fmla="*/ 5573486 w 8679543"/>
                <a:gd name="connsiteY84" fmla="*/ 3425372 h 3892987"/>
                <a:gd name="connsiteX85" fmla="*/ 5617028 w 8679543"/>
                <a:gd name="connsiteY85" fmla="*/ 3468915 h 3892987"/>
                <a:gd name="connsiteX86" fmla="*/ 5660571 w 8679543"/>
                <a:gd name="connsiteY86" fmla="*/ 3483429 h 3892987"/>
                <a:gd name="connsiteX87" fmla="*/ 5747657 w 8679543"/>
                <a:gd name="connsiteY87" fmla="*/ 3454400 h 3892987"/>
                <a:gd name="connsiteX88" fmla="*/ 5791200 w 8679543"/>
                <a:gd name="connsiteY88" fmla="*/ 3425372 h 3892987"/>
                <a:gd name="connsiteX89" fmla="*/ 5834743 w 8679543"/>
                <a:gd name="connsiteY89" fmla="*/ 3410857 h 3892987"/>
                <a:gd name="connsiteX90" fmla="*/ 5878286 w 8679543"/>
                <a:gd name="connsiteY90" fmla="*/ 3381829 h 3892987"/>
                <a:gd name="connsiteX91" fmla="*/ 5965371 w 8679543"/>
                <a:gd name="connsiteY91" fmla="*/ 3352800 h 3892987"/>
                <a:gd name="connsiteX92" fmla="*/ 6066971 w 8679543"/>
                <a:gd name="connsiteY92" fmla="*/ 3323772 h 3892987"/>
                <a:gd name="connsiteX93" fmla="*/ 6241143 w 8679543"/>
                <a:gd name="connsiteY93" fmla="*/ 3338286 h 3892987"/>
                <a:gd name="connsiteX94" fmla="*/ 6270171 w 8679543"/>
                <a:gd name="connsiteY94" fmla="*/ 3381829 h 3892987"/>
                <a:gd name="connsiteX95" fmla="*/ 6342743 w 8679543"/>
                <a:gd name="connsiteY95" fmla="*/ 3512457 h 3892987"/>
                <a:gd name="connsiteX96" fmla="*/ 6386286 w 8679543"/>
                <a:gd name="connsiteY96" fmla="*/ 3556000 h 3892987"/>
                <a:gd name="connsiteX97" fmla="*/ 6473371 w 8679543"/>
                <a:gd name="connsiteY97" fmla="*/ 3614057 h 3892987"/>
                <a:gd name="connsiteX98" fmla="*/ 6821714 w 8679543"/>
                <a:gd name="connsiteY98" fmla="*/ 3599543 h 3892987"/>
                <a:gd name="connsiteX99" fmla="*/ 7024914 w 8679543"/>
                <a:gd name="connsiteY99" fmla="*/ 3570515 h 3892987"/>
                <a:gd name="connsiteX100" fmla="*/ 7155543 w 8679543"/>
                <a:gd name="connsiteY100" fmla="*/ 3556000 h 3892987"/>
                <a:gd name="connsiteX101" fmla="*/ 7445828 w 8679543"/>
                <a:gd name="connsiteY101" fmla="*/ 3585029 h 3892987"/>
                <a:gd name="connsiteX102" fmla="*/ 7489371 w 8679543"/>
                <a:gd name="connsiteY102" fmla="*/ 3614057 h 3892987"/>
                <a:gd name="connsiteX103" fmla="*/ 7590971 w 8679543"/>
                <a:gd name="connsiteY103" fmla="*/ 3628572 h 3892987"/>
                <a:gd name="connsiteX104" fmla="*/ 8389257 w 8679543"/>
                <a:gd name="connsiteY104" fmla="*/ 3439886 h 3892987"/>
                <a:gd name="connsiteX105" fmla="*/ 8374743 w 8679543"/>
                <a:gd name="connsiteY105" fmla="*/ 3396343 h 3892987"/>
                <a:gd name="connsiteX106" fmla="*/ 8360228 w 8679543"/>
                <a:gd name="connsiteY106" fmla="*/ 3338286 h 3892987"/>
                <a:gd name="connsiteX107" fmla="*/ 8374743 w 8679543"/>
                <a:gd name="connsiteY107" fmla="*/ 2699657 h 3892987"/>
                <a:gd name="connsiteX108" fmla="*/ 8447314 w 8679543"/>
                <a:gd name="connsiteY108" fmla="*/ 2525486 h 3892987"/>
                <a:gd name="connsiteX109" fmla="*/ 8490857 w 8679543"/>
                <a:gd name="connsiteY109" fmla="*/ 2438400 h 3892987"/>
                <a:gd name="connsiteX110" fmla="*/ 8534400 w 8679543"/>
                <a:gd name="connsiteY110" fmla="*/ 2307772 h 3892987"/>
                <a:gd name="connsiteX111" fmla="*/ 8548914 w 8679543"/>
                <a:gd name="connsiteY111" fmla="*/ 2264229 h 3892987"/>
                <a:gd name="connsiteX112" fmla="*/ 8519886 w 8679543"/>
                <a:gd name="connsiteY112" fmla="*/ 2119086 h 3892987"/>
                <a:gd name="connsiteX113" fmla="*/ 8490857 w 8679543"/>
                <a:gd name="connsiteY113" fmla="*/ 2032000 h 3892987"/>
                <a:gd name="connsiteX114" fmla="*/ 8505371 w 8679543"/>
                <a:gd name="connsiteY114" fmla="*/ 1654629 h 3892987"/>
                <a:gd name="connsiteX115" fmla="*/ 8548914 w 8679543"/>
                <a:gd name="connsiteY115" fmla="*/ 1567543 h 3892987"/>
                <a:gd name="connsiteX116" fmla="*/ 8592457 w 8679543"/>
                <a:gd name="connsiteY116" fmla="*/ 1553029 h 3892987"/>
                <a:gd name="connsiteX117" fmla="*/ 8621486 w 8679543"/>
                <a:gd name="connsiteY117" fmla="*/ 1465943 h 3892987"/>
                <a:gd name="connsiteX118" fmla="*/ 8636000 w 8679543"/>
                <a:gd name="connsiteY118" fmla="*/ 1422400 h 3892987"/>
                <a:gd name="connsiteX119" fmla="*/ 8679543 w 8679543"/>
                <a:gd name="connsiteY119" fmla="*/ 1335315 h 3892987"/>
                <a:gd name="connsiteX120" fmla="*/ 8505371 w 8679543"/>
                <a:gd name="connsiteY120" fmla="*/ 1059543 h 3892987"/>
                <a:gd name="connsiteX121" fmla="*/ 8447314 w 8679543"/>
                <a:gd name="connsiteY121" fmla="*/ 1030515 h 3892987"/>
                <a:gd name="connsiteX122" fmla="*/ 8389257 w 8679543"/>
                <a:gd name="connsiteY122" fmla="*/ 1016000 h 3892987"/>
                <a:gd name="connsiteX123" fmla="*/ 8345714 w 8679543"/>
                <a:gd name="connsiteY123" fmla="*/ 986972 h 3892987"/>
                <a:gd name="connsiteX124" fmla="*/ 8302171 w 8679543"/>
                <a:gd name="connsiteY124" fmla="*/ 972457 h 3892987"/>
                <a:gd name="connsiteX125" fmla="*/ 8316686 w 8679543"/>
                <a:gd name="connsiteY125" fmla="*/ 798286 h 3892987"/>
                <a:gd name="connsiteX126" fmla="*/ 8360228 w 8679543"/>
                <a:gd name="connsiteY126" fmla="*/ 783772 h 3892987"/>
                <a:gd name="connsiteX127" fmla="*/ 8432800 w 8679543"/>
                <a:gd name="connsiteY127" fmla="*/ 261257 h 3892987"/>
                <a:gd name="connsiteX128" fmla="*/ 8418286 w 8679543"/>
                <a:gd name="connsiteY128" fmla="*/ 101600 h 3892987"/>
                <a:gd name="connsiteX129" fmla="*/ 8374743 w 8679543"/>
                <a:gd name="connsiteY129" fmla="*/ 116115 h 3892987"/>
                <a:gd name="connsiteX130" fmla="*/ 8287657 w 8679543"/>
                <a:gd name="connsiteY130" fmla="*/ 159657 h 3892987"/>
                <a:gd name="connsiteX131" fmla="*/ 8128000 w 8679543"/>
                <a:gd name="connsiteY131" fmla="*/ 130629 h 3892987"/>
                <a:gd name="connsiteX132" fmla="*/ 8084457 w 8679543"/>
                <a:gd name="connsiteY132" fmla="*/ 101600 h 3892987"/>
                <a:gd name="connsiteX133" fmla="*/ 7997371 w 8679543"/>
                <a:gd name="connsiteY133" fmla="*/ 72572 h 3892987"/>
                <a:gd name="connsiteX134" fmla="*/ 7953828 w 8679543"/>
                <a:gd name="connsiteY134" fmla="*/ 188686 h 3892987"/>
                <a:gd name="connsiteX135" fmla="*/ 7910286 w 8679543"/>
                <a:gd name="connsiteY135" fmla="*/ 203200 h 3892987"/>
                <a:gd name="connsiteX136" fmla="*/ 7779657 w 8679543"/>
                <a:gd name="connsiteY136" fmla="*/ 188686 h 3892987"/>
                <a:gd name="connsiteX137" fmla="*/ 7736114 w 8679543"/>
                <a:gd name="connsiteY137" fmla="*/ 174172 h 3892987"/>
                <a:gd name="connsiteX138" fmla="*/ 7692571 w 8679543"/>
                <a:gd name="connsiteY138" fmla="*/ 130629 h 3892987"/>
                <a:gd name="connsiteX139" fmla="*/ 7605486 w 8679543"/>
                <a:gd name="connsiteY139" fmla="*/ 87086 h 3892987"/>
                <a:gd name="connsiteX140" fmla="*/ 7518400 w 8679543"/>
                <a:gd name="connsiteY140" fmla="*/ 43543 h 3892987"/>
                <a:gd name="connsiteX141" fmla="*/ 7431314 w 8679543"/>
                <a:gd name="connsiteY141" fmla="*/ 0 h 3892987"/>
                <a:gd name="connsiteX142" fmla="*/ 7329714 w 8679543"/>
                <a:gd name="connsiteY142" fmla="*/ 29029 h 3892987"/>
                <a:gd name="connsiteX143" fmla="*/ 7286171 w 8679543"/>
                <a:gd name="connsiteY143" fmla="*/ 58057 h 3892987"/>
                <a:gd name="connsiteX144" fmla="*/ 7242628 w 8679543"/>
                <a:gd name="connsiteY144" fmla="*/ 72572 h 3892987"/>
                <a:gd name="connsiteX145" fmla="*/ 7155543 w 8679543"/>
                <a:gd name="connsiteY145" fmla="*/ 145143 h 3892987"/>
                <a:gd name="connsiteX146" fmla="*/ 7112000 w 8679543"/>
                <a:gd name="connsiteY146" fmla="*/ 159657 h 3892987"/>
                <a:gd name="connsiteX147" fmla="*/ 7024914 w 8679543"/>
                <a:gd name="connsiteY147" fmla="*/ 203200 h 3892987"/>
                <a:gd name="connsiteX148" fmla="*/ 6937828 w 8679543"/>
                <a:gd name="connsiteY148" fmla="*/ 246743 h 3892987"/>
                <a:gd name="connsiteX149" fmla="*/ 6894286 w 8679543"/>
                <a:gd name="connsiteY149" fmla="*/ 275772 h 3892987"/>
                <a:gd name="connsiteX150" fmla="*/ 6792686 w 8679543"/>
                <a:gd name="connsiteY150" fmla="*/ 261257 h 3892987"/>
                <a:gd name="connsiteX151" fmla="*/ 6763657 w 8679543"/>
                <a:gd name="connsiteY151" fmla="*/ 217715 h 3892987"/>
                <a:gd name="connsiteX152" fmla="*/ 6720114 w 8679543"/>
                <a:gd name="connsiteY152" fmla="*/ 174172 h 3892987"/>
                <a:gd name="connsiteX153" fmla="*/ 6705600 w 8679543"/>
                <a:gd name="connsiteY153" fmla="*/ 130629 h 3892987"/>
                <a:gd name="connsiteX154" fmla="*/ 6618514 w 8679543"/>
                <a:gd name="connsiteY154" fmla="*/ 101600 h 3892987"/>
                <a:gd name="connsiteX155" fmla="*/ 6574971 w 8679543"/>
                <a:gd name="connsiteY155" fmla="*/ 87086 h 3892987"/>
                <a:gd name="connsiteX156" fmla="*/ 6531428 w 8679543"/>
                <a:gd name="connsiteY156" fmla="*/ 72572 h 3892987"/>
                <a:gd name="connsiteX157" fmla="*/ 6458857 w 8679543"/>
                <a:gd name="connsiteY157" fmla="*/ 58057 h 3892987"/>
                <a:gd name="connsiteX158" fmla="*/ 6183086 w 8679543"/>
                <a:gd name="connsiteY158" fmla="*/ 72572 h 3892987"/>
                <a:gd name="connsiteX159" fmla="*/ 6052457 w 8679543"/>
                <a:gd name="connsiteY159" fmla="*/ 116115 h 3892987"/>
                <a:gd name="connsiteX160" fmla="*/ 6023428 w 8679543"/>
                <a:gd name="connsiteY160" fmla="*/ 159657 h 3892987"/>
                <a:gd name="connsiteX161" fmla="*/ 5936343 w 8679543"/>
                <a:gd name="connsiteY161" fmla="*/ 203200 h 3892987"/>
                <a:gd name="connsiteX162" fmla="*/ 5878286 w 8679543"/>
                <a:gd name="connsiteY162" fmla="*/ 290286 h 3892987"/>
                <a:gd name="connsiteX163" fmla="*/ 5849257 w 8679543"/>
                <a:gd name="connsiteY163" fmla="*/ 377372 h 3892987"/>
                <a:gd name="connsiteX164" fmla="*/ 5863771 w 8679543"/>
                <a:gd name="connsiteY164" fmla="*/ 493486 h 3892987"/>
                <a:gd name="connsiteX165" fmla="*/ 5863771 w 8679543"/>
                <a:gd name="connsiteY165" fmla="*/ 711200 h 3892987"/>
                <a:gd name="connsiteX166" fmla="*/ 5820228 w 8679543"/>
                <a:gd name="connsiteY166" fmla="*/ 740229 h 3892987"/>
                <a:gd name="connsiteX167" fmla="*/ 5675086 w 8679543"/>
                <a:gd name="connsiteY167" fmla="*/ 769257 h 3892987"/>
                <a:gd name="connsiteX168" fmla="*/ 5384800 w 8679543"/>
                <a:gd name="connsiteY168" fmla="*/ 783772 h 3892987"/>
                <a:gd name="connsiteX169" fmla="*/ 5384800 w 8679543"/>
                <a:gd name="connsiteY169" fmla="*/ 943429 h 3892987"/>
                <a:gd name="connsiteX170" fmla="*/ 5442857 w 8679543"/>
                <a:gd name="connsiteY170" fmla="*/ 1030515 h 3892987"/>
                <a:gd name="connsiteX171" fmla="*/ 5457371 w 8679543"/>
                <a:gd name="connsiteY171" fmla="*/ 1074057 h 3892987"/>
                <a:gd name="connsiteX172" fmla="*/ 5457371 w 8679543"/>
                <a:gd name="connsiteY172" fmla="*/ 1306286 h 3892987"/>
                <a:gd name="connsiteX173" fmla="*/ 5413828 w 8679543"/>
                <a:gd name="connsiteY173" fmla="*/ 1335315 h 3892987"/>
                <a:gd name="connsiteX174" fmla="*/ 5326743 w 8679543"/>
                <a:gd name="connsiteY174" fmla="*/ 1364343 h 3892987"/>
                <a:gd name="connsiteX175" fmla="*/ 5283200 w 8679543"/>
                <a:gd name="connsiteY175" fmla="*/ 1393372 h 3892987"/>
                <a:gd name="connsiteX176" fmla="*/ 4992914 w 8679543"/>
                <a:gd name="connsiteY176" fmla="*/ 1364343 h 3892987"/>
                <a:gd name="connsiteX177" fmla="*/ 4862286 w 8679543"/>
                <a:gd name="connsiteY177" fmla="*/ 1306286 h 3892987"/>
                <a:gd name="connsiteX178" fmla="*/ 4818743 w 8679543"/>
                <a:gd name="connsiteY178" fmla="*/ 1291772 h 3892987"/>
                <a:gd name="connsiteX179" fmla="*/ 4775200 w 8679543"/>
                <a:gd name="connsiteY179" fmla="*/ 1204686 h 3892987"/>
                <a:gd name="connsiteX180" fmla="*/ 4746171 w 8679543"/>
                <a:gd name="connsiteY180" fmla="*/ 1161143 h 3892987"/>
                <a:gd name="connsiteX181" fmla="*/ 4760686 w 8679543"/>
                <a:gd name="connsiteY181" fmla="*/ 1059543 h 3892987"/>
                <a:gd name="connsiteX182" fmla="*/ 4789714 w 8679543"/>
                <a:gd name="connsiteY182" fmla="*/ 972457 h 3892987"/>
                <a:gd name="connsiteX183" fmla="*/ 4731657 w 8679543"/>
                <a:gd name="connsiteY183" fmla="*/ 870857 h 3892987"/>
                <a:gd name="connsiteX184" fmla="*/ 4702628 w 8679543"/>
                <a:gd name="connsiteY184" fmla="*/ 827315 h 3892987"/>
                <a:gd name="connsiteX185" fmla="*/ 4615543 w 8679543"/>
                <a:gd name="connsiteY185" fmla="*/ 798286 h 3892987"/>
                <a:gd name="connsiteX186" fmla="*/ 4528457 w 8679543"/>
                <a:gd name="connsiteY186" fmla="*/ 754743 h 3892987"/>
                <a:gd name="connsiteX187" fmla="*/ 4441371 w 8679543"/>
                <a:gd name="connsiteY187" fmla="*/ 711200 h 3892987"/>
                <a:gd name="connsiteX188" fmla="*/ 4049486 w 8679543"/>
                <a:gd name="connsiteY188" fmla="*/ 696686 h 3892987"/>
                <a:gd name="connsiteX189" fmla="*/ 3860800 w 8679543"/>
                <a:gd name="connsiteY189" fmla="*/ 682172 h 3892987"/>
                <a:gd name="connsiteX190" fmla="*/ 3788228 w 8679543"/>
                <a:gd name="connsiteY190" fmla="*/ 667657 h 3892987"/>
                <a:gd name="connsiteX191" fmla="*/ 3657600 w 8679543"/>
                <a:gd name="connsiteY191" fmla="*/ 653143 h 3892987"/>
                <a:gd name="connsiteX192" fmla="*/ 3439886 w 8679543"/>
                <a:gd name="connsiteY192" fmla="*/ 638629 h 3892987"/>
                <a:gd name="connsiteX193" fmla="*/ 3352800 w 8679543"/>
                <a:gd name="connsiteY193" fmla="*/ 609600 h 3892987"/>
                <a:gd name="connsiteX194" fmla="*/ 3265714 w 8679543"/>
                <a:gd name="connsiteY194" fmla="*/ 566057 h 3892987"/>
                <a:gd name="connsiteX195" fmla="*/ 3207657 w 8679543"/>
                <a:gd name="connsiteY195" fmla="*/ 537029 h 3892987"/>
                <a:gd name="connsiteX196" fmla="*/ 3106057 w 8679543"/>
                <a:gd name="connsiteY196" fmla="*/ 508000 h 3892987"/>
                <a:gd name="connsiteX197" fmla="*/ 3062514 w 8679543"/>
                <a:gd name="connsiteY197" fmla="*/ 478972 h 3892987"/>
                <a:gd name="connsiteX198" fmla="*/ 2989943 w 8679543"/>
                <a:gd name="connsiteY198" fmla="*/ 464457 h 3892987"/>
                <a:gd name="connsiteX199" fmla="*/ 2902857 w 8679543"/>
                <a:gd name="connsiteY199" fmla="*/ 435429 h 3892987"/>
                <a:gd name="connsiteX200" fmla="*/ 2859314 w 8679543"/>
                <a:gd name="connsiteY200" fmla="*/ 420915 h 3892987"/>
                <a:gd name="connsiteX201" fmla="*/ 2728686 w 8679543"/>
                <a:gd name="connsiteY201" fmla="*/ 362857 h 3892987"/>
                <a:gd name="connsiteX202" fmla="*/ 2685143 w 8679543"/>
                <a:gd name="connsiteY202" fmla="*/ 348343 h 3892987"/>
                <a:gd name="connsiteX203" fmla="*/ 2641600 w 8679543"/>
                <a:gd name="connsiteY203" fmla="*/ 333829 h 3892987"/>
                <a:gd name="connsiteX204" fmla="*/ 2525486 w 8679543"/>
                <a:gd name="connsiteY204" fmla="*/ 290286 h 3892987"/>
                <a:gd name="connsiteX205" fmla="*/ 2438400 w 8679543"/>
                <a:gd name="connsiteY205" fmla="*/ 261257 h 3892987"/>
                <a:gd name="connsiteX206" fmla="*/ 2380343 w 8679543"/>
                <a:gd name="connsiteY206" fmla="*/ 246743 h 3892987"/>
                <a:gd name="connsiteX207" fmla="*/ 2206171 w 8679543"/>
                <a:gd name="connsiteY207" fmla="*/ 261257 h 3892987"/>
                <a:gd name="connsiteX208" fmla="*/ 2119086 w 8679543"/>
                <a:gd name="connsiteY208" fmla="*/ 275772 h 3892987"/>
                <a:gd name="connsiteX209" fmla="*/ 1669143 w 8679543"/>
                <a:gd name="connsiteY209" fmla="*/ 261257 h 3892987"/>
                <a:gd name="connsiteX210" fmla="*/ 1407886 w 8679543"/>
                <a:gd name="connsiteY210" fmla="*/ 304800 h 3892987"/>
                <a:gd name="connsiteX211" fmla="*/ 1364343 w 8679543"/>
                <a:gd name="connsiteY211" fmla="*/ 348343 h 3892987"/>
                <a:gd name="connsiteX212" fmla="*/ 1204686 w 8679543"/>
                <a:gd name="connsiteY212" fmla="*/ 275772 h 3892987"/>
                <a:gd name="connsiteX213" fmla="*/ 1204686 w 8679543"/>
                <a:gd name="connsiteY213" fmla="*/ 275772 h 3892987"/>
                <a:gd name="connsiteX214" fmla="*/ 1117600 w 8679543"/>
                <a:gd name="connsiteY214" fmla="*/ 246743 h 3892987"/>
                <a:gd name="connsiteX215" fmla="*/ 1030514 w 8679543"/>
                <a:gd name="connsiteY215" fmla="*/ 203200 h 3892987"/>
                <a:gd name="connsiteX216" fmla="*/ 1074057 w 8679543"/>
                <a:gd name="connsiteY216" fmla="*/ 304800 h 3892987"/>
                <a:gd name="connsiteX217" fmla="*/ 1088571 w 8679543"/>
                <a:gd name="connsiteY217" fmla="*/ 362857 h 3892987"/>
                <a:gd name="connsiteX218" fmla="*/ 1132114 w 8679543"/>
                <a:gd name="connsiteY218" fmla="*/ 406400 h 3892987"/>
                <a:gd name="connsiteX219" fmla="*/ 1190171 w 8679543"/>
                <a:gd name="connsiteY219" fmla="*/ 493486 h 3892987"/>
                <a:gd name="connsiteX220" fmla="*/ 1219200 w 8679543"/>
                <a:gd name="connsiteY220" fmla="*/ 537029 h 3892987"/>
                <a:gd name="connsiteX221" fmla="*/ 1233714 w 8679543"/>
                <a:gd name="connsiteY221" fmla="*/ 711200 h 3892987"/>
                <a:gd name="connsiteX222" fmla="*/ 1248228 w 8679543"/>
                <a:gd name="connsiteY222" fmla="*/ 754743 h 3892987"/>
                <a:gd name="connsiteX223" fmla="*/ 1262743 w 8679543"/>
                <a:gd name="connsiteY223" fmla="*/ 928915 h 3892987"/>
                <a:gd name="connsiteX224" fmla="*/ 1219200 w 8679543"/>
                <a:gd name="connsiteY224" fmla="*/ 957943 h 3892987"/>
                <a:gd name="connsiteX225" fmla="*/ 1190171 w 8679543"/>
                <a:gd name="connsiteY225" fmla="*/ 1001486 h 3892987"/>
                <a:gd name="connsiteX226" fmla="*/ 1262743 w 8679543"/>
                <a:gd name="connsiteY226" fmla="*/ 1103086 h 3892987"/>
                <a:gd name="connsiteX227" fmla="*/ 1306286 w 8679543"/>
                <a:gd name="connsiteY227" fmla="*/ 1132115 h 3892987"/>
                <a:gd name="connsiteX228" fmla="*/ 1335314 w 8679543"/>
                <a:gd name="connsiteY228" fmla="*/ 1233715 h 3892987"/>
                <a:gd name="connsiteX229" fmla="*/ 1465943 w 8679543"/>
                <a:gd name="connsiteY229" fmla="*/ 1291772 h 3892987"/>
                <a:gd name="connsiteX230" fmla="*/ 1611086 w 8679543"/>
                <a:gd name="connsiteY230" fmla="*/ 1364343 h 3892987"/>
                <a:gd name="connsiteX231" fmla="*/ 1654628 w 8679543"/>
                <a:gd name="connsiteY231" fmla="*/ 1393372 h 3892987"/>
                <a:gd name="connsiteX232" fmla="*/ 1698171 w 8679543"/>
                <a:gd name="connsiteY232" fmla="*/ 1407886 h 3892987"/>
                <a:gd name="connsiteX233" fmla="*/ 2046514 w 8679543"/>
                <a:gd name="connsiteY233" fmla="*/ 1422400 h 3892987"/>
                <a:gd name="connsiteX234" fmla="*/ 2104571 w 8679543"/>
                <a:gd name="connsiteY234" fmla="*/ 1436915 h 3892987"/>
                <a:gd name="connsiteX235" fmla="*/ 2148114 w 8679543"/>
                <a:gd name="connsiteY235" fmla="*/ 1451429 h 3892987"/>
                <a:gd name="connsiteX236" fmla="*/ 2119086 w 8679543"/>
                <a:gd name="connsiteY236" fmla="*/ 1509486 h 3892987"/>
                <a:gd name="connsiteX237" fmla="*/ 2104571 w 8679543"/>
                <a:gd name="connsiteY237" fmla="*/ 1553029 h 3892987"/>
                <a:gd name="connsiteX238" fmla="*/ 2061028 w 8679543"/>
                <a:gd name="connsiteY238" fmla="*/ 1640115 h 3892987"/>
                <a:gd name="connsiteX239" fmla="*/ 2090057 w 8679543"/>
                <a:gd name="connsiteY239" fmla="*/ 1857829 h 3892987"/>
                <a:gd name="connsiteX240" fmla="*/ 2104571 w 8679543"/>
                <a:gd name="connsiteY240" fmla="*/ 1959429 h 3892987"/>
                <a:gd name="connsiteX241" fmla="*/ 2119086 w 8679543"/>
                <a:gd name="connsiteY241" fmla="*/ 2032000 h 3892987"/>
                <a:gd name="connsiteX242" fmla="*/ 2133600 w 8679543"/>
                <a:gd name="connsiteY242" fmla="*/ 2075543 h 3892987"/>
                <a:gd name="connsiteX243" fmla="*/ 2177143 w 8679543"/>
                <a:gd name="connsiteY243" fmla="*/ 2090057 h 3892987"/>
                <a:gd name="connsiteX244" fmla="*/ 2220686 w 8679543"/>
                <a:gd name="connsiteY244" fmla="*/ 2177143 h 3892987"/>
                <a:gd name="connsiteX245" fmla="*/ 2264228 w 8679543"/>
                <a:gd name="connsiteY245" fmla="*/ 2264229 h 3892987"/>
                <a:gd name="connsiteX246" fmla="*/ 2206171 w 8679543"/>
                <a:gd name="connsiteY246" fmla="*/ 2380343 h 3892987"/>
                <a:gd name="connsiteX247" fmla="*/ 2104571 w 8679543"/>
                <a:gd name="connsiteY247" fmla="*/ 2365829 h 3892987"/>
                <a:gd name="connsiteX248" fmla="*/ 2017486 w 8679543"/>
                <a:gd name="connsiteY248" fmla="*/ 2322286 h 3892987"/>
                <a:gd name="connsiteX249" fmla="*/ 1973943 w 8679543"/>
                <a:gd name="connsiteY249" fmla="*/ 2307772 h 3892987"/>
                <a:gd name="connsiteX250" fmla="*/ 1901371 w 8679543"/>
                <a:gd name="connsiteY250" fmla="*/ 2278743 h 3892987"/>
                <a:gd name="connsiteX251" fmla="*/ 1683657 w 8679543"/>
                <a:gd name="connsiteY251" fmla="*/ 2293257 h 3892987"/>
                <a:gd name="connsiteX252" fmla="*/ 1669143 w 8679543"/>
                <a:gd name="connsiteY252" fmla="*/ 2336800 h 3892987"/>
                <a:gd name="connsiteX253" fmla="*/ 1582057 w 8679543"/>
                <a:gd name="connsiteY253" fmla="*/ 2380343 h 3892987"/>
                <a:gd name="connsiteX254" fmla="*/ 1407886 w 8679543"/>
                <a:gd name="connsiteY254" fmla="*/ 2351315 h 3892987"/>
                <a:gd name="connsiteX255" fmla="*/ 1364343 w 8679543"/>
                <a:gd name="connsiteY255" fmla="*/ 2322286 h 3892987"/>
                <a:gd name="connsiteX256" fmla="*/ 1335314 w 8679543"/>
                <a:gd name="connsiteY256" fmla="*/ 2278743 h 3892987"/>
                <a:gd name="connsiteX257" fmla="*/ 1248228 w 8679543"/>
                <a:gd name="connsiteY257" fmla="*/ 2249715 h 3892987"/>
                <a:gd name="connsiteX258" fmla="*/ 1204686 w 8679543"/>
                <a:gd name="connsiteY258" fmla="*/ 2235200 h 3892987"/>
                <a:gd name="connsiteX259" fmla="*/ 1030514 w 8679543"/>
                <a:gd name="connsiteY259" fmla="*/ 2148115 h 3892987"/>
                <a:gd name="connsiteX260" fmla="*/ 928914 w 8679543"/>
                <a:gd name="connsiteY260" fmla="*/ 2119086 h 3892987"/>
                <a:gd name="connsiteX261" fmla="*/ 841828 w 8679543"/>
                <a:gd name="connsiteY261" fmla="*/ 2090057 h 3892987"/>
                <a:gd name="connsiteX262" fmla="*/ 827314 w 8679543"/>
                <a:gd name="connsiteY262" fmla="*/ 2046515 h 3892987"/>
                <a:gd name="connsiteX263" fmla="*/ 696686 w 8679543"/>
                <a:gd name="connsiteY263" fmla="*/ 1973943 h 3892987"/>
                <a:gd name="connsiteX264" fmla="*/ 609600 w 8679543"/>
                <a:gd name="connsiteY264" fmla="*/ 1915886 h 3892987"/>
                <a:gd name="connsiteX265" fmla="*/ 493486 w 8679543"/>
                <a:gd name="connsiteY265" fmla="*/ 1785257 h 3892987"/>
                <a:gd name="connsiteX266" fmla="*/ 449943 w 8679543"/>
                <a:gd name="connsiteY266" fmla="*/ 1770743 h 3892987"/>
                <a:gd name="connsiteX267" fmla="*/ 362857 w 8679543"/>
                <a:gd name="connsiteY267" fmla="*/ 1727200 h 3892987"/>
                <a:gd name="connsiteX268" fmla="*/ 145143 w 8679543"/>
                <a:gd name="connsiteY268" fmla="*/ 1741715 h 3892987"/>
                <a:gd name="connsiteX269" fmla="*/ 101600 w 8679543"/>
                <a:gd name="connsiteY269" fmla="*/ 1756229 h 3892987"/>
                <a:gd name="connsiteX270" fmla="*/ 87086 w 8679543"/>
                <a:gd name="connsiteY270" fmla="*/ 1814286 h 3892987"/>
                <a:gd name="connsiteX271" fmla="*/ 0 w 8679543"/>
                <a:gd name="connsiteY271" fmla="*/ 1886857 h 3892987"/>
                <a:gd name="connsiteX272" fmla="*/ 43543 w 8679543"/>
                <a:gd name="connsiteY272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6057 w 8679543"/>
                <a:gd name="connsiteY2" fmla="*/ 2220686 h 3892987"/>
                <a:gd name="connsiteX3" fmla="*/ 595086 w 8679543"/>
                <a:gd name="connsiteY3" fmla="*/ 2264229 h 3892987"/>
                <a:gd name="connsiteX4" fmla="*/ 638628 w 8679543"/>
                <a:gd name="connsiteY4" fmla="*/ 2293257 h 3892987"/>
                <a:gd name="connsiteX5" fmla="*/ 696686 w 8679543"/>
                <a:gd name="connsiteY5" fmla="*/ 2380343 h 3892987"/>
                <a:gd name="connsiteX6" fmla="*/ 769257 w 8679543"/>
                <a:gd name="connsiteY6" fmla="*/ 2452915 h 3892987"/>
                <a:gd name="connsiteX7" fmla="*/ 827314 w 8679543"/>
                <a:gd name="connsiteY7" fmla="*/ 2554515 h 3892987"/>
                <a:gd name="connsiteX8" fmla="*/ 870857 w 8679543"/>
                <a:gd name="connsiteY8" fmla="*/ 2598057 h 3892987"/>
                <a:gd name="connsiteX9" fmla="*/ 928914 w 8679543"/>
                <a:gd name="connsiteY9" fmla="*/ 2685143 h 3892987"/>
                <a:gd name="connsiteX10" fmla="*/ 943428 w 8679543"/>
                <a:gd name="connsiteY10" fmla="*/ 2728686 h 3892987"/>
                <a:gd name="connsiteX11" fmla="*/ 949098 w 8679543"/>
                <a:gd name="connsiteY11" fmla="*/ 2830060 h 3892987"/>
                <a:gd name="connsiteX12" fmla="*/ 1088571 w 8679543"/>
                <a:gd name="connsiteY12" fmla="*/ 2989943 h 3892987"/>
                <a:gd name="connsiteX13" fmla="*/ 1103086 w 8679543"/>
                <a:gd name="connsiteY13" fmla="*/ 3033486 h 3892987"/>
                <a:gd name="connsiteX14" fmla="*/ 1161143 w 8679543"/>
                <a:gd name="connsiteY14" fmla="*/ 3120572 h 3892987"/>
                <a:gd name="connsiteX15" fmla="*/ 1190171 w 8679543"/>
                <a:gd name="connsiteY15" fmla="*/ 3164115 h 3892987"/>
                <a:gd name="connsiteX16" fmla="*/ 1219200 w 8679543"/>
                <a:gd name="connsiteY16" fmla="*/ 3207657 h 3892987"/>
                <a:gd name="connsiteX17" fmla="*/ 1277257 w 8679543"/>
                <a:gd name="connsiteY17" fmla="*/ 3294743 h 3892987"/>
                <a:gd name="connsiteX18" fmla="*/ 1291771 w 8679543"/>
                <a:gd name="connsiteY18" fmla="*/ 3338286 h 3892987"/>
                <a:gd name="connsiteX19" fmla="*/ 1320800 w 8679543"/>
                <a:gd name="connsiteY19" fmla="*/ 3381829 h 3892987"/>
                <a:gd name="connsiteX20" fmla="*/ 1378857 w 8679543"/>
                <a:gd name="connsiteY20" fmla="*/ 3483429 h 3892987"/>
                <a:gd name="connsiteX21" fmla="*/ 1494971 w 8679543"/>
                <a:gd name="connsiteY21" fmla="*/ 3628572 h 3892987"/>
                <a:gd name="connsiteX22" fmla="*/ 1553028 w 8679543"/>
                <a:gd name="connsiteY22" fmla="*/ 3701143 h 3892987"/>
                <a:gd name="connsiteX23" fmla="*/ 1625600 w 8679543"/>
                <a:gd name="connsiteY23" fmla="*/ 3759200 h 3892987"/>
                <a:gd name="connsiteX24" fmla="*/ 1712686 w 8679543"/>
                <a:gd name="connsiteY24" fmla="*/ 3802743 h 3892987"/>
                <a:gd name="connsiteX25" fmla="*/ 1843314 w 8679543"/>
                <a:gd name="connsiteY25" fmla="*/ 3860800 h 3892987"/>
                <a:gd name="connsiteX26" fmla="*/ 2133600 w 8679543"/>
                <a:gd name="connsiteY26" fmla="*/ 3875315 h 3892987"/>
                <a:gd name="connsiteX27" fmla="*/ 2424565 w 8679543"/>
                <a:gd name="connsiteY27" fmla="*/ 3888922 h 3892987"/>
                <a:gd name="connsiteX28" fmla="*/ 2400300 w 8679543"/>
                <a:gd name="connsiteY28" fmla="*/ 3768272 h 3892987"/>
                <a:gd name="connsiteX29" fmla="*/ 2336800 w 8679543"/>
                <a:gd name="connsiteY29" fmla="*/ 3556000 h 3892987"/>
                <a:gd name="connsiteX30" fmla="*/ 2307771 w 8679543"/>
                <a:gd name="connsiteY30" fmla="*/ 3468915 h 3892987"/>
                <a:gd name="connsiteX31" fmla="*/ 2264228 w 8679543"/>
                <a:gd name="connsiteY31" fmla="*/ 3381829 h 3892987"/>
                <a:gd name="connsiteX32" fmla="*/ 2159680 w 8679543"/>
                <a:gd name="connsiteY32" fmla="*/ 3051855 h 3892987"/>
                <a:gd name="connsiteX33" fmla="*/ 2027011 w 8679543"/>
                <a:gd name="connsiteY33" fmla="*/ 2621190 h 3892987"/>
                <a:gd name="connsiteX34" fmla="*/ 2128157 w 8679543"/>
                <a:gd name="connsiteY34" fmla="*/ 2896961 h 3892987"/>
                <a:gd name="connsiteX35" fmla="*/ 2279876 w 8679543"/>
                <a:gd name="connsiteY35" fmla="*/ 3077029 h 3892987"/>
                <a:gd name="connsiteX36" fmla="*/ 2351314 w 8679543"/>
                <a:gd name="connsiteY36" fmla="*/ 2873829 h 3892987"/>
                <a:gd name="connsiteX37" fmla="*/ 2322286 w 8679543"/>
                <a:gd name="connsiteY37" fmla="*/ 2772229 h 3892987"/>
                <a:gd name="connsiteX38" fmla="*/ 2365375 w 8679543"/>
                <a:gd name="connsiteY38" fmla="*/ 2607582 h 3892987"/>
                <a:gd name="connsiteX39" fmla="*/ 2448152 w 8679543"/>
                <a:gd name="connsiteY39" fmla="*/ 2444297 h 3892987"/>
                <a:gd name="connsiteX40" fmla="*/ 2583543 w 8679543"/>
                <a:gd name="connsiteY40" fmla="*/ 2481943 h 3892987"/>
                <a:gd name="connsiteX41" fmla="*/ 2627086 w 8679543"/>
                <a:gd name="connsiteY41" fmla="*/ 2467429 h 3892987"/>
                <a:gd name="connsiteX42" fmla="*/ 2685143 w 8679543"/>
                <a:gd name="connsiteY42" fmla="*/ 2394857 h 3892987"/>
                <a:gd name="connsiteX43" fmla="*/ 2743200 w 8679543"/>
                <a:gd name="connsiteY43" fmla="*/ 2307772 h 3892987"/>
                <a:gd name="connsiteX44" fmla="*/ 2801257 w 8679543"/>
                <a:gd name="connsiteY44" fmla="*/ 2177143 h 3892987"/>
                <a:gd name="connsiteX45" fmla="*/ 2830286 w 8679543"/>
                <a:gd name="connsiteY45" fmla="*/ 2090057 h 3892987"/>
                <a:gd name="connsiteX46" fmla="*/ 2975428 w 8679543"/>
                <a:gd name="connsiteY46" fmla="*/ 2002972 h 3892987"/>
                <a:gd name="connsiteX47" fmla="*/ 3033486 w 8679543"/>
                <a:gd name="connsiteY47" fmla="*/ 1944915 h 3892987"/>
                <a:gd name="connsiteX48" fmla="*/ 3106057 w 8679543"/>
                <a:gd name="connsiteY48" fmla="*/ 1857829 h 3892987"/>
                <a:gd name="connsiteX49" fmla="*/ 3164114 w 8679543"/>
                <a:gd name="connsiteY49" fmla="*/ 1828800 h 3892987"/>
                <a:gd name="connsiteX50" fmla="*/ 3439886 w 8679543"/>
                <a:gd name="connsiteY50" fmla="*/ 1814286 h 3892987"/>
                <a:gd name="connsiteX51" fmla="*/ 3497943 w 8679543"/>
                <a:gd name="connsiteY51" fmla="*/ 1901372 h 3892987"/>
                <a:gd name="connsiteX52" fmla="*/ 3628571 w 8679543"/>
                <a:gd name="connsiteY52" fmla="*/ 1944915 h 3892987"/>
                <a:gd name="connsiteX53" fmla="*/ 3672114 w 8679543"/>
                <a:gd name="connsiteY53" fmla="*/ 1959429 h 3892987"/>
                <a:gd name="connsiteX54" fmla="*/ 3730171 w 8679543"/>
                <a:gd name="connsiteY54" fmla="*/ 2002972 h 3892987"/>
                <a:gd name="connsiteX55" fmla="*/ 3744686 w 8679543"/>
                <a:gd name="connsiteY55" fmla="*/ 2046515 h 3892987"/>
                <a:gd name="connsiteX56" fmla="*/ 3773714 w 8679543"/>
                <a:gd name="connsiteY56" fmla="*/ 2090057 h 3892987"/>
                <a:gd name="connsiteX57" fmla="*/ 3817257 w 8679543"/>
                <a:gd name="connsiteY57" fmla="*/ 2177143 h 3892987"/>
                <a:gd name="connsiteX58" fmla="*/ 3860800 w 8679543"/>
                <a:gd name="connsiteY58" fmla="*/ 2220686 h 3892987"/>
                <a:gd name="connsiteX59" fmla="*/ 3889828 w 8679543"/>
                <a:gd name="connsiteY59" fmla="*/ 2264229 h 3892987"/>
                <a:gd name="connsiteX60" fmla="*/ 3933371 w 8679543"/>
                <a:gd name="connsiteY60" fmla="*/ 2307772 h 3892987"/>
                <a:gd name="connsiteX61" fmla="*/ 4034971 w 8679543"/>
                <a:gd name="connsiteY61" fmla="*/ 2409372 h 3892987"/>
                <a:gd name="connsiteX62" fmla="*/ 4107543 w 8679543"/>
                <a:gd name="connsiteY62" fmla="*/ 2481943 h 3892987"/>
                <a:gd name="connsiteX63" fmla="*/ 4180114 w 8679543"/>
                <a:gd name="connsiteY63" fmla="*/ 2540000 h 3892987"/>
                <a:gd name="connsiteX64" fmla="*/ 4238171 w 8679543"/>
                <a:gd name="connsiteY64" fmla="*/ 2627086 h 3892987"/>
                <a:gd name="connsiteX65" fmla="*/ 4267200 w 8679543"/>
                <a:gd name="connsiteY65" fmla="*/ 2670629 h 3892987"/>
                <a:gd name="connsiteX66" fmla="*/ 4470400 w 8679543"/>
                <a:gd name="connsiteY66" fmla="*/ 2714172 h 3892987"/>
                <a:gd name="connsiteX67" fmla="*/ 4557486 w 8679543"/>
                <a:gd name="connsiteY67" fmla="*/ 2757715 h 3892987"/>
                <a:gd name="connsiteX68" fmla="*/ 4659086 w 8679543"/>
                <a:gd name="connsiteY68" fmla="*/ 2801257 h 3892987"/>
                <a:gd name="connsiteX69" fmla="*/ 4963886 w 8679543"/>
                <a:gd name="connsiteY69" fmla="*/ 2902857 h 3892987"/>
                <a:gd name="connsiteX70" fmla="*/ 5007428 w 8679543"/>
                <a:gd name="connsiteY70" fmla="*/ 2931886 h 3892987"/>
                <a:gd name="connsiteX71" fmla="*/ 5036457 w 8679543"/>
                <a:gd name="connsiteY71" fmla="*/ 2975429 h 3892987"/>
                <a:gd name="connsiteX72" fmla="*/ 5080000 w 8679543"/>
                <a:gd name="connsiteY72" fmla="*/ 3033486 h 3892987"/>
                <a:gd name="connsiteX73" fmla="*/ 5123543 w 8679543"/>
                <a:gd name="connsiteY73" fmla="*/ 3062515 h 3892987"/>
                <a:gd name="connsiteX74" fmla="*/ 5152571 w 8679543"/>
                <a:gd name="connsiteY74" fmla="*/ 3106057 h 3892987"/>
                <a:gd name="connsiteX75" fmla="*/ 5196114 w 8679543"/>
                <a:gd name="connsiteY75" fmla="*/ 3120572 h 3892987"/>
                <a:gd name="connsiteX76" fmla="*/ 5283200 w 8679543"/>
                <a:gd name="connsiteY76" fmla="*/ 3178629 h 3892987"/>
                <a:gd name="connsiteX77" fmla="*/ 5326743 w 8679543"/>
                <a:gd name="connsiteY77" fmla="*/ 3207657 h 3892987"/>
                <a:gd name="connsiteX78" fmla="*/ 5355771 w 8679543"/>
                <a:gd name="connsiteY78" fmla="*/ 3251200 h 3892987"/>
                <a:gd name="connsiteX79" fmla="*/ 5399314 w 8679543"/>
                <a:gd name="connsiteY79" fmla="*/ 3280229 h 3892987"/>
                <a:gd name="connsiteX80" fmla="*/ 5442857 w 8679543"/>
                <a:gd name="connsiteY80" fmla="*/ 3323772 h 3892987"/>
                <a:gd name="connsiteX81" fmla="*/ 5486400 w 8679543"/>
                <a:gd name="connsiteY81" fmla="*/ 3352800 h 3892987"/>
                <a:gd name="connsiteX82" fmla="*/ 5529943 w 8679543"/>
                <a:gd name="connsiteY82" fmla="*/ 3396343 h 3892987"/>
                <a:gd name="connsiteX83" fmla="*/ 5573486 w 8679543"/>
                <a:gd name="connsiteY83" fmla="*/ 3425372 h 3892987"/>
                <a:gd name="connsiteX84" fmla="*/ 5617028 w 8679543"/>
                <a:gd name="connsiteY84" fmla="*/ 3468915 h 3892987"/>
                <a:gd name="connsiteX85" fmla="*/ 5660571 w 8679543"/>
                <a:gd name="connsiteY85" fmla="*/ 3483429 h 3892987"/>
                <a:gd name="connsiteX86" fmla="*/ 5747657 w 8679543"/>
                <a:gd name="connsiteY86" fmla="*/ 3454400 h 3892987"/>
                <a:gd name="connsiteX87" fmla="*/ 5791200 w 8679543"/>
                <a:gd name="connsiteY87" fmla="*/ 3425372 h 3892987"/>
                <a:gd name="connsiteX88" fmla="*/ 5834743 w 8679543"/>
                <a:gd name="connsiteY88" fmla="*/ 3410857 h 3892987"/>
                <a:gd name="connsiteX89" fmla="*/ 5878286 w 8679543"/>
                <a:gd name="connsiteY89" fmla="*/ 3381829 h 3892987"/>
                <a:gd name="connsiteX90" fmla="*/ 5965371 w 8679543"/>
                <a:gd name="connsiteY90" fmla="*/ 3352800 h 3892987"/>
                <a:gd name="connsiteX91" fmla="*/ 6066971 w 8679543"/>
                <a:gd name="connsiteY91" fmla="*/ 3323772 h 3892987"/>
                <a:gd name="connsiteX92" fmla="*/ 6241143 w 8679543"/>
                <a:gd name="connsiteY92" fmla="*/ 3338286 h 3892987"/>
                <a:gd name="connsiteX93" fmla="*/ 6270171 w 8679543"/>
                <a:gd name="connsiteY93" fmla="*/ 3381829 h 3892987"/>
                <a:gd name="connsiteX94" fmla="*/ 6342743 w 8679543"/>
                <a:gd name="connsiteY94" fmla="*/ 3512457 h 3892987"/>
                <a:gd name="connsiteX95" fmla="*/ 6386286 w 8679543"/>
                <a:gd name="connsiteY95" fmla="*/ 3556000 h 3892987"/>
                <a:gd name="connsiteX96" fmla="*/ 6473371 w 8679543"/>
                <a:gd name="connsiteY96" fmla="*/ 3614057 h 3892987"/>
                <a:gd name="connsiteX97" fmla="*/ 6821714 w 8679543"/>
                <a:gd name="connsiteY97" fmla="*/ 3599543 h 3892987"/>
                <a:gd name="connsiteX98" fmla="*/ 7024914 w 8679543"/>
                <a:gd name="connsiteY98" fmla="*/ 3570515 h 3892987"/>
                <a:gd name="connsiteX99" fmla="*/ 7155543 w 8679543"/>
                <a:gd name="connsiteY99" fmla="*/ 3556000 h 3892987"/>
                <a:gd name="connsiteX100" fmla="*/ 7445828 w 8679543"/>
                <a:gd name="connsiteY100" fmla="*/ 3585029 h 3892987"/>
                <a:gd name="connsiteX101" fmla="*/ 7489371 w 8679543"/>
                <a:gd name="connsiteY101" fmla="*/ 3614057 h 3892987"/>
                <a:gd name="connsiteX102" fmla="*/ 7590971 w 8679543"/>
                <a:gd name="connsiteY102" fmla="*/ 3628572 h 3892987"/>
                <a:gd name="connsiteX103" fmla="*/ 8389257 w 8679543"/>
                <a:gd name="connsiteY103" fmla="*/ 3439886 h 3892987"/>
                <a:gd name="connsiteX104" fmla="*/ 8374743 w 8679543"/>
                <a:gd name="connsiteY104" fmla="*/ 3396343 h 3892987"/>
                <a:gd name="connsiteX105" fmla="*/ 8360228 w 8679543"/>
                <a:gd name="connsiteY105" fmla="*/ 3338286 h 3892987"/>
                <a:gd name="connsiteX106" fmla="*/ 8374743 w 8679543"/>
                <a:gd name="connsiteY106" fmla="*/ 2699657 h 3892987"/>
                <a:gd name="connsiteX107" fmla="*/ 8447314 w 8679543"/>
                <a:gd name="connsiteY107" fmla="*/ 2525486 h 3892987"/>
                <a:gd name="connsiteX108" fmla="*/ 8490857 w 8679543"/>
                <a:gd name="connsiteY108" fmla="*/ 2438400 h 3892987"/>
                <a:gd name="connsiteX109" fmla="*/ 8534400 w 8679543"/>
                <a:gd name="connsiteY109" fmla="*/ 2307772 h 3892987"/>
                <a:gd name="connsiteX110" fmla="*/ 8548914 w 8679543"/>
                <a:gd name="connsiteY110" fmla="*/ 2264229 h 3892987"/>
                <a:gd name="connsiteX111" fmla="*/ 8519886 w 8679543"/>
                <a:gd name="connsiteY111" fmla="*/ 2119086 h 3892987"/>
                <a:gd name="connsiteX112" fmla="*/ 8490857 w 8679543"/>
                <a:gd name="connsiteY112" fmla="*/ 2032000 h 3892987"/>
                <a:gd name="connsiteX113" fmla="*/ 8505371 w 8679543"/>
                <a:gd name="connsiteY113" fmla="*/ 1654629 h 3892987"/>
                <a:gd name="connsiteX114" fmla="*/ 8548914 w 8679543"/>
                <a:gd name="connsiteY114" fmla="*/ 1567543 h 3892987"/>
                <a:gd name="connsiteX115" fmla="*/ 8592457 w 8679543"/>
                <a:gd name="connsiteY115" fmla="*/ 1553029 h 3892987"/>
                <a:gd name="connsiteX116" fmla="*/ 8621486 w 8679543"/>
                <a:gd name="connsiteY116" fmla="*/ 1465943 h 3892987"/>
                <a:gd name="connsiteX117" fmla="*/ 8636000 w 8679543"/>
                <a:gd name="connsiteY117" fmla="*/ 1422400 h 3892987"/>
                <a:gd name="connsiteX118" fmla="*/ 8679543 w 8679543"/>
                <a:gd name="connsiteY118" fmla="*/ 1335315 h 3892987"/>
                <a:gd name="connsiteX119" fmla="*/ 8505371 w 8679543"/>
                <a:gd name="connsiteY119" fmla="*/ 1059543 h 3892987"/>
                <a:gd name="connsiteX120" fmla="*/ 8447314 w 8679543"/>
                <a:gd name="connsiteY120" fmla="*/ 1030515 h 3892987"/>
                <a:gd name="connsiteX121" fmla="*/ 8389257 w 8679543"/>
                <a:gd name="connsiteY121" fmla="*/ 1016000 h 3892987"/>
                <a:gd name="connsiteX122" fmla="*/ 8345714 w 8679543"/>
                <a:gd name="connsiteY122" fmla="*/ 986972 h 3892987"/>
                <a:gd name="connsiteX123" fmla="*/ 8302171 w 8679543"/>
                <a:gd name="connsiteY123" fmla="*/ 972457 h 3892987"/>
                <a:gd name="connsiteX124" fmla="*/ 8316686 w 8679543"/>
                <a:gd name="connsiteY124" fmla="*/ 798286 h 3892987"/>
                <a:gd name="connsiteX125" fmla="*/ 8360228 w 8679543"/>
                <a:gd name="connsiteY125" fmla="*/ 783772 h 3892987"/>
                <a:gd name="connsiteX126" fmla="*/ 8432800 w 8679543"/>
                <a:gd name="connsiteY126" fmla="*/ 261257 h 3892987"/>
                <a:gd name="connsiteX127" fmla="*/ 8418286 w 8679543"/>
                <a:gd name="connsiteY127" fmla="*/ 101600 h 3892987"/>
                <a:gd name="connsiteX128" fmla="*/ 8374743 w 8679543"/>
                <a:gd name="connsiteY128" fmla="*/ 116115 h 3892987"/>
                <a:gd name="connsiteX129" fmla="*/ 8287657 w 8679543"/>
                <a:gd name="connsiteY129" fmla="*/ 159657 h 3892987"/>
                <a:gd name="connsiteX130" fmla="*/ 8128000 w 8679543"/>
                <a:gd name="connsiteY130" fmla="*/ 130629 h 3892987"/>
                <a:gd name="connsiteX131" fmla="*/ 8084457 w 8679543"/>
                <a:gd name="connsiteY131" fmla="*/ 101600 h 3892987"/>
                <a:gd name="connsiteX132" fmla="*/ 7997371 w 8679543"/>
                <a:gd name="connsiteY132" fmla="*/ 72572 h 3892987"/>
                <a:gd name="connsiteX133" fmla="*/ 7953828 w 8679543"/>
                <a:gd name="connsiteY133" fmla="*/ 188686 h 3892987"/>
                <a:gd name="connsiteX134" fmla="*/ 7910286 w 8679543"/>
                <a:gd name="connsiteY134" fmla="*/ 203200 h 3892987"/>
                <a:gd name="connsiteX135" fmla="*/ 7779657 w 8679543"/>
                <a:gd name="connsiteY135" fmla="*/ 188686 h 3892987"/>
                <a:gd name="connsiteX136" fmla="*/ 7736114 w 8679543"/>
                <a:gd name="connsiteY136" fmla="*/ 174172 h 3892987"/>
                <a:gd name="connsiteX137" fmla="*/ 7692571 w 8679543"/>
                <a:gd name="connsiteY137" fmla="*/ 130629 h 3892987"/>
                <a:gd name="connsiteX138" fmla="*/ 7605486 w 8679543"/>
                <a:gd name="connsiteY138" fmla="*/ 87086 h 3892987"/>
                <a:gd name="connsiteX139" fmla="*/ 7518400 w 8679543"/>
                <a:gd name="connsiteY139" fmla="*/ 43543 h 3892987"/>
                <a:gd name="connsiteX140" fmla="*/ 7431314 w 8679543"/>
                <a:gd name="connsiteY140" fmla="*/ 0 h 3892987"/>
                <a:gd name="connsiteX141" fmla="*/ 7329714 w 8679543"/>
                <a:gd name="connsiteY141" fmla="*/ 29029 h 3892987"/>
                <a:gd name="connsiteX142" fmla="*/ 7286171 w 8679543"/>
                <a:gd name="connsiteY142" fmla="*/ 58057 h 3892987"/>
                <a:gd name="connsiteX143" fmla="*/ 7242628 w 8679543"/>
                <a:gd name="connsiteY143" fmla="*/ 72572 h 3892987"/>
                <a:gd name="connsiteX144" fmla="*/ 7155543 w 8679543"/>
                <a:gd name="connsiteY144" fmla="*/ 145143 h 3892987"/>
                <a:gd name="connsiteX145" fmla="*/ 7112000 w 8679543"/>
                <a:gd name="connsiteY145" fmla="*/ 159657 h 3892987"/>
                <a:gd name="connsiteX146" fmla="*/ 7024914 w 8679543"/>
                <a:gd name="connsiteY146" fmla="*/ 203200 h 3892987"/>
                <a:gd name="connsiteX147" fmla="*/ 6937828 w 8679543"/>
                <a:gd name="connsiteY147" fmla="*/ 246743 h 3892987"/>
                <a:gd name="connsiteX148" fmla="*/ 6894286 w 8679543"/>
                <a:gd name="connsiteY148" fmla="*/ 275772 h 3892987"/>
                <a:gd name="connsiteX149" fmla="*/ 6792686 w 8679543"/>
                <a:gd name="connsiteY149" fmla="*/ 261257 h 3892987"/>
                <a:gd name="connsiteX150" fmla="*/ 6763657 w 8679543"/>
                <a:gd name="connsiteY150" fmla="*/ 217715 h 3892987"/>
                <a:gd name="connsiteX151" fmla="*/ 6720114 w 8679543"/>
                <a:gd name="connsiteY151" fmla="*/ 174172 h 3892987"/>
                <a:gd name="connsiteX152" fmla="*/ 6705600 w 8679543"/>
                <a:gd name="connsiteY152" fmla="*/ 130629 h 3892987"/>
                <a:gd name="connsiteX153" fmla="*/ 6618514 w 8679543"/>
                <a:gd name="connsiteY153" fmla="*/ 101600 h 3892987"/>
                <a:gd name="connsiteX154" fmla="*/ 6574971 w 8679543"/>
                <a:gd name="connsiteY154" fmla="*/ 87086 h 3892987"/>
                <a:gd name="connsiteX155" fmla="*/ 6531428 w 8679543"/>
                <a:gd name="connsiteY155" fmla="*/ 72572 h 3892987"/>
                <a:gd name="connsiteX156" fmla="*/ 6458857 w 8679543"/>
                <a:gd name="connsiteY156" fmla="*/ 58057 h 3892987"/>
                <a:gd name="connsiteX157" fmla="*/ 6183086 w 8679543"/>
                <a:gd name="connsiteY157" fmla="*/ 72572 h 3892987"/>
                <a:gd name="connsiteX158" fmla="*/ 6052457 w 8679543"/>
                <a:gd name="connsiteY158" fmla="*/ 116115 h 3892987"/>
                <a:gd name="connsiteX159" fmla="*/ 6023428 w 8679543"/>
                <a:gd name="connsiteY159" fmla="*/ 159657 h 3892987"/>
                <a:gd name="connsiteX160" fmla="*/ 5936343 w 8679543"/>
                <a:gd name="connsiteY160" fmla="*/ 203200 h 3892987"/>
                <a:gd name="connsiteX161" fmla="*/ 5878286 w 8679543"/>
                <a:gd name="connsiteY161" fmla="*/ 290286 h 3892987"/>
                <a:gd name="connsiteX162" fmla="*/ 5849257 w 8679543"/>
                <a:gd name="connsiteY162" fmla="*/ 377372 h 3892987"/>
                <a:gd name="connsiteX163" fmla="*/ 5863771 w 8679543"/>
                <a:gd name="connsiteY163" fmla="*/ 493486 h 3892987"/>
                <a:gd name="connsiteX164" fmla="*/ 5863771 w 8679543"/>
                <a:gd name="connsiteY164" fmla="*/ 711200 h 3892987"/>
                <a:gd name="connsiteX165" fmla="*/ 5820228 w 8679543"/>
                <a:gd name="connsiteY165" fmla="*/ 740229 h 3892987"/>
                <a:gd name="connsiteX166" fmla="*/ 5675086 w 8679543"/>
                <a:gd name="connsiteY166" fmla="*/ 769257 h 3892987"/>
                <a:gd name="connsiteX167" fmla="*/ 5384800 w 8679543"/>
                <a:gd name="connsiteY167" fmla="*/ 783772 h 3892987"/>
                <a:gd name="connsiteX168" fmla="*/ 5384800 w 8679543"/>
                <a:gd name="connsiteY168" fmla="*/ 943429 h 3892987"/>
                <a:gd name="connsiteX169" fmla="*/ 5442857 w 8679543"/>
                <a:gd name="connsiteY169" fmla="*/ 1030515 h 3892987"/>
                <a:gd name="connsiteX170" fmla="*/ 5457371 w 8679543"/>
                <a:gd name="connsiteY170" fmla="*/ 1074057 h 3892987"/>
                <a:gd name="connsiteX171" fmla="*/ 5457371 w 8679543"/>
                <a:gd name="connsiteY171" fmla="*/ 1306286 h 3892987"/>
                <a:gd name="connsiteX172" fmla="*/ 5413828 w 8679543"/>
                <a:gd name="connsiteY172" fmla="*/ 1335315 h 3892987"/>
                <a:gd name="connsiteX173" fmla="*/ 5326743 w 8679543"/>
                <a:gd name="connsiteY173" fmla="*/ 1364343 h 3892987"/>
                <a:gd name="connsiteX174" fmla="*/ 5283200 w 8679543"/>
                <a:gd name="connsiteY174" fmla="*/ 1393372 h 3892987"/>
                <a:gd name="connsiteX175" fmla="*/ 4992914 w 8679543"/>
                <a:gd name="connsiteY175" fmla="*/ 1364343 h 3892987"/>
                <a:gd name="connsiteX176" fmla="*/ 4862286 w 8679543"/>
                <a:gd name="connsiteY176" fmla="*/ 1306286 h 3892987"/>
                <a:gd name="connsiteX177" fmla="*/ 4818743 w 8679543"/>
                <a:gd name="connsiteY177" fmla="*/ 1291772 h 3892987"/>
                <a:gd name="connsiteX178" fmla="*/ 4775200 w 8679543"/>
                <a:gd name="connsiteY178" fmla="*/ 1204686 h 3892987"/>
                <a:gd name="connsiteX179" fmla="*/ 4746171 w 8679543"/>
                <a:gd name="connsiteY179" fmla="*/ 1161143 h 3892987"/>
                <a:gd name="connsiteX180" fmla="*/ 4760686 w 8679543"/>
                <a:gd name="connsiteY180" fmla="*/ 1059543 h 3892987"/>
                <a:gd name="connsiteX181" fmla="*/ 4789714 w 8679543"/>
                <a:gd name="connsiteY181" fmla="*/ 972457 h 3892987"/>
                <a:gd name="connsiteX182" fmla="*/ 4731657 w 8679543"/>
                <a:gd name="connsiteY182" fmla="*/ 870857 h 3892987"/>
                <a:gd name="connsiteX183" fmla="*/ 4702628 w 8679543"/>
                <a:gd name="connsiteY183" fmla="*/ 827315 h 3892987"/>
                <a:gd name="connsiteX184" fmla="*/ 4615543 w 8679543"/>
                <a:gd name="connsiteY184" fmla="*/ 798286 h 3892987"/>
                <a:gd name="connsiteX185" fmla="*/ 4528457 w 8679543"/>
                <a:gd name="connsiteY185" fmla="*/ 754743 h 3892987"/>
                <a:gd name="connsiteX186" fmla="*/ 4441371 w 8679543"/>
                <a:gd name="connsiteY186" fmla="*/ 711200 h 3892987"/>
                <a:gd name="connsiteX187" fmla="*/ 4049486 w 8679543"/>
                <a:gd name="connsiteY187" fmla="*/ 696686 h 3892987"/>
                <a:gd name="connsiteX188" fmla="*/ 3860800 w 8679543"/>
                <a:gd name="connsiteY188" fmla="*/ 682172 h 3892987"/>
                <a:gd name="connsiteX189" fmla="*/ 3788228 w 8679543"/>
                <a:gd name="connsiteY189" fmla="*/ 667657 h 3892987"/>
                <a:gd name="connsiteX190" fmla="*/ 3657600 w 8679543"/>
                <a:gd name="connsiteY190" fmla="*/ 653143 h 3892987"/>
                <a:gd name="connsiteX191" fmla="*/ 3439886 w 8679543"/>
                <a:gd name="connsiteY191" fmla="*/ 638629 h 3892987"/>
                <a:gd name="connsiteX192" fmla="*/ 3352800 w 8679543"/>
                <a:gd name="connsiteY192" fmla="*/ 609600 h 3892987"/>
                <a:gd name="connsiteX193" fmla="*/ 3265714 w 8679543"/>
                <a:gd name="connsiteY193" fmla="*/ 566057 h 3892987"/>
                <a:gd name="connsiteX194" fmla="*/ 3207657 w 8679543"/>
                <a:gd name="connsiteY194" fmla="*/ 537029 h 3892987"/>
                <a:gd name="connsiteX195" fmla="*/ 3106057 w 8679543"/>
                <a:gd name="connsiteY195" fmla="*/ 508000 h 3892987"/>
                <a:gd name="connsiteX196" fmla="*/ 3062514 w 8679543"/>
                <a:gd name="connsiteY196" fmla="*/ 478972 h 3892987"/>
                <a:gd name="connsiteX197" fmla="*/ 2989943 w 8679543"/>
                <a:gd name="connsiteY197" fmla="*/ 464457 h 3892987"/>
                <a:gd name="connsiteX198" fmla="*/ 2902857 w 8679543"/>
                <a:gd name="connsiteY198" fmla="*/ 435429 h 3892987"/>
                <a:gd name="connsiteX199" fmla="*/ 2859314 w 8679543"/>
                <a:gd name="connsiteY199" fmla="*/ 420915 h 3892987"/>
                <a:gd name="connsiteX200" fmla="*/ 2728686 w 8679543"/>
                <a:gd name="connsiteY200" fmla="*/ 362857 h 3892987"/>
                <a:gd name="connsiteX201" fmla="*/ 2685143 w 8679543"/>
                <a:gd name="connsiteY201" fmla="*/ 348343 h 3892987"/>
                <a:gd name="connsiteX202" fmla="*/ 2641600 w 8679543"/>
                <a:gd name="connsiteY202" fmla="*/ 333829 h 3892987"/>
                <a:gd name="connsiteX203" fmla="*/ 2525486 w 8679543"/>
                <a:gd name="connsiteY203" fmla="*/ 290286 h 3892987"/>
                <a:gd name="connsiteX204" fmla="*/ 2438400 w 8679543"/>
                <a:gd name="connsiteY204" fmla="*/ 261257 h 3892987"/>
                <a:gd name="connsiteX205" fmla="*/ 2380343 w 8679543"/>
                <a:gd name="connsiteY205" fmla="*/ 246743 h 3892987"/>
                <a:gd name="connsiteX206" fmla="*/ 2206171 w 8679543"/>
                <a:gd name="connsiteY206" fmla="*/ 261257 h 3892987"/>
                <a:gd name="connsiteX207" fmla="*/ 2119086 w 8679543"/>
                <a:gd name="connsiteY207" fmla="*/ 275772 h 3892987"/>
                <a:gd name="connsiteX208" fmla="*/ 1669143 w 8679543"/>
                <a:gd name="connsiteY208" fmla="*/ 261257 h 3892987"/>
                <a:gd name="connsiteX209" fmla="*/ 1407886 w 8679543"/>
                <a:gd name="connsiteY209" fmla="*/ 304800 h 3892987"/>
                <a:gd name="connsiteX210" fmla="*/ 1364343 w 8679543"/>
                <a:gd name="connsiteY210" fmla="*/ 348343 h 3892987"/>
                <a:gd name="connsiteX211" fmla="*/ 1204686 w 8679543"/>
                <a:gd name="connsiteY211" fmla="*/ 275772 h 3892987"/>
                <a:gd name="connsiteX212" fmla="*/ 1204686 w 8679543"/>
                <a:gd name="connsiteY212" fmla="*/ 275772 h 3892987"/>
                <a:gd name="connsiteX213" fmla="*/ 1117600 w 8679543"/>
                <a:gd name="connsiteY213" fmla="*/ 246743 h 3892987"/>
                <a:gd name="connsiteX214" fmla="*/ 1030514 w 8679543"/>
                <a:gd name="connsiteY214" fmla="*/ 203200 h 3892987"/>
                <a:gd name="connsiteX215" fmla="*/ 1074057 w 8679543"/>
                <a:gd name="connsiteY215" fmla="*/ 304800 h 3892987"/>
                <a:gd name="connsiteX216" fmla="*/ 1088571 w 8679543"/>
                <a:gd name="connsiteY216" fmla="*/ 362857 h 3892987"/>
                <a:gd name="connsiteX217" fmla="*/ 1132114 w 8679543"/>
                <a:gd name="connsiteY217" fmla="*/ 406400 h 3892987"/>
                <a:gd name="connsiteX218" fmla="*/ 1190171 w 8679543"/>
                <a:gd name="connsiteY218" fmla="*/ 493486 h 3892987"/>
                <a:gd name="connsiteX219" fmla="*/ 1219200 w 8679543"/>
                <a:gd name="connsiteY219" fmla="*/ 537029 h 3892987"/>
                <a:gd name="connsiteX220" fmla="*/ 1233714 w 8679543"/>
                <a:gd name="connsiteY220" fmla="*/ 711200 h 3892987"/>
                <a:gd name="connsiteX221" fmla="*/ 1248228 w 8679543"/>
                <a:gd name="connsiteY221" fmla="*/ 754743 h 3892987"/>
                <a:gd name="connsiteX222" fmla="*/ 1262743 w 8679543"/>
                <a:gd name="connsiteY222" fmla="*/ 928915 h 3892987"/>
                <a:gd name="connsiteX223" fmla="*/ 1219200 w 8679543"/>
                <a:gd name="connsiteY223" fmla="*/ 957943 h 3892987"/>
                <a:gd name="connsiteX224" fmla="*/ 1190171 w 8679543"/>
                <a:gd name="connsiteY224" fmla="*/ 1001486 h 3892987"/>
                <a:gd name="connsiteX225" fmla="*/ 1262743 w 8679543"/>
                <a:gd name="connsiteY225" fmla="*/ 1103086 h 3892987"/>
                <a:gd name="connsiteX226" fmla="*/ 1306286 w 8679543"/>
                <a:gd name="connsiteY226" fmla="*/ 1132115 h 3892987"/>
                <a:gd name="connsiteX227" fmla="*/ 1335314 w 8679543"/>
                <a:gd name="connsiteY227" fmla="*/ 1233715 h 3892987"/>
                <a:gd name="connsiteX228" fmla="*/ 1465943 w 8679543"/>
                <a:gd name="connsiteY228" fmla="*/ 1291772 h 3892987"/>
                <a:gd name="connsiteX229" fmla="*/ 1611086 w 8679543"/>
                <a:gd name="connsiteY229" fmla="*/ 1364343 h 3892987"/>
                <a:gd name="connsiteX230" fmla="*/ 1654628 w 8679543"/>
                <a:gd name="connsiteY230" fmla="*/ 1393372 h 3892987"/>
                <a:gd name="connsiteX231" fmla="*/ 1698171 w 8679543"/>
                <a:gd name="connsiteY231" fmla="*/ 1407886 h 3892987"/>
                <a:gd name="connsiteX232" fmla="*/ 2046514 w 8679543"/>
                <a:gd name="connsiteY232" fmla="*/ 1422400 h 3892987"/>
                <a:gd name="connsiteX233" fmla="*/ 2104571 w 8679543"/>
                <a:gd name="connsiteY233" fmla="*/ 1436915 h 3892987"/>
                <a:gd name="connsiteX234" fmla="*/ 2148114 w 8679543"/>
                <a:gd name="connsiteY234" fmla="*/ 1451429 h 3892987"/>
                <a:gd name="connsiteX235" fmla="*/ 2119086 w 8679543"/>
                <a:gd name="connsiteY235" fmla="*/ 1509486 h 3892987"/>
                <a:gd name="connsiteX236" fmla="*/ 2104571 w 8679543"/>
                <a:gd name="connsiteY236" fmla="*/ 1553029 h 3892987"/>
                <a:gd name="connsiteX237" fmla="*/ 2061028 w 8679543"/>
                <a:gd name="connsiteY237" fmla="*/ 1640115 h 3892987"/>
                <a:gd name="connsiteX238" fmla="*/ 2090057 w 8679543"/>
                <a:gd name="connsiteY238" fmla="*/ 1857829 h 3892987"/>
                <a:gd name="connsiteX239" fmla="*/ 2104571 w 8679543"/>
                <a:gd name="connsiteY239" fmla="*/ 1959429 h 3892987"/>
                <a:gd name="connsiteX240" fmla="*/ 2119086 w 8679543"/>
                <a:gd name="connsiteY240" fmla="*/ 2032000 h 3892987"/>
                <a:gd name="connsiteX241" fmla="*/ 2133600 w 8679543"/>
                <a:gd name="connsiteY241" fmla="*/ 2075543 h 3892987"/>
                <a:gd name="connsiteX242" fmla="*/ 2177143 w 8679543"/>
                <a:gd name="connsiteY242" fmla="*/ 2090057 h 3892987"/>
                <a:gd name="connsiteX243" fmla="*/ 2220686 w 8679543"/>
                <a:gd name="connsiteY243" fmla="*/ 2177143 h 3892987"/>
                <a:gd name="connsiteX244" fmla="*/ 2264228 w 8679543"/>
                <a:gd name="connsiteY244" fmla="*/ 2264229 h 3892987"/>
                <a:gd name="connsiteX245" fmla="*/ 2206171 w 8679543"/>
                <a:gd name="connsiteY245" fmla="*/ 2380343 h 3892987"/>
                <a:gd name="connsiteX246" fmla="*/ 2104571 w 8679543"/>
                <a:gd name="connsiteY246" fmla="*/ 2365829 h 3892987"/>
                <a:gd name="connsiteX247" fmla="*/ 2017486 w 8679543"/>
                <a:gd name="connsiteY247" fmla="*/ 2322286 h 3892987"/>
                <a:gd name="connsiteX248" fmla="*/ 1973943 w 8679543"/>
                <a:gd name="connsiteY248" fmla="*/ 2307772 h 3892987"/>
                <a:gd name="connsiteX249" fmla="*/ 1901371 w 8679543"/>
                <a:gd name="connsiteY249" fmla="*/ 2278743 h 3892987"/>
                <a:gd name="connsiteX250" fmla="*/ 1683657 w 8679543"/>
                <a:gd name="connsiteY250" fmla="*/ 2293257 h 3892987"/>
                <a:gd name="connsiteX251" fmla="*/ 1669143 w 8679543"/>
                <a:gd name="connsiteY251" fmla="*/ 2336800 h 3892987"/>
                <a:gd name="connsiteX252" fmla="*/ 1582057 w 8679543"/>
                <a:gd name="connsiteY252" fmla="*/ 2380343 h 3892987"/>
                <a:gd name="connsiteX253" fmla="*/ 1407886 w 8679543"/>
                <a:gd name="connsiteY253" fmla="*/ 2351315 h 3892987"/>
                <a:gd name="connsiteX254" fmla="*/ 1364343 w 8679543"/>
                <a:gd name="connsiteY254" fmla="*/ 2322286 h 3892987"/>
                <a:gd name="connsiteX255" fmla="*/ 1335314 w 8679543"/>
                <a:gd name="connsiteY255" fmla="*/ 2278743 h 3892987"/>
                <a:gd name="connsiteX256" fmla="*/ 1248228 w 8679543"/>
                <a:gd name="connsiteY256" fmla="*/ 2249715 h 3892987"/>
                <a:gd name="connsiteX257" fmla="*/ 1204686 w 8679543"/>
                <a:gd name="connsiteY257" fmla="*/ 2235200 h 3892987"/>
                <a:gd name="connsiteX258" fmla="*/ 1030514 w 8679543"/>
                <a:gd name="connsiteY258" fmla="*/ 2148115 h 3892987"/>
                <a:gd name="connsiteX259" fmla="*/ 928914 w 8679543"/>
                <a:gd name="connsiteY259" fmla="*/ 2119086 h 3892987"/>
                <a:gd name="connsiteX260" fmla="*/ 841828 w 8679543"/>
                <a:gd name="connsiteY260" fmla="*/ 2090057 h 3892987"/>
                <a:gd name="connsiteX261" fmla="*/ 827314 w 8679543"/>
                <a:gd name="connsiteY261" fmla="*/ 2046515 h 3892987"/>
                <a:gd name="connsiteX262" fmla="*/ 696686 w 8679543"/>
                <a:gd name="connsiteY262" fmla="*/ 1973943 h 3892987"/>
                <a:gd name="connsiteX263" fmla="*/ 609600 w 8679543"/>
                <a:gd name="connsiteY263" fmla="*/ 1915886 h 3892987"/>
                <a:gd name="connsiteX264" fmla="*/ 493486 w 8679543"/>
                <a:gd name="connsiteY264" fmla="*/ 1785257 h 3892987"/>
                <a:gd name="connsiteX265" fmla="*/ 449943 w 8679543"/>
                <a:gd name="connsiteY265" fmla="*/ 1770743 h 3892987"/>
                <a:gd name="connsiteX266" fmla="*/ 362857 w 8679543"/>
                <a:gd name="connsiteY266" fmla="*/ 1727200 h 3892987"/>
                <a:gd name="connsiteX267" fmla="*/ 145143 w 8679543"/>
                <a:gd name="connsiteY267" fmla="*/ 1741715 h 3892987"/>
                <a:gd name="connsiteX268" fmla="*/ 101600 w 8679543"/>
                <a:gd name="connsiteY268" fmla="*/ 1756229 h 3892987"/>
                <a:gd name="connsiteX269" fmla="*/ 87086 w 8679543"/>
                <a:gd name="connsiteY269" fmla="*/ 1814286 h 3892987"/>
                <a:gd name="connsiteX270" fmla="*/ 0 w 8679543"/>
                <a:gd name="connsiteY270" fmla="*/ 1886857 h 3892987"/>
                <a:gd name="connsiteX271" fmla="*/ 43543 w 8679543"/>
                <a:gd name="connsiteY271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595086 w 8679543"/>
                <a:gd name="connsiteY3" fmla="*/ 2264229 h 3892987"/>
                <a:gd name="connsiteX4" fmla="*/ 638628 w 8679543"/>
                <a:gd name="connsiteY4" fmla="*/ 2293257 h 3892987"/>
                <a:gd name="connsiteX5" fmla="*/ 696686 w 8679543"/>
                <a:gd name="connsiteY5" fmla="*/ 2380343 h 3892987"/>
                <a:gd name="connsiteX6" fmla="*/ 769257 w 8679543"/>
                <a:gd name="connsiteY6" fmla="*/ 2452915 h 3892987"/>
                <a:gd name="connsiteX7" fmla="*/ 827314 w 8679543"/>
                <a:gd name="connsiteY7" fmla="*/ 2554515 h 3892987"/>
                <a:gd name="connsiteX8" fmla="*/ 870857 w 8679543"/>
                <a:gd name="connsiteY8" fmla="*/ 2598057 h 3892987"/>
                <a:gd name="connsiteX9" fmla="*/ 928914 w 8679543"/>
                <a:gd name="connsiteY9" fmla="*/ 2685143 h 3892987"/>
                <a:gd name="connsiteX10" fmla="*/ 943428 w 8679543"/>
                <a:gd name="connsiteY10" fmla="*/ 2728686 h 3892987"/>
                <a:gd name="connsiteX11" fmla="*/ 949098 w 8679543"/>
                <a:gd name="connsiteY11" fmla="*/ 2830060 h 3892987"/>
                <a:gd name="connsiteX12" fmla="*/ 1088571 w 8679543"/>
                <a:gd name="connsiteY12" fmla="*/ 2989943 h 3892987"/>
                <a:gd name="connsiteX13" fmla="*/ 1103086 w 8679543"/>
                <a:gd name="connsiteY13" fmla="*/ 3033486 h 3892987"/>
                <a:gd name="connsiteX14" fmla="*/ 1161143 w 8679543"/>
                <a:gd name="connsiteY14" fmla="*/ 3120572 h 3892987"/>
                <a:gd name="connsiteX15" fmla="*/ 1190171 w 8679543"/>
                <a:gd name="connsiteY15" fmla="*/ 3164115 h 3892987"/>
                <a:gd name="connsiteX16" fmla="*/ 1219200 w 8679543"/>
                <a:gd name="connsiteY16" fmla="*/ 3207657 h 3892987"/>
                <a:gd name="connsiteX17" fmla="*/ 1277257 w 8679543"/>
                <a:gd name="connsiteY17" fmla="*/ 3294743 h 3892987"/>
                <a:gd name="connsiteX18" fmla="*/ 1291771 w 8679543"/>
                <a:gd name="connsiteY18" fmla="*/ 3338286 h 3892987"/>
                <a:gd name="connsiteX19" fmla="*/ 1320800 w 8679543"/>
                <a:gd name="connsiteY19" fmla="*/ 3381829 h 3892987"/>
                <a:gd name="connsiteX20" fmla="*/ 1378857 w 8679543"/>
                <a:gd name="connsiteY20" fmla="*/ 3483429 h 3892987"/>
                <a:gd name="connsiteX21" fmla="*/ 1494971 w 8679543"/>
                <a:gd name="connsiteY21" fmla="*/ 3628572 h 3892987"/>
                <a:gd name="connsiteX22" fmla="*/ 1553028 w 8679543"/>
                <a:gd name="connsiteY22" fmla="*/ 3701143 h 3892987"/>
                <a:gd name="connsiteX23" fmla="*/ 1625600 w 8679543"/>
                <a:gd name="connsiteY23" fmla="*/ 3759200 h 3892987"/>
                <a:gd name="connsiteX24" fmla="*/ 1712686 w 8679543"/>
                <a:gd name="connsiteY24" fmla="*/ 3802743 h 3892987"/>
                <a:gd name="connsiteX25" fmla="*/ 1843314 w 8679543"/>
                <a:gd name="connsiteY25" fmla="*/ 3860800 h 3892987"/>
                <a:gd name="connsiteX26" fmla="*/ 2133600 w 8679543"/>
                <a:gd name="connsiteY26" fmla="*/ 3875315 h 3892987"/>
                <a:gd name="connsiteX27" fmla="*/ 2424565 w 8679543"/>
                <a:gd name="connsiteY27" fmla="*/ 3888922 h 3892987"/>
                <a:gd name="connsiteX28" fmla="*/ 2400300 w 8679543"/>
                <a:gd name="connsiteY28" fmla="*/ 3768272 h 3892987"/>
                <a:gd name="connsiteX29" fmla="*/ 2336800 w 8679543"/>
                <a:gd name="connsiteY29" fmla="*/ 3556000 h 3892987"/>
                <a:gd name="connsiteX30" fmla="*/ 2307771 w 8679543"/>
                <a:gd name="connsiteY30" fmla="*/ 3468915 h 3892987"/>
                <a:gd name="connsiteX31" fmla="*/ 2264228 w 8679543"/>
                <a:gd name="connsiteY31" fmla="*/ 3381829 h 3892987"/>
                <a:gd name="connsiteX32" fmla="*/ 2159680 w 8679543"/>
                <a:gd name="connsiteY32" fmla="*/ 3051855 h 3892987"/>
                <a:gd name="connsiteX33" fmla="*/ 2027011 w 8679543"/>
                <a:gd name="connsiteY33" fmla="*/ 2621190 h 3892987"/>
                <a:gd name="connsiteX34" fmla="*/ 2128157 w 8679543"/>
                <a:gd name="connsiteY34" fmla="*/ 2896961 h 3892987"/>
                <a:gd name="connsiteX35" fmla="*/ 2279876 w 8679543"/>
                <a:gd name="connsiteY35" fmla="*/ 3077029 h 3892987"/>
                <a:gd name="connsiteX36" fmla="*/ 2351314 w 8679543"/>
                <a:gd name="connsiteY36" fmla="*/ 2873829 h 3892987"/>
                <a:gd name="connsiteX37" fmla="*/ 2322286 w 8679543"/>
                <a:gd name="connsiteY37" fmla="*/ 2772229 h 3892987"/>
                <a:gd name="connsiteX38" fmla="*/ 2365375 w 8679543"/>
                <a:gd name="connsiteY38" fmla="*/ 2607582 h 3892987"/>
                <a:gd name="connsiteX39" fmla="*/ 2448152 w 8679543"/>
                <a:gd name="connsiteY39" fmla="*/ 2444297 h 3892987"/>
                <a:gd name="connsiteX40" fmla="*/ 2583543 w 8679543"/>
                <a:gd name="connsiteY40" fmla="*/ 2481943 h 3892987"/>
                <a:gd name="connsiteX41" fmla="*/ 2627086 w 8679543"/>
                <a:gd name="connsiteY41" fmla="*/ 2467429 h 3892987"/>
                <a:gd name="connsiteX42" fmla="*/ 2685143 w 8679543"/>
                <a:gd name="connsiteY42" fmla="*/ 2394857 h 3892987"/>
                <a:gd name="connsiteX43" fmla="*/ 2743200 w 8679543"/>
                <a:gd name="connsiteY43" fmla="*/ 2307772 h 3892987"/>
                <a:gd name="connsiteX44" fmla="*/ 2801257 w 8679543"/>
                <a:gd name="connsiteY44" fmla="*/ 2177143 h 3892987"/>
                <a:gd name="connsiteX45" fmla="*/ 2830286 w 8679543"/>
                <a:gd name="connsiteY45" fmla="*/ 2090057 h 3892987"/>
                <a:gd name="connsiteX46" fmla="*/ 2975428 w 8679543"/>
                <a:gd name="connsiteY46" fmla="*/ 2002972 h 3892987"/>
                <a:gd name="connsiteX47" fmla="*/ 3033486 w 8679543"/>
                <a:gd name="connsiteY47" fmla="*/ 1944915 h 3892987"/>
                <a:gd name="connsiteX48" fmla="*/ 3106057 w 8679543"/>
                <a:gd name="connsiteY48" fmla="*/ 1857829 h 3892987"/>
                <a:gd name="connsiteX49" fmla="*/ 3164114 w 8679543"/>
                <a:gd name="connsiteY49" fmla="*/ 1828800 h 3892987"/>
                <a:gd name="connsiteX50" fmla="*/ 3439886 w 8679543"/>
                <a:gd name="connsiteY50" fmla="*/ 1814286 h 3892987"/>
                <a:gd name="connsiteX51" fmla="*/ 3497943 w 8679543"/>
                <a:gd name="connsiteY51" fmla="*/ 1901372 h 3892987"/>
                <a:gd name="connsiteX52" fmla="*/ 3628571 w 8679543"/>
                <a:gd name="connsiteY52" fmla="*/ 1944915 h 3892987"/>
                <a:gd name="connsiteX53" fmla="*/ 3672114 w 8679543"/>
                <a:gd name="connsiteY53" fmla="*/ 1959429 h 3892987"/>
                <a:gd name="connsiteX54" fmla="*/ 3730171 w 8679543"/>
                <a:gd name="connsiteY54" fmla="*/ 2002972 h 3892987"/>
                <a:gd name="connsiteX55" fmla="*/ 3744686 w 8679543"/>
                <a:gd name="connsiteY55" fmla="*/ 2046515 h 3892987"/>
                <a:gd name="connsiteX56" fmla="*/ 3773714 w 8679543"/>
                <a:gd name="connsiteY56" fmla="*/ 2090057 h 3892987"/>
                <a:gd name="connsiteX57" fmla="*/ 3817257 w 8679543"/>
                <a:gd name="connsiteY57" fmla="*/ 2177143 h 3892987"/>
                <a:gd name="connsiteX58" fmla="*/ 3860800 w 8679543"/>
                <a:gd name="connsiteY58" fmla="*/ 2220686 h 3892987"/>
                <a:gd name="connsiteX59" fmla="*/ 3889828 w 8679543"/>
                <a:gd name="connsiteY59" fmla="*/ 2264229 h 3892987"/>
                <a:gd name="connsiteX60" fmla="*/ 3933371 w 8679543"/>
                <a:gd name="connsiteY60" fmla="*/ 2307772 h 3892987"/>
                <a:gd name="connsiteX61" fmla="*/ 4034971 w 8679543"/>
                <a:gd name="connsiteY61" fmla="*/ 2409372 h 3892987"/>
                <a:gd name="connsiteX62" fmla="*/ 4107543 w 8679543"/>
                <a:gd name="connsiteY62" fmla="*/ 2481943 h 3892987"/>
                <a:gd name="connsiteX63" fmla="*/ 4180114 w 8679543"/>
                <a:gd name="connsiteY63" fmla="*/ 2540000 h 3892987"/>
                <a:gd name="connsiteX64" fmla="*/ 4238171 w 8679543"/>
                <a:gd name="connsiteY64" fmla="*/ 2627086 h 3892987"/>
                <a:gd name="connsiteX65" fmla="*/ 4267200 w 8679543"/>
                <a:gd name="connsiteY65" fmla="*/ 2670629 h 3892987"/>
                <a:gd name="connsiteX66" fmla="*/ 4470400 w 8679543"/>
                <a:gd name="connsiteY66" fmla="*/ 2714172 h 3892987"/>
                <a:gd name="connsiteX67" fmla="*/ 4557486 w 8679543"/>
                <a:gd name="connsiteY67" fmla="*/ 2757715 h 3892987"/>
                <a:gd name="connsiteX68" fmla="*/ 4659086 w 8679543"/>
                <a:gd name="connsiteY68" fmla="*/ 2801257 h 3892987"/>
                <a:gd name="connsiteX69" fmla="*/ 4963886 w 8679543"/>
                <a:gd name="connsiteY69" fmla="*/ 2902857 h 3892987"/>
                <a:gd name="connsiteX70" fmla="*/ 5007428 w 8679543"/>
                <a:gd name="connsiteY70" fmla="*/ 2931886 h 3892987"/>
                <a:gd name="connsiteX71" fmla="*/ 5036457 w 8679543"/>
                <a:gd name="connsiteY71" fmla="*/ 2975429 h 3892987"/>
                <a:gd name="connsiteX72" fmla="*/ 5080000 w 8679543"/>
                <a:gd name="connsiteY72" fmla="*/ 3033486 h 3892987"/>
                <a:gd name="connsiteX73" fmla="*/ 5123543 w 8679543"/>
                <a:gd name="connsiteY73" fmla="*/ 3062515 h 3892987"/>
                <a:gd name="connsiteX74" fmla="*/ 5152571 w 8679543"/>
                <a:gd name="connsiteY74" fmla="*/ 3106057 h 3892987"/>
                <a:gd name="connsiteX75" fmla="*/ 5196114 w 8679543"/>
                <a:gd name="connsiteY75" fmla="*/ 3120572 h 3892987"/>
                <a:gd name="connsiteX76" fmla="*/ 5283200 w 8679543"/>
                <a:gd name="connsiteY76" fmla="*/ 3178629 h 3892987"/>
                <a:gd name="connsiteX77" fmla="*/ 5326743 w 8679543"/>
                <a:gd name="connsiteY77" fmla="*/ 3207657 h 3892987"/>
                <a:gd name="connsiteX78" fmla="*/ 5355771 w 8679543"/>
                <a:gd name="connsiteY78" fmla="*/ 3251200 h 3892987"/>
                <a:gd name="connsiteX79" fmla="*/ 5399314 w 8679543"/>
                <a:gd name="connsiteY79" fmla="*/ 3280229 h 3892987"/>
                <a:gd name="connsiteX80" fmla="*/ 5442857 w 8679543"/>
                <a:gd name="connsiteY80" fmla="*/ 3323772 h 3892987"/>
                <a:gd name="connsiteX81" fmla="*/ 5486400 w 8679543"/>
                <a:gd name="connsiteY81" fmla="*/ 3352800 h 3892987"/>
                <a:gd name="connsiteX82" fmla="*/ 5529943 w 8679543"/>
                <a:gd name="connsiteY82" fmla="*/ 3396343 h 3892987"/>
                <a:gd name="connsiteX83" fmla="*/ 5573486 w 8679543"/>
                <a:gd name="connsiteY83" fmla="*/ 3425372 h 3892987"/>
                <a:gd name="connsiteX84" fmla="*/ 5617028 w 8679543"/>
                <a:gd name="connsiteY84" fmla="*/ 3468915 h 3892987"/>
                <a:gd name="connsiteX85" fmla="*/ 5660571 w 8679543"/>
                <a:gd name="connsiteY85" fmla="*/ 3483429 h 3892987"/>
                <a:gd name="connsiteX86" fmla="*/ 5747657 w 8679543"/>
                <a:gd name="connsiteY86" fmla="*/ 3454400 h 3892987"/>
                <a:gd name="connsiteX87" fmla="*/ 5791200 w 8679543"/>
                <a:gd name="connsiteY87" fmla="*/ 3425372 h 3892987"/>
                <a:gd name="connsiteX88" fmla="*/ 5834743 w 8679543"/>
                <a:gd name="connsiteY88" fmla="*/ 3410857 h 3892987"/>
                <a:gd name="connsiteX89" fmla="*/ 5878286 w 8679543"/>
                <a:gd name="connsiteY89" fmla="*/ 3381829 h 3892987"/>
                <a:gd name="connsiteX90" fmla="*/ 5965371 w 8679543"/>
                <a:gd name="connsiteY90" fmla="*/ 3352800 h 3892987"/>
                <a:gd name="connsiteX91" fmla="*/ 6066971 w 8679543"/>
                <a:gd name="connsiteY91" fmla="*/ 3323772 h 3892987"/>
                <a:gd name="connsiteX92" fmla="*/ 6241143 w 8679543"/>
                <a:gd name="connsiteY92" fmla="*/ 3338286 h 3892987"/>
                <a:gd name="connsiteX93" fmla="*/ 6270171 w 8679543"/>
                <a:gd name="connsiteY93" fmla="*/ 3381829 h 3892987"/>
                <a:gd name="connsiteX94" fmla="*/ 6342743 w 8679543"/>
                <a:gd name="connsiteY94" fmla="*/ 3512457 h 3892987"/>
                <a:gd name="connsiteX95" fmla="*/ 6386286 w 8679543"/>
                <a:gd name="connsiteY95" fmla="*/ 3556000 h 3892987"/>
                <a:gd name="connsiteX96" fmla="*/ 6473371 w 8679543"/>
                <a:gd name="connsiteY96" fmla="*/ 3614057 h 3892987"/>
                <a:gd name="connsiteX97" fmla="*/ 6821714 w 8679543"/>
                <a:gd name="connsiteY97" fmla="*/ 3599543 h 3892987"/>
                <a:gd name="connsiteX98" fmla="*/ 7024914 w 8679543"/>
                <a:gd name="connsiteY98" fmla="*/ 3570515 h 3892987"/>
                <a:gd name="connsiteX99" fmla="*/ 7155543 w 8679543"/>
                <a:gd name="connsiteY99" fmla="*/ 3556000 h 3892987"/>
                <a:gd name="connsiteX100" fmla="*/ 7445828 w 8679543"/>
                <a:gd name="connsiteY100" fmla="*/ 3585029 h 3892987"/>
                <a:gd name="connsiteX101" fmla="*/ 7489371 w 8679543"/>
                <a:gd name="connsiteY101" fmla="*/ 3614057 h 3892987"/>
                <a:gd name="connsiteX102" fmla="*/ 7590971 w 8679543"/>
                <a:gd name="connsiteY102" fmla="*/ 3628572 h 3892987"/>
                <a:gd name="connsiteX103" fmla="*/ 8389257 w 8679543"/>
                <a:gd name="connsiteY103" fmla="*/ 3439886 h 3892987"/>
                <a:gd name="connsiteX104" fmla="*/ 8374743 w 8679543"/>
                <a:gd name="connsiteY104" fmla="*/ 3396343 h 3892987"/>
                <a:gd name="connsiteX105" fmla="*/ 8360228 w 8679543"/>
                <a:gd name="connsiteY105" fmla="*/ 3338286 h 3892987"/>
                <a:gd name="connsiteX106" fmla="*/ 8374743 w 8679543"/>
                <a:gd name="connsiteY106" fmla="*/ 2699657 h 3892987"/>
                <a:gd name="connsiteX107" fmla="*/ 8447314 w 8679543"/>
                <a:gd name="connsiteY107" fmla="*/ 2525486 h 3892987"/>
                <a:gd name="connsiteX108" fmla="*/ 8490857 w 8679543"/>
                <a:gd name="connsiteY108" fmla="*/ 2438400 h 3892987"/>
                <a:gd name="connsiteX109" fmla="*/ 8534400 w 8679543"/>
                <a:gd name="connsiteY109" fmla="*/ 2307772 h 3892987"/>
                <a:gd name="connsiteX110" fmla="*/ 8548914 w 8679543"/>
                <a:gd name="connsiteY110" fmla="*/ 2264229 h 3892987"/>
                <a:gd name="connsiteX111" fmla="*/ 8519886 w 8679543"/>
                <a:gd name="connsiteY111" fmla="*/ 2119086 h 3892987"/>
                <a:gd name="connsiteX112" fmla="*/ 8490857 w 8679543"/>
                <a:gd name="connsiteY112" fmla="*/ 2032000 h 3892987"/>
                <a:gd name="connsiteX113" fmla="*/ 8505371 w 8679543"/>
                <a:gd name="connsiteY113" fmla="*/ 1654629 h 3892987"/>
                <a:gd name="connsiteX114" fmla="*/ 8548914 w 8679543"/>
                <a:gd name="connsiteY114" fmla="*/ 1567543 h 3892987"/>
                <a:gd name="connsiteX115" fmla="*/ 8592457 w 8679543"/>
                <a:gd name="connsiteY115" fmla="*/ 1553029 h 3892987"/>
                <a:gd name="connsiteX116" fmla="*/ 8621486 w 8679543"/>
                <a:gd name="connsiteY116" fmla="*/ 1465943 h 3892987"/>
                <a:gd name="connsiteX117" fmla="*/ 8636000 w 8679543"/>
                <a:gd name="connsiteY117" fmla="*/ 1422400 h 3892987"/>
                <a:gd name="connsiteX118" fmla="*/ 8679543 w 8679543"/>
                <a:gd name="connsiteY118" fmla="*/ 1335315 h 3892987"/>
                <a:gd name="connsiteX119" fmla="*/ 8505371 w 8679543"/>
                <a:gd name="connsiteY119" fmla="*/ 1059543 h 3892987"/>
                <a:gd name="connsiteX120" fmla="*/ 8447314 w 8679543"/>
                <a:gd name="connsiteY120" fmla="*/ 1030515 h 3892987"/>
                <a:gd name="connsiteX121" fmla="*/ 8389257 w 8679543"/>
                <a:gd name="connsiteY121" fmla="*/ 1016000 h 3892987"/>
                <a:gd name="connsiteX122" fmla="*/ 8345714 w 8679543"/>
                <a:gd name="connsiteY122" fmla="*/ 986972 h 3892987"/>
                <a:gd name="connsiteX123" fmla="*/ 8302171 w 8679543"/>
                <a:gd name="connsiteY123" fmla="*/ 972457 h 3892987"/>
                <a:gd name="connsiteX124" fmla="*/ 8316686 w 8679543"/>
                <a:gd name="connsiteY124" fmla="*/ 798286 h 3892987"/>
                <a:gd name="connsiteX125" fmla="*/ 8360228 w 8679543"/>
                <a:gd name="connsiteY125" fmla="*/ 783772 h 3892987"/>
                <a:gd name="connsiteX126" fmla="*/ 8432800 w 8679543"/>
                <a:gd name="connsiteY126" fmla="*/ 261257 h 3892987"/>
                <a:gd name="connsiteX127" fmla="*/ 8418286 w 8679543"/>
                <a:gd name="connsiteY127" fmla="*/ 101600 h 3892987"/>
                <a:gd name="connsiteX128" fmla="*/ 8374743 w 8679543"/>
                <a:gd name="connsiteY128" fmla="*/ 116115 h 3892987"/>
                <a:gd name="connsiteX129" fmla="*/ 8287657 w 8679543"/>
                <a:gd name="connsiteY129" fmla="*/ 159657 h 3892987"/>
                <a:gd name="connsiteX130" fmla="*/ 8128000 w 8679543"/>
                <a:gd name="connsiteY130" fmla="*/ 130629 h 3892987"/>
                <a:gd name="connsiteX131" fmla="*/ 8084457 w 8679543"/>
                <a:gd name="connsiteY131" fmla="*/ 101600 h 3892987"/>
                <a:gd name="connsiteX132" fmla="*/ 7997371 w 8679543"/>
                <a:gd name="connsiteY132" fmla="*/ 72572 h 3892987"/>
                <a:gd name="connsiteX133" fmla="*/ 7953828 w 8679543"/>
                <a:gd name="connsiteY133" fmla="*/ 188686 h 3892987"/>
                <a:gd name="connsiteX134" fmla="*/ 7910286 w 8679543"/>
                <a:gd name="connsiteY134" fmla="*/ 203200 h 3892987"/>
                <a:gd name="connsiteX135" fmla="*/ 7779657 w 8679543"/>
                <a:gd name="connsiteY135" fmla="*/ 188686 h 3892987"/>
                <a:gd name="connsiteX136" fmla="*/ 7736114 w 8679543"/>
                <a:gd name="connsiteY136" fmla="*/ 174172 h 3892987"/>
                <a:gd name="connsiteX137" fmla="*/ 7692571 w 8679543"/>
                <a:gd name="connsiteY137" fmla="*/ 130629 h 3892987"/>
                <a:gd name="connsiteX138" fmla="*/ 7605486 w 8679543"/>
                <a:gd name="connsiteY138" fmla="*/ 87086 h 3892987"/>
                <a:gd name="connsiteX139" fmla="*/ 7518400 w 8679543"/>
                <a:gd name="connsiteY139" fmla="*/ 43543 h 3892987"/>
                <a:gd name="connsiteX140" fmla="*/ 7431314 w 8679543"/>
                <a:gd name="connsiteY140" fmla="*/ 0 h 3892987"/>
                <a:gd name="connsiteX141" fmla="*/ 7329714 w 8679543"/>
                <a:gd name="connsiteY141" fmla="*/ 29029 h 3892987"/>
                <a:gd name="connsiteX142" fmla="*/ 7286171 w 8679543"/>
                <a:gd name="connsiteY142" fmla="*/ 58057 h 3892987"/>
                <a:gd name="connsiteX143" fmla="*/ 7242628 w 8679543"/>
                <a:gd name="connsiteY143" fmla="*/ 72572 h 3892987"/>
                <a:gd name="connsiteX144" fmla="*/ 7155543 w 8679543"/>
                <a:gd name="connsiteY144" fmla="*/ 145143 h 3892987"/>
                <a:gd name="connsiteX145" fmla="*/ 7112000 w 8679543"/>
                <a:gd name="connsiteY145" fmla="*/ 159657 h 3892987"/>
                <a:gd name="connsiteX146" fmla="*/ 7024914 w 8679543"/>
                <a:gd name="connsiteY146" fmla="*/ 203200 h 3892987"/>
                <a:gd name="connsiteX147" fmla="*/ 6937828 w 8679543"/>
                <a:gd name="connsiteY147" fmla="*/ 246743 h 3892987"/>
                <a:gd name="connsiteX148" fmla="*/ 6894286 w 8679543"/>
                <a:gd name="connsiteY148" fmla="*/ 275772 h 3892987"/>
                <a:gd name="connsiteX149" fmla="*/ 6792686 w 8679543"/>
                <a:gd name="connsiteY149" fmla="*/ 261257 h 3892987"/>
                <a:gd name="connsiteX150" fmla="*/ 6763657 w 8679543"/>
                <a:gd name="connsiteY150" fmla="*/ 217715 h 3892987"/>
                <a:gd name="connsiteX151" fmla="*/ 6720114 w 8679543"/>
                <a:gd name="connsiteY151" fmla="*/ 174172 h 3892987"/>
                <a:gd name="connsiteX152" fmla="*/ 6705600 w 8679543"/>
                <a:gd name="connsiteY152" fmla="*/ 130629 h 3892987"/>
                <a:gd name="connsiteX153" fmla="*/ 6618514 w 8679543"/>
                <a:gd name="connsiteY153" fmla="*/ 101600 h 3892987"/>
                <a:gd name="connsiteX154" fmla="*/ 6574971 w 8679543"/>
                <a:gd name="connsiteY154" fmla="*/ 87086 h 3892987"/>
                <a:gd name="connsiteX155" fmla="*/ 6531428 w 8679543"/>
                <a:gd name="connsiteY155" fmla="*/ 72572 h 3892987"/>
                <a:gd name="connsiteX156" fmla="*/ 6458857 w 8679543"/>
                <a:gd name="connsiteY156" fmla="*/ 58057 h 3892987"/>
                <a:gd name="connsiteX157" fmla="*/ 6183086 w 8679543"/>
                <a:gd name="connsiteY157" fmla="*/ 72572 h 3892987"/>
                <a:gd name="connsiteX158" fmla="*/ 6052457 w 8679543"/>
                <a:gd name="connsiteY158" fmla="*/ 116115 h 3892987"/>
                <a:gd name="connsiteX159" fmla="*/ 6023428 w 8679543"/>
                <a:gd name="connsiteY159" fmla="*/ 159657 h 3892987"/>
                <a:gd name="connsiteX160" fmla="*/ 5936343 w 8679543"/>
                <a:gd name="connsiteY160" fmla="*/ 203200 h 3892987"/>
                <a:gd name="connsiteX161" fmla="*/ 5878286 w 8679543"/>
                <a:gd name="connsiteY161" fmla="*/ 290286 h 3892987"/>
                <a:gd name="connsiteX162" fmla="*/ 5849257 w 8679543"/>
                <a:gd name="connsiteY162" fmla="*/ 377372 h 3892987"/>
                <a:gd name="connsiteX163" fmla="*/ 5863771 w 8679543"/>
                <a:gd name="connsiteY163" fmla="*/ 493486 h 3892987"/>
                <a:gd name="connsiteX164" fmla="*/ 5863771 w 8679543"/>
                <a:gd name="connsiteY164" fmla="*/ 711200 h 3892987"/>
                <a:gd name="connsiteX165" fmla="*/ 5820228 w 8679543"/>
                <a:gd name="connsiteY165" fmla="*/ 740229 h 3892987"/>
                <a:gd name="connsiteX166" fmla="*/ 5675086 w 8679543"/>
                <a:gd name="connsiteY166" fmla="*/ 769257 h 3892987"/>
                <a:gd name="connsiteX167" fmla="*/ 5384800 w 8679543"/>
                <a:gd name="connsiteY167" fmla="*/ 783772 h 3892987"/>
                <a:gd name="connsiteX168" fmla="*/ 5384800 w 8679543"/>
                <a:gd name="connsiteY168" fmla="*/ 943429 h 3892987"/>
                <a:gd name="connsiteX169" fmla="*/ 5442857 w 8679543"/>
                <a:gd name="connsiteY169" fmla="*/ 1030515 h 3892987"/>
                <a:gd name="connsiteX170" fmla="*/ 5457371 w 8679543"/>
                <a:gd name="connsiteY170" fmla="*/ 1074057 h 3892987"/>
                <a:gd name="connsiteX171" fmla="*/ 5457371 w 8679543"/>
                <a:gd name="connsiteY171" fmla="*/ 1306286 h 3892987"/>
                <a:gd name="connsiteX172" fmla="*/ 5413828 w 8679543"/>
                <a:gd name="connsiteY172" fmla="*/ 1335315 h 3892987"/>
                <a:gd name="connsiteX173" fmla="*/ 5326743 w 8679543"/>
                <a:gd name="connsiteY173" fmla="*/ 1364343 h 3892987"/>
                <a:gd name="connsiteX174" fmla="*/ 5283200 w 8679543"/>
                <a:gd name="connsiteY174" fmla="*/ 1393372 h 3892987"/>
                <a:gd name="connsiteX175" fmla="*/ 4992914 w 8679543"/>
                <a:gd name="connsiteY175" fmla="*/ 1364343 h 3892987"/>
                <a:gd name="connsiteX176" fmla="*/ 4862286 w 8679543"/>
                <a:gd name="connsiteY176" fmla="*/ 1306286 h 3892987"/>
                <a:gd name="connsiteX177" fmla="*/ 4818743 w 8679543"/>
                <a:gd name="connsiteY177" fmla="*/ 1291772 h 3892987"/>
                <a:gd name="connsiteX178" fmla="*/ 4775200 w 8679543"/>
                <a:gd name="connsiteY178" fmla="*/ 1204686 h 3892987"/>
                <a:gd name="connsiteX179" fmla="*/ 4746171 w 8679543"/>
                <a:gd name="connsiteY179" fmla="*/ 1161143 h 3892987"/>
                <a:gd name="connsiteX180" fmla="*/ 4760686 w 8679543"/>
                <a:gd name="connsiteY180" fmla="*/ 1059543 h 3892987"/>
                <a:gd name="connsiteX181" fmla="*/ 4789714 w 8679543"/>
                <a:gd name="connsiteY181" fmla="*/ 972457 h 3892987"/>
                <a:gd name="connsiteX182" fmla="*/ 4731657 w 8679543"/>
                <a:gd name="connsiteY182" fmla="*/ 870857 h 3892987"/>
                <a:gd name="connsiteX183" fmla="*/ 4702628 w 8679543"/>
                <a:gd name="connsiteY183" fmla="*/ 827315 h 3892987"/>
                <a:gd name="connsiteX184" fmla="*/ 4615543 w 8679543"/>
                <a:gd name="connsiteY184" fmla="*/ 798286 h 3892987"/>
                <a:gd name="connsiteX185" fmla="*/ 4528457 w 8679543"/>
                <a:gd name="connsiteY185" fmla="*/ 754743 h 3892987"/>
                <a:gd name="connsiteX186" fmla="*/ 4441371 w 8679543"/>
                <a:gd name="connsiteY186" fmla="*/ 711200 h 3892987"/>
                <a:gd name="connsiteX187" fmla="*/ 4049486 w 8679543"/>
                <a:gd name="connsiteY187" fmla="*/ 696686 h 3892987"/>
                <a:gd name="connsiteX188" fmla="*/ 3860800 w 8679543"/>
                <a:gd name="connsiteY188" fmla="*/ 682172 h 3892987"/>
                <a:gd name="connsiteX189" fmla="*/ 3788228 w 8679543"/>
                <a:gd name="connsiteY189" fmla="*/ 667657 h 3892987"/>
                <a:gd name="connsiteX190" fmla="*/ 3657600 w 8679543"/>
                <a:gd name="connsiteY190" fmla="*/ 653143 h 3892987"/>
                <a:gd name="connsiteX191" fmla="*/ 3439886 w 8679543"/>
                <a:gd name="connsiteY191" fmla="*/ 638629 h 3892987"/>
                <a:gd name="connsiteX192" fmla="*/ 3352800 w 8679543"/>
                <a:gd name="connsiteY192" fmla="*/ 609600 h 3892987"/>
                <a:gd name="connsiteX193" fmla="*/ 3265714 w 8679543"/>
                <a:gd name="connsiteY193" fmla="*/ 566057 h 3892987"/>
                <a:gd name="connsiteX194" fmla="*/ 3207657 w 8679543"/>
                <a:gd name="connsiteY194" fmla="*/ 537029 h 3892987"/>
                <a:gd name="connsiteX195" fmla="*/ 3106057 w 8679543"/>
                <a:gd name="connsiteY195" fmla="*/ 508000 h 3892987"/>
                <a:gd name="connsiteX196" fmla="*/ 3062514 w 8679543"/>
                <a:gd name="connsiteY196" fmla="*/ 478972 h 3892987"/>
                <a:gd name="connsiteX197" fmla="*/ 2989943 w 8679543"/>
                <a:gd name="connsiteY197" fmla="*/ 464457 h 3892987"/>
                <a:gd name="connsiteX198" fmla="*/ 2902857 w 8679543"/>
                <a:gd name="connsiteY198" fmla="*/ 435429 h 3892987"/>
                <a:gd name="connsiteX199" fmla="*/ 2859314 w 8679543"/>
                <a:gd name="connsiteY199" fmla="*/ 420915 h 3892987"/>
                <a:gd name="connsiteX200" fmla="*/ 2728686 w 8679543"/>
                <a:gd name="connsiteY200" fmla="*/ 362857 h 3892987"/>
                <a:gd name="connsiteX201" fmla="*/ 2685143 w 8679543"/>
                <a:gd name="connsiteY201" fmla="*/ 348343 h 3892987"/>
                <a:gd name="connsiteX202" fmla="*/ 2641600 w 8679543"/>
                <a:gd name="connsiteY202" fmla="*/ 333829 h 3892987"/>
                <a:gd name="connsiteX203" fmla="*/ 2525486 w 8679543"/>
                <a:gd name="connsiteY203" fmla="*/ 290286 h 3892987"/>
                <a:gd name="connsiteX204" fmla="*/ 2438400 w 8679543"/>
                <a:gd name="connsiteY204" fmla="*/ 261257 h 3892987"/>
                <a:gd name="connsiteX205" fmla="*/ 2380343 w 8679543"/>
                <a:gd name="connsiteY205" fmla="*/ 246743 h 3892987"/>
                <a:gd name="connsiteX206" fmla="*/ 2206171 w 8679543"/>
                <a:gd name="connsiteY206" fmla="*/ 261257 h 3892987"/>
                <a:gd name="connsiteX207" fmla="*/ 2119086 w 8679543"/>
                <a:gd name="connsiteY207" fmla="*/ 275772 h 3892987"/>
                <a:gd name="connsiteX208" fmla="*/ 1669143 w 8679543"/>
                <a:gd name="connsiteY208" fmla="*/ 261257 h 3892987"/>
                <a:gd name="connsiteX209" fmla="*/ 1407886 w 8679543"/>
                <a:gd name="connsiteY209" fmla="*/ 304800 h 3892987"/>
                <a:gd name="connsiteX210" fmla="*/ 1364343 w 8679543"/>
                <a:gd name="connsiteY210" fmla="*/ 348343 h 3892987"/>
                <a:gd name="connsiteX211" fmla="*/ 1204686 w 8679543"/>
                <a:gd name="connsiteY211" fmla="*/ 275772 h 3892987"/>
                <a:gd name="connsiteX212" fmla="*/ 1204686 w 8679543"/>
                <a:gd name="connsiteY212" fmla="*/ 275772 h 3892987"/>
                <a:gd name="connsiteX213" fmla="*/ 1117600 w 8679543"/>
                <a:gd name="connsiteY213" fmla="*/ 246743 h 3892987"/>
                <a:gd name="connsiteX214" fmla="*/ 1030514 w 8679543"/>
                <a:gd name="connsiteY214" fmla="*/ 203200 h 3892987"/>
                <a:gd name="connsiteX215" fmla="*/ 1074057 w 8679543"/>
                <a:gd name="connsiteY215" fmla="*/ 304800 h 3892987"/>
                <a:gd name="connsiteX216" fmla="*/ 1088571 w 8679543"/>
                <a:gd name="connsiteY216" fmla="*/ 362857 h 3892987"/>
                <a:gd name="connsiteX217" fmla="*/ 1132114 w 8679543"/>
                <a:gd name="connsiteY217" fmla="*/ 406400 h 3892987"/>
                <a:gd name="connsiteX218" fmla="*/ 1190171 w 8679543"/>
                <a:gd name="connsiteY218" fmla="*/ 493486 h 3892987"/>
                <a:gd name="connsiteX219" fmla="*/ 1219200 w 8679543"/>
                <a:gd name="connsiteY219" fmla="*/ 537029 h 3892987"/>
                <a:gd name="connsiteX220" fmla="*/ 1233714 w 8679543"/>
                <a:gd name="connsiteY220" fmla="*/ 711200 h 3892987"/>
                <a:gd name="connsiteX221" fmla="*/ 1248228 w 8679543"/>
                <a:gd name="connsiteY221" fmla="*/ 754743 h 3892987"/>
                <a:gd name="connsiteX222" fmla="*/ 1262743 w 8679543"/>
                <a:gd name="connsiteY222" fmla="*/ 928915 h 3892987"/>
                <a:gd name="connsiteX223" fmla="*/ 1219200 w 8679543"/>
                <a:gd name="connsiteY223" fmla="*/ 957943 h 3892987"/>
                <a:gd name="connsiteX224" fmla="*/ 1190171 w 8679543"/>
                <a:gd name="connsiteY224" fmla="*/ 1001486 h 3892987"/>
                <a:gd name="connsiteX225" fmla="*/ 1262743 w 8679543"/>
                <a:gd name="connsiteY225" fmla="*/ 1103086 h 3892987"/>
                <a:gd name="connsiteX226" fmla="*/ 1306286 w 8679543"/>
                <a:gd name="connsiteY226" fmla="*/ 1132115 h 3892987"/>
                <a:gd name="connsiteX227" fmla="*/ 1335314 w 8679543"/>
                <a:gd name="connsiteY227" fmla="*/ 1233715 h 3892987"/>
                <a:gd name="connsiteX228" fmla="*/ 1465943 w 8679543"/>
                <a:gd name="connsiteY228" fmla="*/ 1291772 h 3892987"/>
                <a:gd name="connsiteX229" fmla="*/ 1611086 w 8679543"/>
                <a:gd name="connsiteY229" fmla="*/ 1364343 h 3892987"/>
                <a:gd name="connsiteX230" fmla="*/ 1654628 w 8679543"/>
                <a:gd name="connsiteY230" fmla="*/ 1393372 h 3892987"/>
                <a:gd name="connsiteX231" fmla="*/ 1698171 w 8679543"/>
                <a:gd name="connsiteY231" fmla="*/ 1407886 h 3892987"/>
                <a:gd name="connsiteX232" fmla="*/ 2046514 w 8679543"/>
                <a:gd name="connsiteY232" fmla="*/ 1422400 h 3892987"/>
                <a:gd name="connsiteX233" fmla="*/ 2104571 w 8679543"/>
                <a:gd name="connsiteY233" fmla="*/ 1436915 h 3892987"/>
                <a:gd name="connsiteX234" fmla="*/ 2148114 w 8679543"/>
                <a:gd name="connsiteY234" fmla="*/ 1451429 h 3892987"/>
                <a:gd name="connsiteX235" fmla="*/ 2119086 w 8679543"/>
                <a:gd name="connsiteY235" fmla="*/ 1509486 h 3892987"/>
                <a:gd name="connsiteX236" fmla="*/ 2104571 w 8679543"/>
                <a:gd name="connsiteY236" fmla="*/ 1553029 h 3892987"/>
                <a:gd name="connsiteX237" fmla="*/ 2061028 w 8679543"/>
                <a:gd name="connsiteY237" fmla="*/ 1640115 h 3892987"/>
                <a:gd name="connsiteX238" fmla="*/ 2090057 w 8679543"/>
                <a:gd name="connsiteY238" fmla="*/ 1857829 h 3892987"/>
                <a:gd name="connsiteX239" fmla="*/ 2104571 w 8679543"/>
                <a:gd name="connsiteY239" fmla="*/ 1959429 h 3892987"/>
                <a:gd name="connsiteX240" fmla="*/ 2119086 w 8679543"/>
                <a:gd name="connsiteY240" fmla="*/ 2032000 h 3892987"/>
                <a:gd name="connsiteX241" fmla="*/ 2133600 w 8679543"/>
                <a:gd name="connsiteY241" fmla="*/ 2075543 h 3892987"/>
                <a:gd name="connsiteX242" fmla="*/ 2177143 w 8679543"/>
                <a:gd name="connsiteY242" fmla="*/ 2090057 h 3892987"/>
                <a:gd name="connsiteX243" fmla="*/ 2220686 w 8679543"/>
                <a:gd name="connsiteY243" fmla="*/ 2177143 h 3892987"/>
                <a:gd name="connsiteX244" fmla="*/ 2264228 w 8679543"/>
                <a:gd name="connsiteY244" fmla="*/ 2264229 h 3892987"/>
                <a:gd name="connsiteX245" fmla="*/ 2206171 w 8679543"/>
                <a:gd name="connsiteY245" fmla="*/ 2380343 h 3892987"/>
                <a:gd name="connsiteX246" fmla="*/ 2104571 w 8679543"/>
                <a:gd name="connsiteY246" fmla="*/ 2365829 h 3892987"/>
                <a:gd name="connsiteX247" fmla="*/ 2017486 w 8679543"/>
                <a:gd name="connsiteY247" fmla="*/ 2322286 h 3892987"/>
                <a:gd name="connsiteX248" fmla="*/ 1973943 w 8679543"/>
                <a:gd name="connsiteY248" fmla="*/ 2307772 h 3892987"/>
                <a:gd name="connsiteX249" fmla="*/ 1901371 w 8679543"/>
                <a:gd name="connsiteY249" fmla="*/ 2278743 h 3892987"/>
                <a:gd name="connsiteX250" fmla="*/ 1683657 w 8679543"/>
                <a:gd name="connsiteY250" fmla="*/ 2293257 h 3892987"/>
                <a:gd name="connsiteX251" fmla="*/ 1669143 w 8679543"/>
                <a:gd name="connsiteY251" fmla="*/ 2336800 h 3892987"/>
                <a:gd name="connsiteX252" fmla="*/ 1582057 w 8679543"/>
                <a:gd name="connsiteY252" fmla="*/ 2380343 h 3892987"/>
                <a:gd name="connsiteX253" fmla="*/ 1407886 w 8679543"/>
                <a:gd name="connsiteY253" fmla="*/ 2351315 h 3892987"/>
                <a:gd name="connsiteX254" fmla="*/ 1364343 w 8679543"/>
                <a:gd name="connsiteY254" fmla="*/ 2322286 h 3892987"/>
                <a:gd name="connsiteX255" fmla="*/ 1335314 w 8679543"/>
                <a:gd name="connsiteY255" fmla="*/ 2278743 h 3892987"/>
                <a:gd name="connsiteX256" fmla="*/ 1248228 w 8679543"/>
                <a:gd name="connsiteY256" fmla="*/ 2249715 h 3892987"/>
                <a:gd name="connsiteX257" fmla="*/ 1204686 w 8679543"/>
                <a:gd name="connsiteY257" fmla="*/ 2235200 h 3892987"/>
                <a:gd name="connsiteX258" fmla="*/ 1030514 w 8679543"/>
                <a:gd name="connsiteY258" fmla="*/ 2148115 h 3892987"/>
                <a:gd name="connsiteX259" fmla="*/ 928914 w 8679543"/>
                <a:gd name="connsiteY259" fmla="*/ 2119086 h 3892987"/>
                <a:gd name="connsiteX260" fmla="*/ 841828 w 8679543"/>
                <a:gd name="connsiteY260" fmla="*/ 2090057 h 3892987"/>
                <a:gd name="connsiteX261" fmla="*/ 827314 w 8679543"/>
                <a:gd name="connsiteY261" fmla="*/ 2046515 h 3892987"/>
                <a:gd name="connsiteX262" fmla="*/ 696686 w 8679543"/>
                <a:gd name="connsiteY262" fmla="*/ 1973943 h 3892987"/>
                <a:gd name="connsiteX263" fmla="*/ 609600 w 8679543"/>
                <a:gd name="connsiteY263" fmla="*/ 1915886 h 3892987"/>
                <a:gd name="connsiteX264" fmla="*/ 493486 w 8679543"/>
                <a:gd name="connsiteY264" fmla="*/ 1785257 h 3892987"/>
                <a:gd name="connsiteX265" fmla="*/ 449943 w 8679543"/>
                <a:gd name="connsiteY265" fmla="*/ 1770743 h 3892987"/>
                <a:gd name="connsiteX266" fmla="*/ 362857 w 8679543"/>
                <a:gd name="connsiteY266" fmla="*/ 1727200 h 3892987"/>
                <a:gd name="connsiteX267" fmla="*/ 145143 w 8679543"/>
                <a:gd name="connsiteY267" fmla="*/ 1741715 h 3892987"/>
                <a:gd name="connsiteX268" fmla="*/ 101600 w 8679543"/>
                <a:gd name="connsiteY268" fmla="*/ 1756229 h 3892987"/>
                <a:gd name="connsiteX269" fmla="*/ 87086 w 8679543"/>
                <a:gd name="connsiteY269" fmla="*/ 1814286 h 3892987"/>
                <a:gd name="connsiteX270" fmla="*/ 0 w 8679543"/>
                <a:gd name="connsiteY270" fmla="*/ 1886857 h 3892987"/>
                <a:gd name="connsiteX271" fmla="*/ 43543 w 8679543"/>
                <a:gd name="connsiteY271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38628 w 8679543"/>
                <a:gd name="connsiteY3" fmla="*/ 2293257 h 3892987"/>
                <a:gd name="connsiteX4" fmla="*/ 696686 w 8679543"/>
                <a:gd name="connsiteY4" fmla="*/ 2380343 h 3892987"/>
                <a:gd name="connsiteX5" fmla="*/ 769257 w 8679543"/>
                <a:gd name="connsiteY5" fmla="*/ 2452915 h 3892987"/>
                <a:gd name="connsiteX6" fmla="*/ 827314 w 8679543"/>
                <a:gd name="connsiteY6" fmla="*/ 2554515 h 3892987"/>
                <a:gd name="connsiteX7" fmla="*/ 870857 w 8679543"/>
                <a:gd name="connsiteY7" fmla="*/ 2598057 h 3892987"/>
                <a:gd name="connsiteX8" fmla="*/ 928914 w 8679543"/>
                <a:gd name="connsiteY8" fmla="*/ 2685143 h 3892987"/>
                <a:gd name="connsiteX9" fmla="*/ 943428 w 8679543"/>
                <a:gd name="connsiteY9" fmla="*/ 2728686 h 3892987"/>
                <a:gd name="connsiteX10" fmla="*/ 949098 w 8679543"/>
                <a:gd name="connsiteY10" fmla="*/ 2830060 h 3892987"/>
                <a:gd name="connsiteX11" fmla="*/ 1088571 w 8679543"/>
                <a:gd name="connsiteY11" fmla="*/ 2989943 h 3892987"/>
                <a:gd name="connsiteX12" fmla="*/ 1103086 w 8679543"/>
                <a:gd name="connsiteY12" fmla="*/ 3033486 h 3892987"/>
                <a:gd name="connsiteX13" fmla="*/ 1161143 w 8679543"/>
                <a:gd name="connsiteY13" fmla="*/ 3120572 h 3892987"/>
                <a:gd name="connsiteX14" fmla="*/ 1190171 w 8679543"/>
                <a:gd name="connsiteY14" fmla="*/ 3164115 h 3892987"/>
                <a:gd name="connsiteX15" fmla="*/ 1219200 w 8679543"/>
                <a:gd name="connsiteY15" fmla="*/ 3207657 h 3892987"/>
                <a:gd name="connsiteX16" fmla="*/ 1277257 w 8679543"/>
                <a:gd name="connsiteY16" fmla="*/ 3294743 h 3892987"/>
                <a:gd name="connsiteX17" fmla="*/ 1291771 w 8679543"/>
                <a:gd name="connsiteY17" fmla="*/ 3338286 h 3892987"/>
                <a:gd name="connsiteX18" fmla="*/ 1320800 w 8679543"/>
                <a:gd name="connsiteY18" fmla="*/ 3381829 h 3892987"/>
                <a:gd name="connsiteX19" fmla="*/ 1378857 w 8679543"/>
                <a:gd name="connsiteY19" fmla="*/ 3483429 h 3892987"/>
                <a:gd name="connsiteX20" fmla="*/ 1494971 w 8679543"/>
                <a:gd name="connsiteY20" fmla="*/ 3628572 h 3892987"/>
                <a:gd name="connsiteX21" fmla="*/ 1553028 w 8679543"/>
                <a:gd name="connsiteY21" fmla="*/ 3701143 h 3892987"/>
                <a:gd name="connsiteX22" fmla="*/ 1625600 w 8679543"/>
                <a:gd name="connsiteY22" fmla="*/ 3759200 h 3892987"/>
                <a:gd name="connsiteX23" fmla="*/ 1712686 w 8679543"/>
                <a:gd name="connsiteY23" fmla="*/ 3802743 h 3892987"/>
                <a:gd name="connsiteX24" fmla="*/ 1843314 w 8679543"/>
                <a:gd name="connsiteY24" fmla="*/ 3860800 h 3892987"/>
                <a:gd name="connsiteX25" fmla="*/ 2133600 w 8679543"/>
                <a:gd name="connsiteY25" fmla="*/ 3875315 h 3892987"/>
                <a:gd name="connsiteX26" fmla="*/ 2424565 w 8679543"/>
                <a:gd name="connsiteY26" fmla="*/ 3888922 h 3892987"/>
                <a:gd name="connsiteX27" fmla="*/ 2400300 w 8679543"/>
                <a:gd name="connsiteY27" fmla="*/ 3768272 h 3892987"/>
                <a:gd name="connsiteX28" fmla="*/ 2336800 w 8679543"/>
                <a:gd name="connsiteY28" fmla="*/ 3556000 h 3892987"/>
                <a:gd name="connsiteX29" fmla="*/ 2307771 w 8679543"/>
                <a:gd name="connsiteY29" fmla="*/ 3468915 h 3892987"/>
                <a:gd name="connsiteX30" fmla="*/ 2264228 w 8679543"/>
                <a:gd name="connsiteY30" fmla="*/ 3381829 h 3892987"/>
                <a:gd name="connsiteX31" fmla="*/ 2159680 w 8679543"/>
                <a:gd name="connsiteY31" fmla="*/ 3051855 h 3892987"/>
                <a:gd name="connsiteX32" fmla="*/ 2027011 w 8679543"/>
                <a:gd name="connsiteY32" fmla="*/ 2621190 h 3892987"/>
                <a:gd name="connsiteX33" fmla="*/ 2128157 w 8679543"/>
                <a:gd name="connsiteY33" fmla="*/ 2896961 h 3892987"/>
                <a:gd name="connsiteX34" fmla="*/ 2279876 w 8679543"/>
                <a:gd name="connsiteY34" fmla="*/ 3077029 h 3892987"/>
                <a:gd name="connsiteX35" fmla="*/ 2351314 w 8679543"/>
                <a:gd name="connsiteY35" fmla="*/ 2873829 h 3892987"/>
                <a:gd name="connsiteX36" fmla="*/ 2322286 w 8679543"/>
                <a:gd name="connsiteY36" fmla="*/ 2772229 h 3892987"/>
                <a:gd name="connsiteX37" fmla="*/ 2365375 w 8679543"/>
                <a:gd name="connsiteY37" fmla="*/ 2607582 h 3892987"/>
                <a:gd name="connsiteX38" fmla="*/ 2448152 w 8679543"/>
                <a:gd name="connsiteY38" fmla="*/ 2444297 h 3892987"/>
                <a:gd name="connsiteX39" fmla="*/ 2583543 w 8679543"/>
                <a:gd name="connsiteY39" fmla="*/ 2481943 h 3892987"/>
                <a:gd name="connsiteX40" fmla="*/ 2627086 w 8679543"/>
                <a:gd name="connsiteY40" fmla="*/ 2467429 h 3892987"/>
                <a:gd name="connsiteX41" fmla="*/ 2685143 w 8679543"/>
                <a:gd name="connsiteY41" fmla="*/ 2394857 h 3892987"/>
                <a:gd name="connsiteX42" fmla="*/ 2743200 w 8679543"/>
                <a:gd name="connsiteY42" fmla="*/ 2307772 h 3892987"/>
                <a:gd name="connsiteX43" fmla="*/ 2801257 w 8679543"/>
                <a:gd name="connsiteY43" fmla="*/ 2177143 h 3892987"/>
                <a:gd name="connsiteX44" fmla="*/ 2830286 w 8679543"/>
                <a:gd name="connsiteY44" fmla="*/ 2090057 h 3892987"/>
                <a:gd name="connsiteX45" fmla="*/ 2975428 w 8679543"/>
                <a:gd name="connsiteY45" fmla="*/ 2002972 h 3892987"/>
                <a:gd name="connsiteX46" fmla="*/ 3033486 w 8679543"/>
                <a:gd name="connsiteY46" fmla="*/ 1944915 h 3892987"/>
                <a:gd name="connsiteX47" fmla="*/ 3106057 w 8679543"/>
                <a:gd name="connsiteY47" fmla="*/ 1857829 h 3892987"/>
                <a:gd name="connsiteX48" fmla="*/ 3164114 w 8679543"/>
                <a:gd name="connsiteY48" fmla="*/ 1828800 h 3892987"/>
                <a:gd name="connsiteX49" fmla="*/ 3439886 w 8679543"/>
                <a:gd name="connsiteY49" fmla="*/ 1814286 h 3892987"/>
                <a:gd name="connsiteX50" fmla="*/ 3497943 w 8679543"/>
                <a:gd name="connsiteY50" fmla="*/ 1901372 h 3892987"/>
                <a:gd name="connsiteX51" fmla="*/ 3628571 w 8679543"/>
                <a:gd name="connsiteY51" fmla="*/ 1944915 h 3892987"/>
                <a:gd name="connsiteX52" fmla="*/ 3672114 w 8679543"/>
                <a:gd name="connsiteY52" fmla="*/ 1959429 h 3892987"/>
                <a:gd name="connsiteX53" fmla="*/ 3730171 w 8679543"/>
                <a:gd name="connsiteY53" fmla="*/ 2002972 h 3892987"/>
                <a:gd name="connsiteX54" fmla="*/ 3744686 w 8679543"/>
                <a:gd name="connsiteY54" fmla="*/ 2046515 h 3892987"/>
                <a:gd name="connsiteX55" fmla="*/ 3773714 w 8679543"/>
                <a:gd name="connsiteY55" fmla="*/ 2090057 h 3892987"/>
                <a:gd name="connsiteX56" fmla="*/ 3817257 w 8679543"/>
                <a:gd name="connsiteY56" fmla="*/ 2177143 h 3892987"/>
                <a:gd name="connsiteX57" fmla="*/ 3860800 w 8679543"/>
                <a:gd name="connsiteY57" fmla="*/ 2220686 h 3892987"/>
                <a:gd name="connsiteX58" fmla="*/ 3889828 w 8679543"/>
                <a:gd name="connsiteY58" fmla="*/ 2264229 h 3892987"/>
                <a:gd name="connsiteX59" fmla="*/ 3933371 w 8679543"/>
                <a:gd name="connsiteY59" fmla="*/ 2307772 h 3892987"/>
                <a:gd name="connsiteX60" fmla="*/ 4034971 w 8679543"/>
                <a:gd name="connsiteY60" fmla="*/ 2409372 h 3892987"/>
                <a:gd name="connsiteX61" fmla="*/ 4107543 w 8679543"/>
                <a:gd name="connsiteY61" fmla="*/ 2481943 h 3892987"/>
                <a:gd name="connsiteX62" fmla="*/ 4180114 w 8679543"/>
                <a:gd name="connsiteY62" fmla="*/ 2540000 h 3892987"/>
                <a:gd name="connsiteX63" fmla="*/ 4238171 w 8679543"/>
                <a:gd name="connsiteY63" fmla="*/ 2627086 h 3892987"/>
                <a:gd name="connsiteX64" fmla="*/ 4267200 w 8679543"/>
                <a:gd name="connsiteY64" fmla="*/ 2670629 h 3892987"/>
                <a:gd name="connsiteX65" fmla="*/ 4470400 w 8679543"/>
                <a:gd name="connsiteY65" fmla="*/ 2714172 h 3892987"/>
                <a:gd name="connsiteX66" fmla="*/ 4557486 w 8679543"/>
                <a:gd name="connsiteY66" fmla="*/ 2757715 h 3892987"/>
                <a:gd name="connsiteX67" fmla="*/ 4659086 w 8679543"/>
                <a:gd name="connsiteY67" fmla="*/ 2801257 h 3892987"/>
                <a:gd name="connsiteX68" fmla="*/ 4963886 w 8679543"/>
                <a:gd name="connsiteY68" fmla="*/ 2902857 h 3892987"/>
                <a:gd name="connsiteX69" fmla="*/ 5007428 w 8679543"/>
                <a:gd name="connsiteY69" fmla="*/ 2931886 h 3892987"/>
                <a:gd name="connsiteX70" fmla="*/ 5036457 w 8679543"/>
                <a:gd name="connsiteY70" fmla="*/ 2975429 h 3892987"/>
                <a:gd name="connsiteX71" fmla="*/ 5080000 w 8679543"/>
                <a:gd name="connsiteY71" fmla="*/ 3033486 h 3892987"/>
                <a:gd name="connsiteX72" fmla="*/ 5123543 w 8679543"/>
                <a:gd name="connsiteY72" fmla="*/ 3062515 h 3892987"/>
                <a:gd name="connsiteX73" fmla="*/ 5152571 w 8679543"/>
                <a:gd name="connsiteY73" fmla="*/ 3106057 h 3892987"/>
                <a:gd name="connsiteX74" fmla="*/ 5196114 w 8679543"/>
                <a:gd name="connsiteY74" fmla="*/ 3120572 h 3892987"/>
                <a:gd name="connsiteX75" fmla="*/ 5283200 w 8679543"/>
                <a:gd name="connsiteY75" fmla="*/ 3178629 h 3892987"/>
                <a:gd name="connsiteX76" fmla="*/ 5326743 w 8679543"/>
                <a:gd name="connsiteY76" fmla="*/ 3207657 h 3892987"/>
                <a:gd name="connsiteX77" fmla="*/ 5355771 w 8679543"/>
                <a:gd name="connsiteY77" fmla="*/ 3251200 h 3892987"/>
                <a:gd name="connsiteX78" fmla="*/ 5399314 w 8679543"/>
                <a:gd name="connsiteY78" fmla="*/ 3280229 h 3892987"/>
                <a:gd name="connsiteX79" fmla="*/ 5442857 w 8679543"/>
                <a:gd name="connsiteY79" fmla="*/ 3323772 h 3892987"/>
                <a:gd name="connsiteX80" fmla="*/ 5486400 w 8679543"/>
                <a:gd name="connsiteY80" fmla="*/ 3352800 h 3892987"/>
                <a:gd name="connsiteX81" fmla="*/ 5529943 w 8679543"/>
                <a:gd name="connsiteY81" fmla="*/ 3396343 h 3892987"/>
                <a:gd name="connsiteX82" fmla="*/ 5573486 w 8679543"/>
                <a:gd name="connsiteY82" fmla="*/ 3425372 h 3892987"/>
                <a:gd name="connsiteX83" fmla="*/ 5617028 w 8679543"/>
                <a:gd name="connsiteY83" fmla="*/ 3468915 h 3892987"/>
                <a:gd name="connsiteX84" fmla="*/ 5660571 w 8679543"/>
                <a:gd name="connsiteY84" fmla="*/ 3483429 h 3892987"/>
                <a:gd name="connsiteX85" fmla="*/ 5747657 w 8679543"/>
                <a:gd name="connsiteY85" fmla="*/ 3454400 h 3892987"/>
                <a:gd name="connsiteX86" fmla="*/ 5791200 w 8679543"/>
                <a:gd name="connsiteY86" fmla="*/ 3425372 h 3892987"/>
                <a:gd name="connsiteX87" fmla="*/ 5834743 w 8679543"/>
                <a:gd name="connsiteY87" fmla="*/ 3410857 h 3892987"/>
                <a:gd name="connsiteX88" fmla="*/ 5878286 w 8679543"/>
                <a:gd name="connsiteY88" fmla="*/ 3381829 h 3892987"/>
                <a:gd name="connsiteX89" fmla="*/ 5965371 w 8679543"/>
                <a:gd name="connsiteY89" fmla="*/ 3352800 h 3892987"/>
                <a:gd name="connsiteX90" fmla="*/ 6066971 w 8679543"/>
                <a:gd name="connsiteY90" fmla="*/ 3323772 h 3892987"/>
                <a:gd name="connsiteX91" fmla="*/ 6241143 w 8679543"/>
                <a:gd name="connsiteY91" fmla="*/ 3338286 h 3892987"/>
                <a:gd name="connsiteX92" fmla="*/ 6270171 w 8679543"/>
                <a:gd name="connsiteY92" fmla="*/ 3381829 h 3892987"/>
                <a:gd name="connsiteX93" fmla="*/ 6342743 w 8679543"/>
                <a:gd name="connsiteY93" fmla="*/ 3512457 h 3892987"/>
                <a:gd name="connsiteX94" fmla="*/ 6386286 w 8679543"/>
                <a:gd name="connsiteY94" fmla="*/ 3556000 h 3892987"/>
                <a:gd name="connsiteX95" fmla="*/ 6473371 w 8679543"/>
                <a:gd name="connsiteY95" fmla="*/ 3614057 h 3892987"/>
                <a:gd name="connsiteX96" fmla="*/ 6821714 w 8679543"/>
                <a:gd name="connsiteY96" fmla="*/ 3599543 h 3892987"/>
                <a:gd name="connsiteX97" fmla="*/ 7024914 w 8679543"/>
                <a:gd name="connsiteY97" fmla="*/ 3570515 h 3892987"/>
                <a:gd name="connsiteX98" fmla="*/ 7155543 w 8679543"/>
                <a:gd name="connsiteY98" fmla="*/ 3556000 h 3892987"/>
                <a:gd name="connsiteX99" fmla="*/ 7445828 w 8679543"/>
                <a:gd name="connsiteY99" fmla="*/ 3585029 h 3892987"/>
                <a:gd name="connsiteX100" fmla="*/ 7489371 w 8679543"/>
                <a:gd name="connsiteY100" fmla="*/ 3614057 h 3892987"/>
                <a:gd name="connsiteX101" fmla="*/ 7590971 w 8679543"/>
                <a:gd name="connsiteY101" fmla="*/ 3628572 h 3892987"/>
                <a:gd name="connsiteX102" fmla="*/ 8389257 w 8679543"/>
                <a:gd name="connsiteY102" fmla="*/ 3439886 h 3892987"/>
                <a:gd name="connsiteX103" fmla="*/ 8374743 w 8679543"/>
                <a:gd name="connsiteY103" fmla="*/ 3396343 h 3892987"/>
                <a:gd name="connsiteX104" fmla="*/ 8360228 w 8679543"/>
                <a:gd name="connsiteY104" fmla="*/ 3338286 h 3892987"/>
                <a:gd name="connsiteX105" fmla="*/ 8374743 w 8679543"/>
                <a:gd name="connsiteY105" fmla="*/ 2699657 h 3892987"/>
                <a:gd name="connsiteX106" fmla="*/ 8447314 w 8679543"/>
                <a:gd name="connsiteY106" fmla="*/ 2525486 h 3892987"/>
                <a:gd name="connsiteX107" fmla="*/ 8490857 w 8679543"/>
                <a:gd name="connsiteY107" fmla="*/ 2438400 h 3892987"/>
                <a:gd name="connsiteX108" fmla="*/ 8534400 w 8679543"/>
                <a:gd name="connsiteY108" fmla="*/ 2307772 h 3892987"/>
                <a:gd name="connsiteX109" fmla="*/ 8548914 w 8679543"/>
                <a:gd name="connsiteY109" fmla="*/ 2264229 h 3892987"/>
                <a:gd name="connsiteX110" fmla="*/ 8519886 w 8679543"/>
                <a:gd name="connsiteY110" fmla="*/ 2119086 h 3892987"/>
                <a:gd name="connsiteX111" fmla="*/ 8490857 w 8679543"/>
                <a:gd name="connsiteY111" fmla="*/ 2032000 h 3892987"/>
                <a:gd name="connsiteX112" fmla="*/ 8505371 w 8679543"/>
                <a:gd name="connsiteY112" fmla="*/ 1654629 h 3892987"/>
                <a:gd name="connsiteX113" fmla="*/ 8548914 w 8679543"/>
                <a:gd name="connsiteY113" fmla="*/ 1567543 h 3892987"/>
                <a:gd name="connsiteX114" fmla="*/ 8592457 w 8679543"/>
                <a:gd name="connsiteY114" fmla="*/ 1553029 h 3892987"/>
                <a:gd name="connsiteX115" fmla="*/ 8621486 w 8679543"/>
                <a:gd name="connsiteY115" fmla="*/ 1465943 h 3892987"/>
                <a:gd name="connsiteX116" fmla="*/ 8636000 w 8679543"/>
                <a:gd name="connsiteY116" fmla="*/ 1422400 h 3892987"/>
                <a:gd name="connsiteX117" fmla="*/ 8679543 w 8679543"/>
                <a:gd name="connsiteY117" fmla="*/ 1335315 h 3892987"/>
                <a:gd name="connsiteX118" fmla="*/ 8505371 w 8679543"/>
                <a:gd name="connsiteY118" fmla="*/ 1059543 h 3892987"/>
                <a:gd name="connsiteX119" fmla="*/ 8447314 w 8679543"/>
                <a:gd name="connsiteY119" fmla="*/ 1030515 h 3892987"/>
                <a:gd name="connsiteX120" fmla="*/ 8389257 w 8679543"/>
                <a:gd name="connsiteY120" fmla="*/ 1016000 h 3892987"/>
                <a:gd name="connsiteX121" fmla="*/ 8345714 w 8679543"/>
                <a:gd name="connsiteY121" fmla="*/ 986972 h 3892987"/>
                <a:gd name="connsiteX122" fmla="*/ 8302171 w 8679543"/>
                <a:gd name="connsiteY122" fmla="*/ 972457 h 3892987"/>
                <a:gd name="connsiteX123" fmla="*/ 8316686 w 8679543"/>
                <a:gd name="connsiteY123" fmla="*/ 798286 h 3892987"/>
                <a:gd name="connsiteX124" fmla="*/ 8360228 w 8679543"/>
                <a:gd name="connsiteY124" fmla="*/ 783772 h 3892987"/>
                <a:gd name="connsiteX125" fmla="*/ 8432800 w 8679543"/>
                <a:gd name="connsiteY125" fmla="*/ 261257 h 3892987"/>
                <a:gd name="connsiteX126" fmla="*/ 8418286 w 8679543"/>
                <a:gd name="connsiteY126" fmla="*/ 101600 h 3892987"/>
                <a:gd name="connsiteX127" fmla="*/ 8374743 w 8679543"/>
                <a:gd name="connsiteY127" fmla="*/ 116115 h 3892987"/>
                <a:gd name="connsiteX128" fmla="*/ 8287657 w 8679543"/>
                <a:gd name="connsiteY128" fmla="*/ 159657 h 3892987"/>
                <a:gd name="connsiteX129" fmla="*/ 8128000 w 8679543"/>
                <a:gd name="connsiteY129" fmla="*/ 130629 h 3892987"/>
                <a:gd name="connsiteX130" fmla="*/ 8084457 w 8679543"/>
                <a:gd name="connsiteY130" fmla="*/ 101600 h 3892987"/>
                <a:gd name="connsiteX131" fmla="*/ 7997371 w 8679543"/>
                <a:gd name="connsiteY131" fmla="*/ 72572 h 3892987"/>
                <a:gd name="connsiteX132" fmla="*/ 7953828 w 8679543"/>
                <a:gd name="connsiteY132" fmla="*/ 188686 h 3892987"/>
                <a:gd name="connsiteX133" fmla="*/ 7910286 w 8679543"/>
                <a:gd name="connsiteY133" fmla="*/ 203200 h 3892987"/>
                <a:gd name="connsiteX134" fmla="*/ 7779657 w 8679543"/>
                <a:gd name="connsiteY134" fmla="*/ 188686 h 3892987"/>
                <a:gd name="connsiteX135" fmla="*/ 7736114 w 8679543"/>
                <a:gd name="connsiteY135" fmla="*/ 174172 h 3892987"/>
                <a:gd name="connsiteX136" fmla="*/ 7692571 w 8679543"/>
                <a:gd name="connsiteY136" fmla="*/ 130629 h 3892987"/>
                <a:gd name="connsiteX137" fmla="*/ 7605486 w 8679543"/>
                <a:gd name="connsiteY137" fmla="*/ 87086 h 3892987"/>
                <a:gd name="connsiteX138" fmla="*/ 7518400 w 8679543"/>
                <a:gd name="connsiteY138" fmla="*/ 43543 h 3892987"/>
                <a:gd name="connsiteX139" fmla="*/ 7431314 w 8679543"/>
                <a:gd name="connsiteY139" fmla="*/ 0 h 3892987"/>
                <a:gd name="connsiteX140" fmla="*/ 7329714 w 8679543"/>
                <a:gd name="connsiteY140" fmla="*/ 29029 h 3892987"/>
                <a:gd name="connsiteX141" fmla="*/ 7286171 w 8679543"/>
                <a:gd name="connsiteY141" fmla="*/ 58057 h 3892987"/>
                <a:gd name="connsiteX142" fmla="*/ 7242628 w 8679543"/>
                <a:gd name="connsiteY142" fmla="*/ 72572 h 3892987"/>
                <a:gd name="connsiteX143" fmla="*/ 7155543 w 8679543"/>
                <a:gd name="connsiteY143" fmla="*/ 145143 h 3892987"/>
                <a:gd name="connsiteX144" fmla="*/ 7112000 w 8679543"/>
                <a:gd name="connsiteY144" fmla="*/ 159657 h 3892987"/>
                <a:gd name="connsiteX145" fmla="*/ 7024914 w 8679543"/>
                <a:gd name="connsiteY145" fmla="*/ 203200 h 3892987"/>
                <a:gd name="connsiteX146" fmla="*/ 6937828 w 8679543"/>
                <a:gd name="connsiteY146" fmla="*/ 246743 h 3892987"/>
                <a:gd name="connsiteX147" fmla="*/ 6894286 w 8679543"/>
                <a:gd name="connsiteY147" fmla="*/ 275772 h 3892987"/>
                <a:gd name="connsiteX148" fmla="*/ 6792686 w 8679543"/>
                <a:gd name="connsiteY148" fmla="*/ 261257 h 3892987"/>
                <a:gd name="connsiteX149" fmla="*/ 6763657 w 8679543"/>
                <a:gd name="connsiteY149" fmla="*/ 217715 h 3892987"/>
                <a:gd name="connsiteX150" fmla="*/ 6720114 w 8679543"/>
                <a:gd name="connsiteY150" fmla="*/ 174172 h 3892987"/>
                <a:gd name="connsiteX151" fmla="*/ 6705600 w 8679543"/>
                <a:gd name="connsiteY151" fmla="*/ 130629 h 3892987"/>
                <a:gd name="connsiteX152" fmla="*/ 6618514 w 8679543"/>
                <a:gd name="connsiteY152" fmla="*/ 101600 h 3892987"/>
                <a:gd name="connsiteX153" fmla="*/ 6574971 w 8679543"/>
                <a:gd name="connsiteY153" fmla="*/ 87086 h 3892987"/>
                <a:gd name="connsiteX154" fmla="*/ 6531428 w 8679543"/>
                <a:gd name="connsiteY154" fmla="*/ 72572 h 3892987"/>
                <a:gd name="connsiteX155" fmla="*/ 6458857 w 8679543"/>
                <a:gd name="connsiteY155" fmla="*/ 58057 h 3892987"/>
                <a:gd name="connsiteX156" fmla="*/ 6183086 w 8679543"/>
                <a:gd name="connsiteY156" fmla="*/ 72572 h 3892987"/>
                <a:gd name="connsiteX157" fmla="*/ 6052457 w 8679543"/>
                <a:gd name="connsiteY157" fmla="*/ 116115 h 3892987"/>
                <a:gd name="connsiteX158" fmla="*/ 6023428 w 8679543"/>
                <a:gd name="connsiteY158" fmla="*/ 159657 h 3892987"/>
                <a:gd name="connsiteX159" fmla="*/ 5936343 w 8679543"/>
                <a:gd name="connsiteY159" fmla="*/ 203200 h 3892987"/>
                <a:gd name="connsiteX160" fmla="*/ 5878286 w 8679543"/>
                <a:gd name="connsiteY160" fmla="*/ 290286 h 3892987"/>
                <a:gd name="connsiteX161" fmla="*/ 5849257 w 8679543"/>
                <a:gd name="connsiteY161" fmla="*/ 377372 h 3892987"/>
                <a:gd name="connsiteX162" fmla="*/ 5863771 w 8679543"/>
                <a:gd name="connsiteY162" fmla="*/ 493486 h 3892987"/>
                <a:gd name="connsiteX163" fmla="*/ 5863771 w 8679543"/>
                <a:gd name="connsiteY163" fmla="*/ 711200 h 3892987"/>
                <a:gd name="connsiteX164" fmla="*/ 5820228 w 8679543"/>
                <a:gd name="connsiteY164" fmla="*/ 740229 h 3892987"/>
                <a:gd name="connsiteX165" fmla="*/ 5675086 w 8679543"/>
                <a:gd name="connsiteY165" fmla="*/ 769257 h 3892987"/>
                <a:gd name="connsiteX166" fmla="*/ 5384800 w 8679543"/>
                <a:gd name="connsiteY166" fmla="*/ 783772 h 3892987"/>
                <a:gd name="connsiteX167" fmla="*/ 5384800 w 8679543"/>
                <a:gd name="connsiteY167" fmla="*/ 943429 h 3892987"/>
                <a:gd name="connsiteX168" fmla="*/ 5442857 w 8679543"/>
                <a:gd name="connsiteY168" fmla="*/ 1030515 h 3892987"/>
                <a:gd name="connsiteX169" fmla="*/ 5457371 w 8679543"/>
                <a:gd name="connsiteY169" fmla="*/ 1074057 h 3892987"/>
                <a:gd name="connsiteX170" fmla="*/ 5457371 w 8679543"/>
                <a:gd name="connsiteY170" fmla="*/ 1306286 h 3892987"/>
                <a:gd name="connsiteX171" fmla="*/ 5413828 w 8679543"/>
                <a:gd name="connsiteY171" fmla="*/ 1335315 h 3892987"/>
                <a:gd name="connsiteX172" fmla="*/ 5326743 w 8679543"/>
                <a:gd name="connsiteY172" fmla="*/ 1364343 h 3892987"/>
                <a:gd name="connsiteX173" fmla="*/ 5283200 w 8679543"/>
                <a:gd name="connsiteY173" fmla="*/ 1393372 h 3892987"/>
                <a:gd name="connsiteX174" fmla="*/ 4992914 w 8679543"/>
                <a:gd name="connsiteY174" fmla="*/ 1364343 h 3892987"/>
                <a:gd name="connsiteX175" fmla="*/ 4862286 w 8679543"/>
                <a:gd name="connsiteY175" fmla="*/ 1306286 h 3892987"/>
                <a:gd name="connsiteX176" fmla="*/ 4818743 w 8679543"/>
                <a:gd name="connsiteY176" fmla="*/ 1291772 h 3892987"/>
                <a:gd name="connsiteX177" fmla="*/ 4775200 w 8679543"/>
                <a:gd name="connsiteY177" fmla="*/ 1204686 h 3892987"/>
                <a:gd name="connsiteX178" fmla="*/ 4746171 w 8679543"/>
                <a:gd name="connsiteY178" fmla="*/ 1161143 h 3892987"/>
                <a:gd name="connsiteX179" fmla="*/ 4760686 w 8679543"/>
                <a:gd name="connsiteY179" fmla="*/ 1059543 h 3892987"/>
                <a:gd name="connsiteX180" fmla="*/ 4789714 w 8679543"/>
                <a:gd name="connsiteY180" fmla="*/ 972457 h 3892987"/>
                <a:gd name="connsiteX181" fmla="*/ 4731657 w 8679543"/>
                <a:gd name="connsiteY181" fmla="*/ 870857 h 3892987"/>
                <a:gd name="connsiteX182" fmla="*/ 4702628 w 8679543"/>
                <a:gd name="connsiteY182" fmla="*/ 827315 h 3892987"/>
                <a:gd name="connsiteX183" fmla="*/ 4615543 w 8679543"/>
                <a:gd name="connsiteY183" fmla="*/ 798286 h 3892987"/>
                <a:gd name="connsiteX184" fmla="*/ 4528457 w 8679543"/>
                <a:gd name="connsiteY184" fmla="*/ 754743 h 3892987"/>
                <a:gd name="connsiteX185" fmla="*/ 4441371 w 8679543"/>
                <a:gd name="connsiteY185" fmla="*/ 711200 h 3892987"/>
                <a:gd name="connsiteX186" fmla="*/ 4049486 w 8679543"/>
                <a:gd name="connsiteY186" fmla="*/ 696686 h 3892987"/>
                <a:gd name="connsiteX187" fmla="*/ 3860800 w 8679543"/>
                <a:gd name="connsiteY187" fmla="*/ 682172 h 3892987"/>
                <a:gd name="connsiteX188" fmla="*/ 3788228 w 8679543"/>
                <a:gd name="connsiteY188" fmla="*/ 667657 h 3892987"/>
                <a:gd name="connsiteX189" fmla="*/ 3657600 w 8679543"/>
                <a:gd name="connsiteY189" fmla="*/ 653143 h 3892987"/>
                <a:gd name="connsiteX190" fmla="*/ 3439886 w 8679543"/>
                <a:gd name="connsiteY190" fmla="*/ 638629 h 3892987"/>
                <a:gd name="connsiteX191" fmla="*/ 3352800 w 8679543"/>
                <a:gd name="connsiteY191" fmla="*/ 609600 h 3892987"/>
                <a:gd name="connsiteX192" fmla="*/ 3265714 w 8679543"/>
                <a:gd name="connsiteY192" fmla="*/ 566057 h 3892987"/>
                <a:gd name="connsiteX193" fmla="*/ 3207657 w 8679543"/>
                <a:gd name="connsiteY193" fmla="*/ 537029 h 3892987"/>
                <a:gd name="connsiteX194" fmla="*/ 3106057 w 8679543"/>
                <a:gd name="connsiteY194" fmla="*/ 508000 h 3892987"/>
                <a:gd name="connsiteX195" fmla="*/ 3062514 w 8679543"/>
                <a:gd name="connsiteY195" fmla="*/ 478972 h 3892987"/>
                <a:gd name="connsiteX196" fmla="*/ 2989943 w 8679543"/>
                <a:gd name="connsiteY196" fmla="*/ 464457 h 3892987"/>
                <a:gd name="connsiteX197" fmla="*/ 2902857 w 8679543"/>
                <a:gd name="connsiteY197" fmla="*/ 435429 h 3892987"/>
                <a:gd name="connsiteX198" fmla="*/ 2859314 w 8679543"/>
                <a:gd name="connsiteY198" fmla="*/ 420915 h 3892987"/>
                <a:gd name="connsiteX199" fmla="*/ 2728686 w 8679543"/>
                <a:gd name="connsiteY199" fmla="*/ 362857 h 3892987"/>
                <a:gd name="connsiteX200" fmla="*/ 2685143 w 8679543"/>
                <a:gd name="connsiteY200" fmla="*/ 348343 h 3892987"/>
                <a:gd name="connsiteX201" fmla="*/ 2641600 w 8679543"/>
                <a:gd name="connsiteY201" fmla="*/ 333829 h 3892987"/>
                <a:gd name="connsiteX202" fmla="*/ 2525486 w 8679543"/>
                <a:gd name="connsiteY202" fmla="*/ 290286 h 3892987"/>
                <a:gd name="connsiteX203" fmla="*/ 2438400 w 8679543"/>
                <a:gd name="connsiteY203" fmla="*/ 261257 h 3892987"/>
                <a:gd name="connsiteX204" fmla="*/ 2380343 w 8679543"/>
                <a:gd name="connsiteY204" fmla="*/ 246743 h 3892987"/>
                <a:gd name="connsiteX205" fmla="*/ 2206171 w 8679543"/>
                <a:gd name="connsiteY205" fmla="*/ 261257 h 3892987"/>
                <a:gd name="connsiteX206" fmla="*/ 2119086 w 8679543"/>
                <a:gd name="connsiteY206" fmla="*/ 275772 h 3892987"/>
                <a:gd name="connsiteX207" fmla="*/ 1669143 w 8679543"/>
                <a:gd name="connsiteY207" fmla="*/ 261257 h 3892987"/>
                <a:gd name="connsiteX208" fmla="*/ 1407886 w 8679543"/>
                <a:gd name="connsiteY208" fmla="*/ 304800 h 3892987"/>
                <a:gd name="connsiteX209" fmla="*/ 1364343 w 8679543"/>
                <a:gd name="connsiteY209" fmla="*/ 348343 h 3892987"/>
                <a:gd name="connsiteX210" fmla="*/ 1204686 w 8679543"/>
                <a:gd name="connsiteY210" fmla="*/ 275772 h 3892987"/>
                <a:gd name="connsiteX211" fmla="*/ 1204686 w 8679543"/>
                <a:gd name="connsiteY211" fmla="*/ 275772 h 3892987"/>
                <a:gd name="connsiteX212" fmla="*/ 1117600 w 8679543"/>
                <a:gd name="connsiteY212" fmla="*/ 246743 h 3892987"/>
                <a:gd name="connsiteX213" fmla="*/ 1030514 w 8679543"/>
                <a:gd name="connsiteY213" fmla="*/ 203200 h 3892987"/>
                <a:gd name="connsiteX214" fmla="*/ 1074057 w 8679543"/>
                <a:gd name="connsiteY214" fmla="*/ 304800 h 3892987"/>
                <a:gd name="connsiteX215" fmla="*/ 1088571 w 8679543"/>
                <a:gd name="connsiteY215" fmla="*/ 362857 h 3892987"/>
                <a:gd name="connsiteX216" fmla="*/ 1132114 w 8679543"/>
                <a:gd name="connsiteY216" fmla="*/ 406400 h 3892987"/>
                <a:gd name="connsiteX217" fmla="*/ 1190171 w 8679543"/>
                <a:gd name="connsiteY217" fmla="*/ 493486 h 3892987"/>
                <a:gd name="connsiteX218" fmla="*/ 1219200 w 8679543"/>
                <a:gd name="connsiteY218" fmla="*/ 537029 h 3892987"/>
                <a:gd name="connsiteX219" fmla="*/ 1233714 w 8679543"/>
                <a:gd name="connsiteY219" fmla="*/ 711200 h 3892987"/>
                <a:gd name="connsiteX220" fmla="*/ 1248228 w 8679543"/>
                <a:gd name="connsiteY220" fmla="*/ 754743 h 3892987"/>
                <a:gd name="connsiteX221" fmla="*/ 1262743 w 8679543"/>
                <a:gd name="connsiteY221" fmla="*/ 928915 h 3892987"/>
                <a:gd name="connsiteX222" fmla="*/ 1219200 w 8679543"/>
                <a:gd name="connsiteY222" fmla="*/ 957943 h 3892987"/>
                <a:gd name="connsiteX223" fmla="*/ 1190171 w 8679543"/>
                <a:gd name="connsiteY223" fmla="*/ 1001486 h 3892987"/>
                <a:gd name="connsiteX224" fmla="*/ 1262743 w 8679543"/>
                <a:gd name="connsiteY224" fmla="*/ 1103086 h 3892987"/>
                <a:gd name="connsiteX225" fmla="*/ 1306286 w 8679543"/>
                <a:gd name="connsiteY225" fmla="*/ 1132115 h 3892987"/>
                <a:gd name="connsiteX226" fmla="*/ 1335314 w 8679543"/>
                <a:gd name="connsiteY226" fmla="*/ 1233715 h 3892987"/>
                <a:gd name="connsiteX227" fmla="*/ 1465943 w 8679543"/>
                <a:gd name="connsiteY227" fmla="*/ 1291772 h 3892987"/>
                <a:gd name="connsiteX228" fmla="*/ 1611086 w 8679543"/>
                <a:gd name="connsiteY228" fmla="*/ 1364343 h 3892987"/>
                <a:gd name="connsiteX229" fmla="*/ 1654628 w 8679543"/>
                <a:gd name="connsiteY229" fmla="*/ 1393372 h 3892987"/>
                <a:gd name="connsiteX230" fmla="*/ 1698171 w 8679543"/>
                <a:gd name="connsiteY230" fmla="*/ 1407886 h 3892987"/>
                <a:gd name="connsiteX231" fmla="*/ 2046514 w 8679543"/>
                <a:gd name="connsiteY231" fmla="*/ 1422400 h 3892987"/>
                <a:gd name="connsiteX232" fmla="*/ 2104571 w 8679543"/>
                <a:gd name="connsiteY232" fmla="*/ 1436915 h 3892987"/>
                <a:gd name="connsiteX233" fmla="*/ 2148114 w 8679543"/>
                <a:gd name="connsiteY233" fmla="*/ 1451429 h 3892987"/>
                <a:gd name="connsiteX234" fmla="*/ 2119086 w 8679543"/>
                <a:gd name="connsiteY234" fmla="*/ 1509486 h 3892987"/>
                <a:gd name="connsiteX235" fmla="*/ 2104571 w 8679543"/>
                <a:gd name="connsiteY235" fmla="*/ 1553029 h 3892987"/>
                <a:gd name="connsiteX236" fmla="*/ 2061028 w 8679543"/>
                <a:gd name="connsiteY236" fmla="*/ 1640115 h 3892987"/>
                <a:gd name="connsiteX237" fmla="*/ 2090057 w 8679543"/>
                <a:gd name="connsiteY237" fmla="*/ 1857829 h 3892987"/>
                <a:gd name="connsiteX238" fmla="*/ 2104571 w 8679543"/>
                <a:gd name="connsiteY238" fmla="*/ 1959429 h 3892987"/>
                <a:gd name="connsiteX239" fmla="*/ 2119086 w 8679543"/>
                <a:gd name="connsiteY239" fmla="*/ 2032000 h 3892987"/>
                <a:gd name="connsiteX240" fmla="*/ 2133600 w 8679543"/>
                <a:gd name="connsiteY240" fmla="*/ 2075543 h 3892987"/>
                <a:gd name="connsiteX241" fmla="*/ 2177143 w 8679543"/>
                <a:gd name="connsiteY241" fmla="*/ 2090057 h 3892987"/>
                <a:gd name="connsiteX242" fmla="*/ 2220686 w 8679543"/>
                <a:gd name="connsiteY242" fmla="*/ 2177143 h 3892987"/>
                <a:gd name="connsiteX243" fmla="*/ 2264228 w 8679543"/>
                <a:gd name="connsiteY243" fmla="*/ 2264229 h 3892987"/>
                <a:gd name="connsiteX244" fmla="*/ 2206171 w 8679543"/>
                <a:gd name="connsiteY244" fmla="*/ 2380343 h 3892987"/>
                <a:gd name="connsiteX245" fmla="*/ 2104571 w 8679543"/>
                <a:gd name="connsiteY245" fmla="*/ 2365829 h 3892987"/>
                <a:gd name="connsiteX246" fmla="*/ 2017486 w 8679543"/>
                <a:gd name="connsiteY246" fmla="*/ 2322286 h 3892987"/>
                <a:gd name="connsiteX247" fmla="*/ 1973943 w 8679543"/>
                <a:gd name="connsiteY247" fmla="*/ 2307772 h 3892987"/>
                <a:gd name="connsiteX248" fmla="*/ 1901371 w 8679543"/>
                <a:gd name="connsiteY248" fmla="*/ 2278743 h 3892987"/>
                <a:gd name="connsiteX249" fmla="*/ 1683657 w 8679543"/>
                <a:gd name="connsiteY249" fmla="*/ 2293257 h 3892987"/>
                <a:gd name="connsiteX250" fmla="*/ 1669143 w 8679543"/>
                <a:gd name="connsiteY250" fmla="*/ 2336800 h 3892987"/>
                <a:gd name="connsiteX251" fmla="*/ 1582057 w 8679543"/>
                <a:gd name="connsiteY251" fmla="*/ 2380343 h 3892987"/>
                <a:gd name="connsiteX252" fmla="*/ 1407886 w 8679543"/>
                <a:gd name="connsiteY252" fmla="*/ 2351315 h 3892987"/>
                <a:gd name="connsiteX253" fmla="*/ 1364343 w 8679543"/>
                <a:gd name="connsiteY253" fmla="*/ 2322286 h 3892987"/>
                <a:gd name="connsiteX254" fmla="*/ 1335314 w 8679543"/>
                <a:gd name="connsiteY254" fmla="*/ 2278743 h 3892987"/>
                <a:gd name="connsiteX255" fmla="*/ 1248228 w 8679543"/>
                <a:gd name="connsiteY255" fmla="*/ 2249715 h 3892987"/>
                <a:gd name="connsiteX256" fmla="*/ 1204686 w 8679543"/>
                <a:gd name="connsiteY256" fmla="*/ 2235200 h 3892987"/>
                <a:gd name="connsiteX257" fmla="*/ 1030514 w 8679543"/>
                <a:gd name="connsiteY257" fmla="*/ 2148115 h 3892987"/>
                <a:gd name="connsiteX258" fmla="*/ 928914 w 8679543"/>
                <a:gd name="connsiteY258" fmla="*/ 2119086 h 3892987"/>
                <a:gd name="connsiteX259" fmla="*/ 841828 w 8679543"/>
                <a:gd name="connsiteY259" fmla="*/ 2090057 h 3892987"/>
                <a:gd name="connsiteX260" fmla="*/ 827314 w 8679543"/>
                <a:gd name="connsiteY260" fmla="*/ 2046515 h 3892987"/>
                <a:gd name="connsiteX261" fmla="*/ 696686 w 8679543"/>
                <a:gd name="connsiteY261" fmla="*/ 1973943 h 3892987"/>
                <a:gd name="connsiteX262" fmla="*/ 609600 w 8679543"/>
                <a:gd name="connsiteY262" fmla="*/ 1915886 h 3892987"/>
                <a:gd name="connsiteX263" fmla="*/ 493486 w 8679543"/>
                <a:gd name="connsiteY263" fmla="*/ 1785257 h 3892987"/>
                <a:gd name="connsiteX264" fmla="*/ 449943 w 8679543"/>
                <a:gd name="connsiteY264" fmla="*/ 1770743 h 3892987"/>
                <a:gd name="connsiteX265" fmla="*/ 362857 w 8679543"/>
                <a:gd name="connsiteY265" fmla="*/ 1727200 h 3892987"/>
                <a:gd name="connsiteX266" fmla="*/ 145143 w 8679543"/>
                <a:gd name="connsiteY266" fmla="*/ 1741715 h 3892987"/>
                <a:gd name="connsiteX267" fmla="*/ 101600 w 8679543"/>
                <a:gd name="connsiteY267" fmla="*/ 1756229 h 3892987"/>
                <a:gd name="connsiteX268" fmla="*/ 87086 w 8679543"/>
                <a:gd name="connsiteY268" fmla="*/ 1814286 h 3892987"/>
                <a:gd name="connsiteX269" fmla="*/ 0 w 8679543"/>
                <a:gd name="connsiteY269" fmla="*/ 1886857 h 3892987"/>
                <a:gd name="connsiteX270" fmla="*/ 43543 w 8679543"/>
                <a:gd name="connsiteY270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6686 w 8679543"/>
                <a:gd name="connsiteY3" fmla="*/ 2380343 h 3892987"/>
                <a:gd name="connsiteX4" fmla="*/ 769257 w 8679543"/>
                <a:gd name="connsiteY4" fmla="*/ 2452915 h 3892987"/>
                <a:gd name="connsiteX5" fmla="*/ 827314 w 8679543"/>
                <a:gd name="connsiteY5" fmla="*/ 2554515 h 3892987"/>
                <a:gd name="connsiteX6" fmla="*/ 870857 w 8679543"/>
                <a:gd name="connsiteY6" fmla="*/ 2598057 h 3892987"/>
                <a:gd name="connsiteX7" fmla="*/ 928914 w 8679543"/>
                <a:gd name="connsiteY7" fmla="*/ 2685143 h 3892987"/>
                <a:gd name="connsiteX8" fmla="*/ 943428 w 8679543"/>
                <a:gd name="connsiteY8" fmla="*/ 2728686 h 3892987"/>
                <a:gd name="connsiteX9" fmla="*/ 949098 w 8679543"/>
                <a:gd name="connsiteY9" fmla="*/ 2830060 h 3892987"/>
                <a:gd name="connsiteX10" fmla="*/ 1088571 w 8679543"/>
                <a:gd name="connsiteY10" fmla="*/ 2989943 h 3892987"/>
                <a:gd name="connsiteX11" fmla="*/ 1103086 w 8679543"/>
                <a:gd name="connsiteY11" fmla="*/ 3033486 h 3892987"/>
                <a:gd name="connsiteX12" fmla="*/ 1161143 w 8679543"/>
                <a:gd name="connsiteY12" fmla="*/ 3120572 h 3892987"/>
                <a:gd name="connsiteX13" fmla="*/ 1190171 w 8679543"/>
                <a:gd name="connsiteY13" fmla="*/ 3164115 h 3892987"/>
                <a:gd name="connsiteX14" fmla="*/ 1219200 w 8679543"/>
                <a:gd name="connsiteY14" fmla="*/ 3207657 h 3892987"/>
                <a:gd name="connsiteX15" fmla="*/ 1277257 w 8679543"/>
                <a:gd name="connsiteY15" fmla="*/ 3294743 h 3892987"/>
                <a:gd name="connsiteX16" fmla="*/ 1291771 w 8679543"/>
                <a:gd name="connsiteY16" fmla="*/ 3338286 h 3892987"/>
                <a:gd name="connsiteX17" fmla="*/ 1320800 w 8679543"/>
                <a:gd name="connsiteY17" fmla="*/ 3381829 h 3892987"/>
                <a:gd name="connsiteX18" fmla="*/ 1378857 w 8679543"/>
                <a:gd name="connsiteY18" fmla="*/ 3483429 h 3892987"/>
                <a:gd name="connsiteX19" fmla="*/ 1494971 w 8679543"/>
                <a:gd name="connsiteY19" fmla="*/ 3628572 h 3892987"/>
                <a:gd name="connsiteX20" fmla="*/ 1553028 w 8679543"/>
                <a:gd name="connsiteY20" fmla="*/ 3701143 h 3892987"/>
                <a:gd name="connsiteX21" fmla="*/ 1625600 w 8679543"/>
                <a:gd name="connsiteY21" fmla="*/ 3759200 h 3892987"/>
                <a:gd name="connsiteX22" fmla="*/ 1712686 w 8679543"/>
                <a:gd name="connsiteY22" fmla="*/ 3802743 h 3892987"/>
                <a:gd name="connsiteX23" fmla="*/ 1843314 w 8679543"/>
                <a:gd name="connsiteY23" fmla="*/ 3860800 h 3892987"/>
                <a:gd name="connsiteX24" fmla="*/ 2133600 w 8679543"/>
                <a:gd name="connsiteY24" fmla="*/ 3875315 h 3892987"/>
                <a:gd name="connsiteX25" fmla="*/ 2424565 w 8679543"/>
                <a:gd name="connsiteY25" fmla="*/ 3888922 h 3892987"/>
                <a:gd name="connsiteX26" fmla="*/ 2400300 w 8679543"/>
                <a:gd name="connsiteY26" fmla="*/ 3768272 h 3892987"/>
                <a:gd name="connsiteX27" fmla="*/ 2336800 w 8679543"/>
                <a:gd name="connsiteY27" fmla="*/ 3556000 h 3892987"/>
                <a:gd name="connsiteX28" fmla="*/ 2307771 w 8679543"/>
                <a:gd name="connsiteY28" fmla="*/ 3468915 h 3892987"/>
                <a:gd name="connsiteX29" fmla="*/ 2264228 w 8679543"/>
                <a:gd name="connsiteY29" fmla="*/ 3381829 h 3892987"/>
                <a:gd name="connsiteX30" fmla="*/ 2159680 w 8679543"/>
                <a:gd name="connsiteY30" fmla="*/ 3051855 h 3892987"/>
                <a:gd name="connsiteX31" fmla="*/ 2027011 w 8679543"/>
                <a:gd name="connsiteY31" fmla="*/ 2621190 h 3892987"/>
                <a:gd name="connsiteX32" fmla="*/ 2128157 w 8679543"/>
                <a:gd name="connsiteY32" fmla="*/ 2896961 h 3892987"/>
                <a:gd name="connsiteX33" fmla="*/ 2279876 w 8679543"/>
                <a:gd name="connsiteY33" fmla="*/ 3077029 h 3892987"/>
                <a:gd name="connsiteX34" fmla="*/ 2351314 w 8679543"/>
                <a:gd name="connsiteY34" fmla="*/ 2873829 h 3892987"/>
                <a:gd name="connsiteX35" fmla="*/ 2322286 w 8679543"/>
                <a:gd name="connsiteY35" fmla="*/ 2772229 h 3892987"/>
                <a:gd name="connsiteX36" fmla="*/ 2365375 w 8679543"/>
                <a:gd name="connsiteY36" fmla="*/ 2607582 h 3892987"/>
                <a:gd name="connsiteX37" fmla="*/ 2448152 w 8679543"/>
                <a:gd name="connsiteY37" fmla="*/ 2444297 h 3892987"/>
                <a:gd name="connsiteX38" fmla="*/ 2583543 w 8679543"/>
                <a:gd name="connsiteY38" fmla="*/ 2481943 h 3892987"/>
                <a:gd name="connsiteX39" fmla="*/ 2627086 w 8679543"/>
                <a:gd name="connsiteY39" fmla="*/ 2467429 h 3892987"/>
                <a:gd name="connsiteX40" fmla="*/ 2685143 w 8679543"/>
                <a:gd name="connsiteY40" fmla="*/ 2394857 h 3892987"/>
                <a:gd name="connsiteX41" fmla="*/ 2743200 w 8679543"/>
                <a:gd name="connsiteY41" fmla="*/ 2307772 h 3892987"/>
                <a:gd name="connsiteX42" fmla="*/ 2801257 w 8679543"/>
                <a:gd name="connsiteY42" fmla="*/ 2177143 h 3892987"/>
                <a:gd name="connsiteX43" fmla="*/ 2830286 w 8679543"/>
                <a:gd name="connsiteY43" fmla="*/ 2090057 h 3892987"/>
                <a:gd name="connsiteX44" fmla="*/ 2975428 w 8679543"/>
                <a:gd name="connsiteY44" fmla="*/ 2002972 h 3892987"/>
                <a:gd name="connsiteX45" fmla="*/ 3033486 w 8679543"/>
                <a:gd name="connsiteY45" fmla="*/ 1944915 h 3892987"/>
                <a:gd name="connsiteX46" fmla="*/ 3106057 w 8679543"/>
                <a:gd name="connsiteY46" fmla="*/ 1857829 h 3892987"/>
                <a:gd name="connsiteX47" fmla="*/ 3164114 w 8679543"/>
                <a:gd name="connsiteY47" fmla="*/ 1828800 h 3892987"/>
                <a:gd name="connsiteX48" fmla="*/ 3439886 w 8679543"/>
                <a:gd name="connsiteY48" fmla="*/ 1814286 h 3892987"/>
                <a:gd name="connsiteX49" fmla="*/ 3497943 w 8679543"/>
                <a:gd name="connsiteY49" fmla="*/ 1901372 h 3892987"/>
                <a:gd name="connsiteX50" fmla="*/ 3628571 w 8679543"/>
                <a:gd name="connsiteY50" fmla="*/ 1944915 h 3892987"/>
                <a:gd name="connsiteX51" fmla="*/ 3672114 w 8679543"/>
                <a:gd name="connsiteY51" fmla="*/ 1959429 h 3892987"/>
                <a:gd name="connsiteX52" fmla="*/ 3730171 w 8679543"/>
                <a:gd name="connsiteY52" fmla="*/ 2002972 h 3892987"/>
                <a:gd name="connsiteX53" fmla="*/ 3744686 w 8679543"/>
                <a:gd name="connsiteY53" fmla="*/ 2046515 h 3892987"/>
                <a:gd name="connsiteX54" fmla="*/ 3773714 w 8679543"/>
                <a:gd name="connsiteY54" fmla="*/ 2090057 h 3892987"/>
                <a:gd name="connsiteX55" fmla="*/ 3817257 w 8679543"/>
                <a:gd name="connsiteY55" fmla="*/ 2177143 h 3892987"/>
                <a:gd name="connsiteX56" fmla="*/ 3860800 w 8679543"/>
                <a:gd name="connsiteY56" fmla="*/ 2220686 h 3892987"/>
                <a:gd name="connsiteX57" fmla="*/ 3889828 w 8679543"/>
                <a:gd name="connsiteY57" fmla="*/ 2264229 h 3892987"/>
                <a:gd name="connsiteX58" fmla="*/ 3933371 w 8679543"/>
                <a:gd name="connsiteY58" fmla="*/ 2307772 h 3892987"/>
                <a:gd name="connsiteX59" fmla="*/ 4034971 w 8679543"/>
                <a:gd name="connsiteY59" fmla="*/ 2409372 h 3892987"/>
                <a:gd name="connsiteX60" fmla="*/ 4107543 w 8679543"/>
                <a:gd name="connsiteY60" fmla="*/ 2481943 h 3892987"/>
                <a:gd name="connsiteX61" fmla="*/ 4180114 w 8679543"/>
                <a:gd name="connsiteY61" fmla="*/ 2540000 h 3892987"/>
                <a:gd name="connsiteX62" fmla="*/ 4238171 w 8679543"/>
                <a:gd name="connsiteY62" fmla="*/ 2627086 h 3892987"/>
                <a:gd name="connsiteX63" fmla="*/ 4267200 w 8679543"/>
                <a:gd name="connsiteY63" fmla="*/ 2670629 h 3892987"/>
                <a:gd name="connsiteX64" fmla="*/ 4470400 w 8679543"/>
                <a:gd name="connsiteY64" fmla="*/ 2714172 h 3892987"/>
                <a:gd name="connsiteX65" fmla="*/ 4557486 w 8679543"/>
                <a:gd name="connsiteY65" fmla="*/ 2757715 h 3892987"/>
                <a:gd name="connsiteX66" fmla="*/ 4659086 w 8679543"/>
                <a:gd name="connsiteY66" fmla="*/ 2801257 h 3892987"/>
                <a:gd name="connsiteX67" fmla="*/ 4963886 w 8679543"/>
                <a:gd name="connsiteY67" fmla="*/ 2902857 h 3892987"/>
                <a:gd name="connsiteX68" fmla="*/ 5007428 w 8679543"/>
                <a:gd name="connsiteY68" fmla="*/ 2931886 h 3892987"/>
                <a:gd name="connsiteX69" fmla="*/ 5036457 w 8679543"/>
                <a:gd name="connsiteY69" fmla="*/ 2975429 h 3892987"/>
                <a:gd name="connsiteX70" fmla="*/ 5080000 w 8679543"/>
                <a:gd name="connsiteY70" fmla="*/ 3033486 h 3892987"/>
                <a:gd name="connsiteX71" fmla="*/ 5123543 w 8679543"/>
                <a:gd name="connsiteY71" fmla="*/ 3062515 h 3892987"/>
                <a:gd name="connsiteX72" fmla="*/ 5152571 w 8679543"/>
                <a:gd name="connsiteY72" fmla="*/ 3106057 h 3892987"/>
                <a:gd name="connsiteX73" fmla="*/ 5196114 w 8679543"/>
                <a:gd name="connsiteY73" fmla="*/ 3120572 h 3892987"/>
                <a:gd name="connsiteX74" fmla="*/ 5283200 w 8679543"/>
                <a:gd name="connsiteY74" fmla="*/ 3178629 h 3892987"/>
                <a:gd name="connsiteX75" fmla="*/ 5326743 w 8679543"/>
                <a:gd name="connsiteY75" fmla="*/ 3207657 h 3892987"/>
                <a:gd name="connsiteX76" fmla="*/ 5355771 w 8679543"/>
                <a:gd name="connsiteY76" fmla="*/ 3251200 h 3892987"/>
                <a:gd name="connsiteX77" fmla="*/ 5399314 w 8679543"/>
                <a:gd name="connsiteY77" fmla="*/ 3280229 h 3892987"/>
                <a:gd name="connsiteX78" fmla="*/ 5442857 w 8679543"/>
                <a:gd name="connsiteY78" fmla="*/ 3323772 h 3892987"/>
                <a:gd name="connsiteX79" fmla="*/ 5486400 w 8679543"/>
                <a:gd name="connsiteY79" fmla="*/ 3352800 h 3892987"/>
                <a:gd name="connsiteX80" fmla="*/ 5529943 w 8679543"/>
                <a:gd name="connsiteY80" fmla="*/ 3396343 h 3892987"/>
                <a:gd name="connsiteX81" fmla="*/ 5573486 w 8679543"/>
                <a:gd name="connsiteY81" fmla="*/ 3425372 h 3892987"/>
                <a:gd name="connsiteX82" fmla="*/ 5617028 w 8679543"/>
                <a:gd name="connsiteY82" fmla="*/ 3468915 h 3892987"/>
                <a:gd name="connsiteX83" fmla="*/ 5660571 w 8679543"/>
                <a:gd name="connsiteY83" fmla="*/ 3483429 h 3892987"/>
                <a:gd name="connsiteX84" fmla="*/ 5747657 w 8679543"/>
                <a:gd name="connsiteY84" fmla="*/ 3454400 h 3892987"/>
                <a:gd name="connsiteX85" fmla="*/ 5791200 w 8679543"/>
                <a:gd name="connsiteY85" fmla="*/ 3425372 h 3892987"/>
                <a:gd name="connsiteX86" fmla="*/ 5834743 w 8679543"/>
                <a:gd name="connsiteY86" fmla="*/ 3410857 h 3892987"/>
                <a:gd name="connsiteX87" fmla="*/ 5878286 w 8679543"/>
                <a:gd name="connsiteY87" fmla="*/ 3381829 h 3892987"/>
                <a:gd name="connsiteX88" fmla="*/ 5965371 w 8679543"/>
                <a:gd name="connsiteY88" fmla="*/ 3352800 h 3892987"/>
                <a:gd name="connsiteX89" fmla="*/ 6066971 w 8679543"/>
                <a:gd name="connsiteY89" fmla="*/ 3323772 h 3892987"/>
                <a:gd name="connsiteX90" fmla="*/ 6241143 w 8679543"/>
                <a:gd name="connsiteY90" fmla="*/ 3338286 h 3892987"/>
                <a:gd name="connsiteX91" fmla="*/ 6270171 w 8679543"/>
                <a:gd name="connsiteY91" fmla="*/ 3381829 h 3892987"/>
                <a:gd name="connsiteX92" fmla="*/ 6342743 w 8679543"/>
                <a:gd name="connsiteY92" fmla="*/ 3512457 h 3892987"/>
                <a:gd name="connsiteX93" fmla="*/ 6386286 w 8679543"/>
                <a:gd name="connsiteY93" fmla="*/ 3556000 h 3892987"/>
                <a:gd name="connsiteX94" fmla="*/ 6473371 w 8679543"/>
                <a:gd name="connsiteY94" fmla="*/ 3614057 h 3892987"/>
                <a:gd name="connsiteX95" fmla="*/ 6821714 w 8679543"/>
                <a:gd name="connsiteY95" fmla="*/ 3599543 h 3892987"/>
                <a:gd name="connsiteX96" fmla="*/ 7024914 w 8679543"/>
                <a:gd name="connsiteY96" fmla="*/ 3570515 h 3892987"/>
                <a:gd name="connsiteX97" fmla="*/ 7155543 w 8679543"/>
                <a:gd name="connsiteY97" fmla="*/ 3556000 h 3892987"/>
                <a:gd name="connsiteX98" fmla="*/ 7445828 w 8679543"/>
                <a:gd name="connsiteY98" fmla="*/ 3585029 h 3892987"/>
                <a:gd name="connsiteX99" fmla="*/ 7489371 w 8679543"/>
                <a:gd name="connsiteY99" fmla="*/ 3614057 h 3892987"/>
                <a:gd name="connsiteX100" fmla="*/ 7590971 w 8679543"/>
                <a:gd name="connsiteY100" fmla="*/ 3628572 h 3892987"/>
                <a:gd name="connsiteX101" fmla="*/ 8389257 w 8679543"/>
                <a:gd name="connsiteY101" fmla="*/ 3439886 h 3892987"/>
                <a:gd name="connsiteX102" fmla="*/ 8374743 w 8679543"/>
                <a:gd name="connsiteY102" fmla="*/ 3396343 h 3892987"/>
                <a:gd name="connsiteX103" fmla="*/ 8360228 w 8679543"/>
                <a:gd name="connsiteY103" fmla="*/ 3338286 h 3892987"/>
                <a:gd name="connsiteX104" fmla="*/ 8374743 w 8679543"/>
                <a:gd name="connsiteY104" fmla="*/ 2699657 h 3892987"/>
                <a:gd name="connsiteX105" fmla="*/ 8447314 w 8679543"/>
                <a:gd name="connsiteY105" fmla="*/ 2525486 h 3892987"/>
                <a:gd name="connsiteX106" fmla="*/ 8490857 w 8679543"/>
                <a:gd name="connsiteY106" fmla="*/ 2438400 h 3892987"/>
                <a:gd name="connsiteX107" fmla="*/ 8534400 w 8679543"/>
                <a:gd name="connsiteY107" fmla="*/ 2307772 h 3892987"/>
                <a:gd name="connsiteX108" fmla="*/ 8548914 w 8679543"/>
                <a:gd name="connsiteY108" fmla="*/ 2264229 h 3892987"/>
                <a:gd name="connsiteX109" fmla="*/ 8519886 w 8679543"/>
                <a:gd name="connsiteY109" fmla="*/ 2119086 h 3892987"/>
                <a:gd name="connsiteX110" fmla="*/ 8490857 w 8679543"/>
                <a:gd name="connsiteY110" fmla="*/ 2032000 h 3892987"/>
                <a:gd name="connsiteX111" fmla="*/ 8505371 w 8679543"/>
                <a:gd name="connsiteY111" fmla="*/ 1654629 h 3892987"/>
                <a:gd name="connsiteX112" fmla="*/ 8548914 w 8679543"/>
                <a:gd name="connsiteY112" fmla="*/ 1567543 h 3892987"/>
                <a:gd name="connsiteX113" fmla="*/ 8592457 w 8679543"/>
                <a:gd name="connsiteY113" fmla="*/ 1553029 h 3892987"/>
                <a:gd name="connsiteX114" fmla="*/ 8621486 w 8679543"/>
                <a:gd name="connsiteY114" fmla="*/ 1465943 h 3892987"/>
                <a:gd name="connsiteX115" fmla="*/ 8636000 w 8679543"/>
                <a:gd name="connsiteY115" fmla="*/ 1422400 h 3892987"/>
                <a:gd name="connsiteX116" fmla="*/ 8679543 w 8679543"/>
                <a:gd name="connsiteY116" fmla="*/ 1335315 h 3892987"/>
                <a:gd name="connsiteX117" fmla="*/ 8505371 w 8679543"/>
                <a:gd name="connsiteY117" fmla="*/ 1059543 h 3892987"/>
                <a:gd name="connsiteX118" fmla="*/ 8447314 w 8679543"/>
                <a:gd name="connsiteY118" fmla="*/ 1030515 h 3892987"/>
                <a:gd name="connsiteX119" fmla="*/ 8389257 w 8679543"/>
                <a:gd name="connsiteY119" fmla="*/ 1016000 h 3892987"/>
                <a:gd name="connsiteX120" fmla="*/ 8345714 w 8679543"/>
                <a:gd name="connsiteY120" fmla="*/ 986972 h 3892987"/>
                <a:gd name="connsiteX121" fmla="*/ 8302171 w 8679543"/>
                <a:gd name="connsiteY121" fmla="*/ 972457 h 3892987"/>
                <a:gd name="connsiteX122" fmla="*/ 8316686 w 8679543"/>
                <a:gd name="connsiteY122" fmla="*/ 798286 h 3892987"/>
                <a:gd name="connsiteX123" fmla="*/ 8360228 w 8679543"/>
                <a:gd name="connsiteY123" fmla="*/ 783772 h 3892987"/>
                <a:gd name="connsiteX124" fmla="*/ 8432800 w 8679543"/>
                <a:gd name="connsiteY124" fmla="*/ 261257 h 3892987"/>
                <a:gd name="connsiteX125" fmla="*/ 8418286 w 8679543"/>
                <a:gd name="connsiteY125" fmla="*/ 101600 h 3892987"/>
                <a:gd name="connsiteX126" fmla="*/ 8374743 w 8679543"/>
                <a:gd name="connsiteY126" fmla="*/ 116115 h 3892987"/>
                <a:gd name="connsiteX127" fmla="*/ 8287657 w 8679543"/>
                <a:gd name="connsiteY127" fmla="*/ 159657 h 3892987"/>
                <a:gd name="connsiteX128" fmla="*/ 8128000 w 8679543"/>
                <a:gd name="connsiteY128" fmla="*/ 130629 h 3892987"/>
                <a:gd name="connsiteX129" fmla="*/ 8084457 w 8679543"/>
                <a:gd name="connsiteY129" fmla="*/ 101600 h 3892987"/>
                <a:gd name="connsiteX130" fmla="*/ 7997371 w 8679543"/>
                <a:gd name="connsiteY130" fmla="*/ 72572 h 3892987"/>
                <a:gd name="connsiteX131" fmla="*/ 7953828 w 8679543"/>
                <a:gd name="connsiteY131" fmla="*/ 188686 h 3892987"/>
                <a:gd name="connsiteX132" fmla="*/ 7910286 w 8679543"/>
                <a:gd name="connsiteY132" fmla="*/ 203200 h 3892987"/>
                <a:gd name="connsiteX133" fmla="*/ 7779657 w 8679543"/>
                <a:gd name="connsiteY133" fmla="*/ 188686 h 3892987"/>
                <a:gd name="connsiteX134" fmla="*/ 7736114 w 8679543"/>
                <a:gd name="connsiteY134" fmla="*/ 174172 h 3892987"/>
                <a:gd name="connsiteX135" fmla="*/ 7692571 w 8679543"/>
                <a:gd name="connsiteY135" fmla="*/ 130629 h 3892987"/>
                <a:gd name="connsiteX136" fmla="*/ 7605486 w 8679543"/>
                <a:gd name="connsiteY136" fmla="*/ 87086 h 3892987"/>
                <a:gd name="connsiteX137" fmla="*/ 7518400 w 8679543"/>
                <a:gd name="connsiteY137" fmla="*/ 43543 h 3892987"/>
                <a:gd name="connsiteX138" fmla="*/ 7431314 w 8679543"/>
                <a:gd name="connsiteY138" fmla="*/ 0 h 3892987"/>
                <a:gd name="connsiteX139" fmla="*/ 7329714 w 8679543"/>
                <a:gd name="connsiteY139" fmla="*/ 29029 h 3892987"/>
                <a:gd name="connsiteX140" fmla="*/ 7286171 w 8679543"/>
                <a:gd name="connsiteY140" fmla="*/ 58057 h 3892987"/>
                <a:gd name="connsiteX141" fmla="*/ 7242628 w 8679543"/>
                <a:gd name="connsiteY141" fmla="*/ 72572 h 3892987"/>
                <a:gd name="connsiteX142" fmla="*/ 7155543 w 8679543"/>
                <a:gd name="connsiteY142" fmla="*/ 145143 h 3892987"/>
                <a:gd name="connsiteX143" fmla="*/ 7112000 w 8679543"/>
                <a:gd name="connsiteY143" fmla="*/ 159657 h 3892987"/>
                <a:gd name="connsiteX144" fmla="*/ 7024914 w 8679543"/>
                <a:gd name="connsiteY144" fmla="*/ 203200 h 3892987"/>
                <a:gd name="connsiteX145" fmla="*/ 6937828 w 8679543"/>
                <a:gd name="connsiteY145" fmla="*/ 246743 h 3892987"/>
                <a:gd name="connsiteX146" fmla="*/ 6894286 w 8679543"/>
                <a:gd name="connsiteY146" fmla="*/ 275772 h 3892987"/>
                <a:gd name="connsiteX147" fmla="*/ 6792686 w 8679543"/>
                <a:gd name="connsiteY147" fmla="*/ 261257 h 3892987"/>
                <a:gd name="connsiteX148" fmla="*/ 6763657 w 8679543"/>
                <a:gd name="connsiteY148" fmla="*/ 217715 h 3892987"/>
                <a:gd name="connsiteX149" fmla="*/ 6720114 w 8679543"/>
                <a:gd name="connsiteY149" fmla="*/ 174172 h 3892987"/>
                <a:gd name="connsiteX150" fmla="*/ 6705600 w 8679543"/>
                <a:gd name="connsiteY150" fmla="*/ 130629 h 3892987"/>
                <a:gd name="connsiteX151" fmla="*/ 6618514 w 8679543"/>
                <a:gd name="connsiteY151" fmla="*/ 101600 h 3892987"/>
                <a:gd name="connsiteX152" fmla="*/ 6574971 w 8679543"/>
                <a:gd name="connsiteY152" fmla="*/ 87086 h 3892987"/>
                <a:gd name="connsiteX153" fmla="*/ 6531428 w 8679543"/>
                <a:gd name="connsiteY153" fmla="*/ 72572 h 3892987"/>
                <a:gd name="connsiteX154" fmla="*/ 6458857 w 8679543"/>
                <a:gd name="connsiteY154" fmla="*/ 58057 h 3892987"/>
                <a:gd name="connsiteX155" fmla="*/ 6183086 w 8679543"/>
                <a:gd name="connsiteY155" fmla="*/ 72572 h 3892987"/>
                <a:gd name="connsiteX156" fmla="*/ 6052457 w 8679543"/>
                <a:gd name="connsiteY156" fmla="*/ 116115 h 3892987"/>
                <a:gd name="connsiteX157" fmla="*/ 6023428 w 8679543"/>
                <a:gd name="connsiteY157" fmla="*/ 159657 h 3892987"/>
                <a:gd name="connsiteX158" fmla="*/ 5936343 w 8679543"/>
                <a:gd name="connsiteY158" fmla="*/ 203200 h 3892987"/>
                <a:gd name="connsiteX159" fmla="*/ 5878286 w 8679543"/>
                <a:gd name="connsiteY159" fmla="*/ 290286 h 3892987"/>
                <a:gd name="connsiteX160" fmla="*/ 5849257 w 8679543"/>
                <a:gd name="connsiteY160" fmla="*/ 377372 h 3892987"/>
                <a:gd name="connsiteX161" fmla="*/ 5863771 w 8679543"/>
                <a:gd name="connsiteY161" fmla="*/ 493486 h 3892987"/>
                <a:gd name="connsiteX162" fmla="*/ 5863771 w 8679543"/>
                <a:gd name="connsiteY162" fmla="*/ 711200 h 3892987"/>
                <a:gd name="connsiteX163" fmla="*/ 5820228 w 8679543"/>
                <a:gd name="connsiteY163" fmla="*/ 740229 h 3892987"/>
                <a:gd name="connsiteX164" fmla="*/ 5675086 w 8679543"/>
                <a:gd name="connsiteY164" fmla="*/ 769257 h 3892987"/>
                <a:gd name="connsiteX165" fmla="*/ 5384800 w 8679543"/>
                <a:gd name="connsiteY165" fmla="*/ 783772 h 3892987"/>
                <a:gd name="connsiteX166" fmla="*/ 5384800 w 8679543"/>
                <a:gd name="connsiteY166" fmla="*/ 943429 h 3892987"/>
                <a:gd name="connsiteX167" fmla="*/ 5442857 w 8679543"/>
                <a:gd name="connsiteY167" fmla="*/ 1030515 h 3892987"/>
                <a:gd name="connsiteX168" fmla="*/ 5457371 w 8679543"/>
                <a:gd name="connsiteY168" fmla="*/ 1074057 h 3892987"/>
                <a:gd name="connsiteX169" fmla="*/ 5457371 w 8679543"/>
                <a:gd name="connsiteY169" fmla="*/ 1306286 h 3892987"/>
                <a:gd name="connsiteX170" fmla="*/ 5413828 w 8679543"/>
                <a:gd name="connsiteY170" fmla="*/ 1335315 h 3892987"/>
                <a:gd name="connsiteX171" fmla="*/ 5326743 w 8679543"/>
                <a:gd name="connsiteY171" fmla="*/ 1364343 h 3892987"/>
                <a:gd name="connsiteX172" fmla="*/ 5283200 w 8679543"/>
                <a:gd name="connsiteY172" fmla="*/ 1393372 h 3892987"/>
                <a:gd name="connsiteX173" fmla="*/ 4992914 w 8679543"/>
                <a:gd name="connsiteY173" fmla="*/ 1364343 h 3892987"/>
                <a:gd name="connsiteX174" fmla="*/ 4862286 w 8679543"/>
                <a:gd name="connsiteY174" fmla="*/ 1306286 h 3892987"/>
                <a:gd name="connsiteX175" fmla="*/ 4818743 w 8679543"/>
                <a:gd name="connsiteY175" fmla="*/ 1291772 h 3892987"/>
                <a:gd name="connsiteX176" fmla="*/ 4775200 w 8679543"/>
                <a:gd name="connsiteY176" fmla="*/ 1204686 h 3892987"/>
                <a:gd name="connsiteX177" fmla="*/ 4746171 w 8679543"/>
                <a:gd name="connsiteY177" fmla="*/ 1161143 h 3892987"/>
                <a:gd name="connsiteX178" fmla="*/ 4760686 w 8679543"/>
                <a:gd name="connsiteY178" fmla="*/ 1059543 h 3892987"/>
                <a:gd name="connsiteX179" fmla="*/ 4789714 w 8679543"/>
                <a:gd name="connsiteY179" fmla="*/ 972457 h 3892987"/>
                <a:gd name="connsiteX180" fmla="*/ 4731657 w 8679543"/>
                <a:gd name="connsiteY180" fmla="*/ 870857 h 3892987"/>
                <a:gd name="connsiteX181" fmla="*/ 4702628 w 8679543"/>
                <a:gd name="connsiteY181" fmla="*/ 827315 h 3892987"/>
                <a:gd name="connsiteX182" fmla="*/ 4615543 w 8679543"/>
                <a:gd name="connsiteY182" fmla="*/ 798286 h 3892987"/>
                <a:gd name="connsiteX183" fmla="*/ 4528457 w 8679543"/>
                <a:gd name="connsiteY183" fmla="*/ 754743 h 3892987"/>
                <a:gd name="connsiteX184" fmla="*/ 4441371 w 8679543"/>
                <a:gd name="connsiteY184" fmla="*/ 711200 h 3892987"/>
                <a:gd name="connsiteX185" fmla="*/ 4049486 w 8679543"/>
                <a:gd name="connsiteY185" fmla="*/ 696686 h 3892987"/>
                <a:gd name="connsiteX186" fmla="*/ 3860800 w 8679543"/>
                <a:gd name="connsiteY186" fmla="*/ 682172 h 3892987"/>
                <a:gd name="connsiteX187" fmla="*/ 3788228 w 8679543"/>
                <a:gd name="connsiteY187" fmla="*/ 667657 h 3892987"/>
                <a:gd name="connsiteX188" fmla="*/ 3657600 w 8679543"/>
                <a:gd name="connsiteY188" fmla="*/ 653143 h 3892987"/>
                <a:gd name="connsiteX189" fmla="*/ 3439886 w 8679543"/>
                <a:gd name="connsiteY189" fmla="*/ 638629 h 3892987"/>
                <a:gd name="connsiteX190" fmla="*/ 3352800 w 8679543"/>
                <a:gd name="connsiteY190" fmla="*/ 609600 h 3892987"/>
                <a:gd name="connsiteX191" fmla="*/ 3265714 w 8679543"/>
                <a:gd name="connsiteY191" fmla="*/ 566057 h 3892987"/>
                <a:gd name="connsiteX192" fmla="*/ 3207657 w 8679543"/>
                <a:gd name="connsiteY192" fmla="*/ 537029 h 3892987"/>
                <a:gd name="connsiteX193" fmla="*/ 3106057 w 8679543"/>
                <a:gd name="connsiteY193" fmla="*/ 508000 h 3892987"/>
                <a:gd name="connsiteX194" fmla="*/ 3062514 w 8679543"/>
                <a:gd name="connsiteY194" fmla="*/ 478972 h 3892987"/>
                <a:gd name="connsiteX195" fmla="*/ 2989943 w 8679543"/>
                <a:gd name="connsiteY195" fmla="*/ 464457 h 3892987"/>
                <a:gd name="connsiteX196" fmla="*/ 2902857 w 8679543"/>
                <a:gd name="connsiteY196" fmla="*/ 435429 h 3892987"/>
                <a:gd name="connsiteX197" fmla="*/ 2859314 w 8679543"/>
                <a:gd name="connsiteY197" fmla="*/ 420915 h 3892987"/>
                <a:gd name="connsiteX198" fmla="*/ 2728686 w 8679543"/>
                <a:gd name="connsiteY198" fmla="*/ 362857 h 3892987"/>
                <a:gd name="connsiteX199" fmla="*/ 2685143 w 8679543"/>
                <a:gd name="connsiteY199" fmla="*/ 348343 h 3892987"/>
                <a:gd name="connsiteX200" fmla="*/ 2641600 w 8679543"/>
                <a:gd name="connsiteY200" fmla="*/ 333829 h 3892987"/>
                <a:gd name="connsiteX201" fmla="*/ 2525486 w 8679543"/>
                <a:gd name="connsiteY201" fmla="*/ 290286 h 3892987"/>
                <a:gd name="connsiteX202" fmla="*/ 2438400 w 8679543"/>
                <a:gd name="connsiteY202" fmla="*/ 261257 h 3892987"/>
                <a:gd name="connsiteX203" fmla="*/ 2380343 w 8679543"/>
                <a:gd name="connsiteY203" fmla="*/ 246743 h 3892987"/>
                <a:gd name="connsiteX204" fmla="*/ 2206171 w 8679543"/>
                <a:gd name="connsiteY204" fmla="*/ 261257 h 3892987"/>
                <a:gd name="connsiteX205" fmla="*/ 2119086 w 8679543"/>
                <a:gd name="connsiteY205" fmla="*/ 275772 h 3892987"/>
                <a:gd name="connsiteX206" fmla="*/ 1669143 w 8679543"/>
                <a:gd name="connsiteY206" fmla="*/ 261257 h 3892987"/>
                <a:gd name="connsiteX207" fmla="*/ 1407886 w 8679543"/>
                <a:gd name="connsiteY207" fmla="*/ 304800 h 3892987"/>
                <a:gd name="connsiteX208" fmla="*/ 1364343 w 8679543"/>
                <a:gd name="connsiteY208" fmla="*/ 348343 h 3892987"/>
                <a:gd name="connsiteX209" fmla="*/ 1204686 w 8679543"/>
                <a:gd name="connsiteY209" fmla="*/ 275772 h 3892987"/>
                <a:gd name="connsiteX210" fmla="*/ 1204686 w 8679543"/>
                <a:gd name="connsiteY210" fmla="*/ 275772 h 3892987"/>
                <a:gd name="connsiteX211" fmla="*/ 1117600 w 8679543"/>
                <a:gd name="connsiteY211" fmla="*/ 246743 h 3892987"/>
                <a:gd name="connsiteX212" fmla="*/ 1030514 w 8679543"/>
                <a:gd name="connsiteY212" fmla="*/ 203200 h 3892987"/>
                <a:gd name="connsiteX213" fmla="*/ 1074057 w 8679543"/>
                <a:gd name="connsiteY213" fmla="*/ 304800 h 3892987"/>
                <a:gd name="connsiteX214" fmla="*/ 1088571 w 8679543"/>
                <a:gd name="connsiteY214" fmla="*/ 362857 h 3892987"/>
                <a:gd name="connsiteX215" fmla="*/ 1132114 w 8679543"/>
                <a:gd name="connsiteY215" fmla="*/ 406400 h 3892987"/>
                <a:gd name="connsiteX216" fmla="*/ 1190171 w 8679543"/>
                <a:gd name="connsiteY216" fmla="*/ 493486 h 3892987"/>
                <a:gd name="connsiteX217" fmla="*/ 1219200 w 8679543"/>
                <a:gd name="connsiteY217" fmla="*/ 537029 h 3892987"/>
                <a:gd name="connsiteX218" fmla="*/ 1233714 w 8679543"/>
                <a:gd name="connsiteY218" fmla="*/ 711200 h 3892987"/>
                <a:gd name="connsiteX219" fmla="*/ 1248228 w 8679543"/>
                <a:gd name="connsiteY219" fmla="*/ 754743 h 3892987"/>
                <a:gd name="connsiteX220" fmla="*/ 1262743 w 8679543"/>
                <a:gd name="connsiteY220" fmla="*/ 928915 h 3892987"/>
                <a:gd name="connsiteX221" fmla="*/ 1219200 w 8679543"/>
                <a:gd name="connsiteY221" fmla="*/ 957943 h 3892987"/>
                <a:gd name="connsiteX222" fmla="*/ 1190171 w 8679543"/>
                <a:gd name="connsiteY222" fmla="*/ 1001486 h 3892987"/>
                <a:gd name="connsiteX223" fmla="*/ 1262743 w 8679543"/>
                <a:gd name="connsiteY223" fmla="*/ 1103086 h 3892987"/>
                <a:gd name="connsiteX224" fmla="*/ 1306286 w 8679543"/>
                <a:gd name="connsiteY224" fmla="*/ 1132115 h 3892987"/>
                <a:gd name="connsiteX225" fmla="*/ 1335314 w 8679543"/>
                <a:gd name="connsiteY225" fmla="*/ 1233715 h 3892987"/>
                <a:gd name="connsiteX226" fmla="*/ 1465943 w 8679543"/>
                <a:gd name="connsiteY226" fmla="*/ 1291772 h 3892987"/>
                <a:gd name="connsiteX227" fmla="*/ 1611086 w 8679543"/>
                <a:gd name="connsiteY227" fmla="*/ 1364343 h 3892987"/>
                <a:gd name="connsiteX228" fmla="*/ 1654628 w 8679543"/>
                <a:gd name="connsiteY228" fmla="*/ 1393372 h 3892987"/>
                <a:gd name="connsiteX229" fmla="*/ 1698171 w 8679543"/>
                <a:gd name="connsiteY229" fmla="*/ 1407886 h 3892987"/>
                <a:gd name="connsiteX230" fmla="*/ 2046514 w 8679543"/>
                <a:gd name="connsiteY230" fmla="*/ 1422400 h 3892987"/>
                <a:gd name="connsiteX231" fmla="*/ 2104571 w 8679543"/>
                <a:gd name="connsiteY231" fmla="*/ 1436915 h 3892987"/>
                <a:gd name="connsiteX232" fmla="*/ 2148114 w 8679543"/>
                <a:gd name="connsiteY232" fmla="*/ 1451429 h 3892987"/>
                <a:gd name="connsiteX233" fmla="*/ 2119086 w 8679543"/>
                <a:gd name="connsiteY233" fmla="*/ 1509486 h 3892987"/>
                <a:gd name="connsiteX234" fmla="*/ 2104571 w 8679543"/>
                <a:gd name="connsiteY234" fmla="*/ 1553029 h 3892987"/>
                <a:gd name="connsiteX235" fmla="*/ 2061028 w 8679543"/>
                <a:gd name="connsiteY235" fmla="*/ 1640115 h 3892987"/>
                <a:gd name="connsiteX236" fmla="*/ 2090057 w 8679543"/>
                <a:gd name="connsiteY236" fmla="*/ 1857829 h 3892987"/>
                <a:gd name="connsiteX237" fmla="*/ 2104571 w 8679543"/>
                <a:gd name="connsiteY237" fmla="*/ 1959429 h 3892987"/>
                <a:gd name="connsiteX238" fmla="*/ 2119086 w 8679543"/>
                <a:gd name="connsiteY238" fmla="*/ 2032000 h 3892987"/>
                <a:gd name="connsiteX239" fmla="*/ 2133600 w 8679543"/>
                <a:gd name="connsiteY239" fmla="*/ 2075543 h 3892987"/>
                <a:gd name="connsiteX240" fmla="*/ 2177143 w 8679543"/>
                <a:gd name="connsiteY240" fmla="*/ 2090057 h 3892987"/>
                <a:gd name="connsiteX241" fmla="*/ 2220686 w 8679543"/>
                <a:gd name="connsiteY241" fmla="*/ 2177143 h 3892987"/>
                <a:gd name="connsiteX242" fmla="*/ 2264228 w 8679543"/>
                <a:gd name="connsiteY242" fmla="*/ 2264229 h 3892987"/>
                <a:gd name="connsiteX243" fmla="*/ 2206171 w 8679543"/>
                <a:gd name="connsiteY243" fmla="*/ 2380343 h 3892987"/>
                <a:gd name="connsiteX244" fmla="*/ 2104571 w 8679543"/>
                <a:gd name="connsiteY244" fmla="*/ 2365829 h 3892987"/>
                <a:gd name="connsiteX245" fmla="*/ 2017486 w 8679543"/>
                <a:gd name="connsiteY245" fmla="*/ 2322286 h 3892987"/>
                <a:gd name="connsiteX246" fmla="*/ 1973943 w 8679543"/>
                <a:gd name="connsiteY246" fmla="*/ 2307772 h 3892987"/>
                <a:gd name="connsiteX247" fmla="*/ 1901371 w 8679543"/>
                <a:gd name="connsiteY247" fmla="*/ 2278743 h 3892987"/>
                <a:gd name="connsiteX248" fmla="*/ 1683657 w 8679543"/>
                <a:gd name="connsiteY248" fmla="*/ 2293257 h 3892987"/>
                <a:gd name="connsiteX249" fmla="*/ 1669143 w 8679543"/>
                <a:gd name="connsiteY249" fmla="*/ 2336800 h 3892987"/>
                <a:gd name="connsiteX250" fmla="*/ 1582057 w 8679543"/>
                <a:gd name="connsiteY250" fmla="*/ 2380343 h 3892987"/>
                <a:gd name="connsiteX251" fmla="*/ 1407886 w 8679543"/>
                <a:gd name="connsiteY251" fmla="*/ 2351315 h 3892987"/>
                <a:gd name="connsiteX252" fmla="*/ 1364343 w 8679543"/>
                <a:gd name="connsiteY252" fmla="*/ 2322286 h 3892987"/>
                <a:gd name="connsiteX253" fmla="*/ 1335314 w 8679543"/>
                <a:gd name="connsiteY253" fmla="*/ 2278743 h 3892987"/>
                <a:gd name="connsiteX254" fmla="*/ 1248228 w 8679543"/>
                <a:gd name="connsiteY254" fmla="*/ 2249715 h 3892987"/>
                <a:gd name="connsiteX255" fmla="*/ 1204686 w 8679543"/>
                <a:gd name="connsiteY255" fmla="*/ 2235200 h 3892987"/>
                <a:gd name="connsiteX256" fmla="*/ 1030514 w 8679543"/>
                <a:gd name="connsiteY256" fmla="*/ 2148115 h 3892987"/>
                <a:gd name="connsiteX257" fmla="*/ 928914 w 8679543"/>
                <a:gd name="connsiteY257" fmla="*/ 2119086 h 3892987"/>
                <a:gd name="connsiteX258" fmla="*/ 841828 w 8679543"/>
                <a:gd name="connsiteY258" fmla="*/ 2090057 h 3892987"/>
                <a:gd name="connsiteX259" fmla="*/ 827314 w 8679543"/>
                <a:gd name="connsiteY259" fmla="*/ 2046515 h 3892987"/>
                <a:gd name="connsiteX260" fmla="*/ 696686 w 8679543"/>
                <a:gd name="connsiteY260" fmla="*/ 1973943 h 3892987"/>
                <a:gd name="connsiteX261" fmla="*/ 609600 w 8679543"/>
                <a:gd name="connsiteY261" fmla="*/ 1915886 h 3892987"/>
                <a:gd name="connsiteX262" fmla="*/ 493486 w 8679543"/>
                <a:gd name="connsiteY262" fmla="*/ 1785257 h 3892987"/>
                <a:gd name="connsiteX263" fmla="*/ 449943 w 8679543"/>
                <a:gd name="connsiteY263" fmla="*/ 1770743 h 3892987"/>
                <a:gd name="connsiteX264" fmla="*/ 362857 w 8679543"/>
                <a:gd name="connsiteY264" fmla="*/ 1727200 h 3892987"/>
                <a:gd name="connsiteX265" fmla="*/ 145143 w 8679543"/>
                <a:gd name="connsiteY265" fmla="*/ 1741715 h 3892987"/>
                <a:gd name="connsiteX266" fmla="*/ 101600 w 8679543"/>
                <a:gd name="connsiteY266" fmla="*/ 1756229 h 3892987"/>
                <a:gd name="connsiteX267" fmla="*/ 87086 w 8679543"/>
                <a:gd name="connsiteY267" fmla="*/ 1814286 h 3892987"/>
                <a:gd name="connsiteX268" fmla="*/ 0 w 8679543"/>
                <a:gd name="connsiteY268" fmla="*/ 1886857 h 3892987"/>
                <a:gd name="connsiteX269" fmla="*/ 43543 w 8679543"/>
                <a:gd name="connsiteY269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769257 w 8679543"/>
                <a:gd name="connsiteY4" fmla="*/ 2452915 h 3892987"/>
                <a:gd name="connsiteX5" fmla="*/ 827314 w 8679543"/>
                <a:gd name="connsiteY5" fmla="*/ 2554515 h 3892987"/>
                <a:gd name="connsiteX6" fmla="*/ 870857 w 8679543"/>
                <a:gd name="connsiteY6" fmla="*/ 2598057 h 3892987"/>
                <a:gd name="connsiteX7" fmla="*/ 928914 w 8679543"/>
                <a:gd name="connsiteY7" fmla="*/ 2685143 h 3892987"/>
                <a:gd name="connsiteX8" fmla="*/ 943428 w 8679543"/>
                <a:gd name="connsiteY8" fmla="*/ 2728686 h 3892987"/>
                <a:gd name="connsiteX9" fmla="*/ 949098 w 8679543"/>
                <a:gd name="connsiteY9" fmla="*/ 2830060 h 3892987"/>
                <a:gd name="connsiteX10" fmla="*/ 1088571 w 8679543"/>
                <a:gd name="connsiteY10" fmla="*/ 2989943 h 3892987"/>
                <a:gd name="connsiteX11" fmla="*/ 1103086 w 8679543"/>
                <a:gd name="connsiteY11" fmla="*/ 3033486 h 3892987"/>
                <a:gd name="connsiteX12" fmla="*/ 1161143 w 8679543"/>
                <a:gd name="connsiteY12" fmla="*/ 3120572 h 3892987"/>
                <a:gd name="connsiteX13" fmla="*/ 1190171 w 8679543"/>
                <a:gd name="connsiteY13" fmla="*/ 3164115 h 3892987"/>
                <a:gd name="connsiteX14" fmla="*/ 1219200 w 8679543"/>
                <a:gd name="connsiteY14" fmla="*/ 3207657 h 3892987"/>
                <a:gd name="connsiteX15" fmla="*/ 1277257 w 8679543"/>
                <a:gd name="connsiteY15" fmla="*/ 3294743 h 3892987"/>
                <a:gd name="connsiteX16" fmla="*/ 1291771 w 8679543"/>
                <a:gd name="connsiteY16" fmla="*/ 3338286 h 3892987"/>
                <a:gd name="connsiteX17" fmla="*/ 1320800 w 8679543"/>
                <a:gd name="connsiteY17" fmla="*/ 3381829 h 3892987"/>
                <a:gd name="connsiteX18" fmla="*/ 1378857 w 8679543"/>
                <a:gd name="connsiteY18" fmla="*/ 3483429 h 3892987"/>
                <a:gd name="connsiteX19" fmla="*/ 1494971 w 8679543"/>
                <a:gd name="connsiteY19" fmla="*/ 3628572 h 3892987"/>
                <a:gd name="connsiteX20" fmla="*/ 1553028 w 8679543"/>
                <a:gd name="connsiteY20" fmla="*/ 3701143 h 3892987"/>
                <a:gd name="connsiteX21" fmla="*/ 1625600 w 8679543"/>
                <a:gd name="connsiteY21" fmla="*/ 3759200 h 3892987"/>
                <a:gd name="connsiteX22" fmla="*/ 1712686 w 8679543"/>
                <a:gd name="connsiteY22" fmla="*/ 3802743 h 3892987"/>
                <a:gd name="connsiteX23" fmla="*/ 1843314 w 8679543"/>
                <a:gd name="connsiteY23" fmla="*/ 3860800 h 3892987"/>
                <a:gd name="connsiteX24" fmla="*/ 2133600 w 8679543"/>
                <a:gd name="connsiteY24" fmla="*/ 3875315 h 3892987"/>
                <a:gd name="connsiteX25" fmla="*/ 2424565 w 8679543"/>
                <a:gd name="connsiteY25" fmla="*/ 3888922 h 3892987"/>
                <a:gd name="connsiteX26" fmla="*/ 2400300 w 8679543"/>
                <a:gd name="connsiteY26" fmla="*/ 3768272 h 3892987"/>
                <a:gd name="connsiteX27" fmla="*/ 2336800 w 8679543"/>
                <a:gd name="connsiteY27" fmla="*/ 3556000 h 3892987"/>
                <a:gd name="connsiteX28" fmla="*/ 2307771 w 8679543"/>
                <a:gd name="connsiteY28" fmla="*/ 3468915 h 3892987"/>
                <a:gd name="connsiteX29" fmla="*/ 2264228 w 8679543"/>
                <a:gd name="connsiteY29" fmla="*/ 3381829 h 3892987"/>
                <a:gd name="connsiteX30" fmla="*/ 2159680 w 8679543"/>
                <a:gd name="connsiteY30" fmla="*/ 3051855 h 3892987"/>
                <a:gd name="connsiteX31" fmla="*/ 2027011 w 8679543"/>
                <a:gd name="connsiteY31" fmla="*/ 2621190 h 3892987"/>
                <a:gd name="connsiteX32" fmla="*/ 2128157 w 8679543"/>
                <a:gd name="connsiteY32" fmla="*/ 2896961 h 3892987"/>
                <a:gd name="connsiteX33" fmla="*/ 2279876 w 8679543"/>
                <a:gd name="connsiteY33" fmla="*/ 3077029 h 3892987"/>
                <a:gd name="connsiteX34" fmla="*/ 2351314 w 8679543"/>
                <a:gd name="connsiteY34" fmla="*/ 2873829 h 3892987"/>
                <a:gd name="connsiteX35" fmla="*/ 2322286 w 8679543"/>
                <a:gd name="connsiteY35" fmla="*/ 2772229 h 3892987"/>
                <a:gd name="connsiteX36" fmla="*/ 2365375 w 8679543"/>
                <a:gd name="connsiteY36" fmla="*/ 2607582 h 3892987"/>
                <a:gd name="connsiteX37" fmla="*/ 2448152 w 8679543"/>
                <a:gd name="connsiteY37" fmla="*/ 2444297 h 3892987"/>
                <a:gd name="connsiteX38" fmla="*/ 2583543 w 8679543"/>
                <a:gd name="connsiteY38" fmla="*/ 2481943 h 3892987"/>
                <a:gd name="connsiteX39" fmla="*/ 2627086 w 8679543"/>
                <a:gd name="connsiteY39" fmla="*/ 2467429 h 3892987"/>
                <a:gd name="connsiteX40" fmla="*/ 2685143 w 8679543"/>
                <a:gd name="connsiteY40" fmla="*/ 2394857 h 3892987"/>
                <a:gd name="connsiteX41" fmla="*/ 2743200 w 8679543"/>
                <a:gd name="connsiteY41" fmla="*/ 2307772 h 3892987"/>
                <a:gd name="connsiteX42" fmla="*/ 2801257 w 8679543"/>
                <a:gd name="connsiteY42" fmla="*/ 2177143 h 3892987"/>
                <a:gd name="connsiteX43" fmla="*/ 2830286 w 8679543"/>
                <a:gd name="connsiteY43" fmla="*/ 2090057 h 3892987"/>
                <a:gd name="connsiteX44" fmla="*/ 2975428 w 8679543"/>
                <a:gd name="connsiteY44" fmla="*/ 2002972 h 3892987"/>
                <a:gd name="connsiteX45" fmla="*/ 3033486 w 8679543"/>
                <a:gd name="connsiteY45" fmla="*/ 1944915 h 3892987"/>
                <a:gd name="connsiteX46" fmla="*/ 3106057 w 8679543"/>
                <a:gd name="connsiteY46" fmla="*/ 1857829 h 3892987"/>
                <a:gd name="connsiteX47" fmla="*/ 3164114 w 8679543"/>
                <a:gd name="connsiteY47" fmla="*/ 1828800 h 3892987"/>
                <a:gd name="connsiteX48" fmla="*/ 3439886 w 8679543"/>
                <a:gd name="connsiteY48" fmla="*/ 1814286 h 3892987"/>
                <a:gd name="connsiteX49" fmla="*/ 3497943 w 8679543"/>
                <a:gd name="connsiteY49" fmla="*/ 1901372 h 3892987"/>
                <a:gd name="connsiteX50" fmla="*/ 3628571 w 8679543"/>
                <a:gd name="connsiteY50" fmla="*/ 1944915 h 3892987"/>
                <a:gd name="connsiteX51" fmla="*/ 3672114 w 8679543"/>
                <a:gd name="connsiteY51" fmla="*/ 1959429 h 3892987"/>
                <a:gd name="connsiteX52" fmla="*/ 3730171 w 8679543"/>
                <a:gd name="connsiteY52" fmla="*/ 2002972 h 3892987"/>
                <a:gd name="connsiteX53" fmla="*/ 3744686 w 8679543"/>
                <a:gd name="connsiteY53" fmla="*/ 2046515 h 3892987"/>
                <a:gd name="connsiteX54" fmla="*/ 3773714 w 8679543"/>
                <a:gd name="connsiteY54" fmla="*/ 2090057 h 3892987"/>
                <a:gd name="connsiteX55" fmla="*/ 3817257 w 8679543"/>
                <a:gd name="connsiteY55" fmla="*/ 2177143 h 3892987"/>
                <a:gd name="connsiteX56" fmla="*/ 3860800 w 8679543"/>
                <a:gd name="connsiteY56" fmla="*/ 2220686 h 3892987"/>
                <a:gd name="connsiteX57" fmla="*/ 3889828 w 8679543"/>
                <a:gd name="connsiteY57" fmla="*/ 2264229 h 3892987"/>
                <a:gd name="connsiteX58" fmla="*/ 3933371 w 8679543"/>
                <a:gd name="connsiteY58" fmla="*/ 2307772 h 3892987"/>
                <a:gd name="connsiteX59" fmla="*/ 4034971 w 8679543"/>
                <a:gd name="connsiteY59" fmla="*/ 2409372 h 3892987"/>
                <a:gd name="connsiteX60" fmla="*/ 4107543 w 8679543"/>
                <a:gd name="connsiteY60" fmla="*/ 2481943 h 3892987"/>
                <a:gd name="connsiteX61" fmla="*/ 4180114 w 8679543"/>
                <a:gd name="connsiteY61" fmla="*/ 2540000 h 3892987"/>
                <a:gd name="connsiteX62" fmla="*/ 4238171 w 8679543"/>
                <a:gd name="connsiteY62" fmla="*/ 2627086 h 3892987"/>
                <a:gd name="connsiteX63" fmla="*/ 4267200 w 8679543"/>
                <a:gd name="connsiteY63" fmla="*/ 2670629 h 3892987"/>
                <a:gd name="connsiteX64" fmla="*/ 4470400 w 8679543"/>
                <a:gd name="connsiteY64" fmla="*/ 2714172 h 3892987"/>
                <a:gd name="connsiteX65" fmla="*/ 4557486 w 8679543"/>
                <a:gd name="connsiteY65" fmla="*/ 2757715 h 3892987"/>
                <a:gd name="connsiteX66" fmla="*/ 4659086 w 8679543"/>
                <a:gd name="connsiteY66" fmla="*/ 2801257 h 3892987"/>
                <a:gd name="connsiteX67" fmla="*/ 4963886 w 8679543"/>
                <a:gd name="connsiteY67" fmla="*/ 2902857 h 3892987"/>
                <a:gd name="connsiteX68" fmla="*/ 5007428 w 8679543"/>
                <a:gd name="connsiteY68" fmla="*/ 2931886 h 3892987"/>
                <a:gd name="connsiteX69" fmla="*/ 5036457 w 8679543"/>
                <a:gd name="connsiteY69" fmla="*/ 2975429 h 3892987"/>
                <a:gd name="connsiteX70" fmla="*/ 5080000 w 8679543"/>
                <a:gd name="connsiteY70" fmla="*/ 3033486 h 3892987"/>
                <a:gd name="connsiteX71" fmla="*/ 5123543 w 8679543"/>
                <a:gd name="connsiteY71" fmla="*/ 3062515 h 3892987"/>
                <a:gd name="connsiteX72" fmla="*/ 5152571 w 8679543"/>
                <a:gd name="connsiteY72" fmla="*/ 3106057 h 3892987"/>
                <a:gd name="connsiteX73" fmla="*/ 5196114 w 8679543"/>
                <a:gd name="connsiteY73" fmla="*/ 3120572 h 3892987"/>
                <a:gd name="connsiteX74" fmla="*/ 5283200 w 8679543"/>
                <a:gd name="connsiteY74" fmla="*/ 3178629 h 3892987"/>
                <a:gd name="connsiteX75" fmla="*/ 5326743 w 8679543"/>
                <a:gd name="connsiteY75" fmla="*/ 3207657 h 3892987"/>
                <a:gd name="connsiteX76" fmla="*/ 5355771 w 8679543"/>
                <a:gd name="connsiteY76" fmla="*/ 3251200 h 3892987"/>
                <a:gd name="connsiteX77" fmla="*/ 5399314 w 8679543"/>
                <a:gd name="connsiteY77" fmla="*/ 3280229 h 3892987"/>
                <a:gd name="connsiteX78" fmla="*/ 5442857 w 8679543"/>
                <a:gd name="connsiteY78" fmla="*/ 3323772 h 3892987"/>
                <a:gd name="connsiteX79" fmla="*/ 5486400 w 8679543"/>
                <a:gd name="connsiteY79" fmla="*/ 3352800 h 3892987"/>
                <a:gd name="connsiteX80" fmla="*/ 5529943 w 8679543"/>
                <a:gd name="connsiteY80" fmla="*/ 3396343 h 3892987"/>
                <a:gd name="connsiteX81" fmla="*/ 5573486 w 8679543"/>
                <a:gd name="connsiteY81" fmla="*/ 3425372 h 3892987"/>
                <a:gd name="connsiteX82" fmla="*/ 5617028 w 8679543"/>
                <a:gd name="connsiteY82" fmla="*/ 3468915 h 3892987"/>
                <a:gd name="connsiteX83" fmla="*/ 5660571 w 8679543"/>
                <a:gd name="connsiteY83" fmla="*/ 3483429 h 3892987"/>
                <a:gd name="connsiteX84" fmla="*/ 5747657 w 8679543"/>
                <a:gd name="connsiteY84" fmla="*/ 3454400 h 3892987"/>
                <a:gd name="connsiteX85" fmla="*/ 5791200 w 8679543"/>
                <a:gd name="connsiteY85" fmla="*/ 3425372 h 3892987"/>
                <a:gd name="connsiteX86" fmla="*/ 5834743 w 8679543"/>
                <a:gd name="connsiteY86" fmla="*/ 3410857 h 3892987"/>
                <a:gd name="connsiteX87" fmla="*/ 5878286 w 8679543"/>
                <a:gd name="connsiteY87" fmla="*/ 3381829 h 3892987"/>
                <a:gd name="connsiteX88" fmla="*/ 5965371 w 8679543"/>
                <a:gd name="connsiteY88" fmla="*/ 3352800 h 3892987"/>
                <a:gd name="connsiteX89" fmla="*/ 6066971 w 8679543"/>
                <a:gd name="connsiteY89" fmla="*/ 3323772 h 3892987"/>
                <a:gd name="connsiteX90" fmla="*/ 6241143 w 8679543"/>
                <a:gd name="connsiteY90" fmla="*/ 3338286 h 3892987"/>
                <a:gd name="connsiteX91" fmla="*/ 6270171 w 8679543"/>
                <a:gd name="connsiteY91" fmla="*/ 3381829 h 3892987"/>
                <a:gd name="connsiteX92" fmla="*/ 6342743 w 8679543"/>
                <a:gd name="connsiteY92" fmla="*/ 3512457 h 3892987"/>
                <a:gd name="connsiteX93" fmla="*/ 6386286 w 8679543"/>
                <a:gd name="connsiteY93" fmla="*/ 3556000 h 3892987"/>
                <a:gd name="connsiteX94" fmla="*/ 6473371 w 8679543"/>
                <a:gd name="connsiteY94" fmla="*/ 3614057 h 3892987"/>
                <a:gd name="connsiteX95" fmla="*/ 6821714 w 8679543"/>
                <a:gd name="connsiteY95" fmla="*/ 3599543 h 3892987"/>
                <a:gd name="connsiteX96" fmla="*/ 7024914 w 8679543"/>
                <a:gd name="connsiteY96" fmla="*/ 3570515 h 3892987"/>
                <a:gd name="connsiteX97" fmla="*/ 7155543 w 8679543"/>
                <a:gd name="connsiteY97" fmla="*/ 3556000 h 3892987"/>
                <a:gd name="connsiteX98" fmla="*/ 7445828 w 8679543"/>
                <a:gd name="connsiteY98" fmla="*/ 3585029 h 3892987"/>
                <a:gd name="connsiteX99" fmla="*/ 7489371 w 8679543"/>
                <a:gd name="connsiteY99" fmla="*/ 3614057 h 3892987"/>
                <a:gd name="connsiteX100" fmla="*/ 7590971 w 8679543"/>
                <a:gd name="connsiteY100" fmla="*/ 3628572 h 3892987"/>
                <a:gd name="connsiteX101" fmla="*/ 8389257 w 8679543"/>
                <a:gd name="connsiteY101" fmla="*/ 3439886 h 3892987"/>
                <a:gd name="connsiteX102" fmla="*/ 8374743 w 8679543"/>
                <a:gd name="connsiteY102" fmla="*/ 3396343 h 3892987"/>
                <a:gd name="connsiteX103" fmla="*/ 8360228 w 8679543"/>
                <a:gd name="connsiteY103" fmla="*/ 3338286 h 3892987"/>
                <a:gd name="connsiteX104" fmla="*/ 8374743 w 8679543"/>
                <a:gd name="connsiteY104" fmla="*/ 2699657 h 3892987"/>
                <a:gd name="connsiteX105" fmla="*/ 8447314 w 8679543"/>
                <a:gd name="connsiteY105" fmla="*/ 2525486 h 3892987"/>
                <a:gd name="connsiteX106" fmla="*/ 8490857 w 8679543"/>
                <a:gd name="connsiteY106" fmla="*/ 2438400 h 3892987"/>
                <a:gd name="connsiteX107" fmla="*/ 8534400 w 8679543"/>
                <a:gd name="connsiteY107" fmla="*/ 2307772 h 3892987"/>
                <a:gd name="connsiteX108" fmla="*/ 8548914 w 8679543"/>
                <a:gd name="connsiteY108" fmla="*/ 2264229 h 3892987"/>
                <a:gd name="connsiteX109" fmla="*/ 8519886 w 8679543"/>
                <a:gd name="connsiteY109" fmla="*/ 2119086 h 3892987"/>
                <a:gd name="connsiteX110" fmla="*/ 8490857 w 8679543"/>
                <a:gd name="connsiteY110" fmla="*/ 2032000 h 3892987"/>
                <a:gd name="connsiteX111" fmla="*/ 8505371 w 8679543"/>
                <a:gd name="connsiteY111" fmla="*/ 1654629 h 3892987"/>
                <a:gd name="connsiteX112" fmla="*/ 8548914 w 8679543"/>
                <a:gd name="connsiteY112" fmla="*/ 1567543 h 3892987"/>
                <a:gd name="connsiteX113" fmla="*/ 8592457 w 8679543"/>
                <a:gd name="connsiteY113" fmla="*/ 1553029 h 3892987"/>
                <a:gd name="connsiteX114" fmla="*/ 8621486 w 8679543"/>
                <a:gd name="connsiteY114" fmla="*/ 1465943 h 3892987"/>
                <a:gd name="connsiteX115" fmla="*/ 8636000 w 8679543"/>
                <a:gd name="connsiteY115" fmla="*/ 1422400 h 3892987"/>
                <a:gd name="connsiteX116" fmla="*/ 8679543 w 8679543"/>
                <a:gd name="connsiteY116" fmla="*/ 1335315 h 3892987"/>
                <a:gd name="connsiteX117" fmla="*/ 8505371 w 8679543"/>
                <a:gd name="connsiteY117" fmla="*/ 1059543 h 3892987"/>
                <a:gd name="connsiteX118" fmla="*/ 8447314 w 8679543"/>
                <a:gd name="connsiteY118" fmla="*/ 1030515 h 3892987"/>
                <a:gd name="connsiteX119" fmla="*/ 8389257 w 8679543"/>
                <a:gd name="connsiteY119" fmla="*/ 1016000 h 3892987"/>
                <a:gd name="connsiteX120" fmla="*/ 8345714 w 8679543"/>
                <a:gd name="connsiteY120" fmla="*/ 986972 h 3892987"/>
                <a:gd name="connsiteX121" fmla="*/ 8302171 w 8679543"/>
                <a:gd name="connsiteY121" fmla="*/ 972457 h 3892987"/>
                <a:gd name="connsiteX122" fmla="*/ 8316686 w 8679543"/>
                <a:gd name="connsiteY122" fmla="*/ 798286 h 3892987"/>
                <a:gd name="connsiteX123" fmla="*/ 8360228 w 8679543"/>
                <a:gd name="connsiteY123" fmla="*/ 783772 h 3892987"/>
                <a:gd name="connsiteX124" fmla="*/ 8432800 w 8679543"/>
                <a:gd name="connsiteY124" fmla="*/ 261257 h 3892987"/>
                <a:gd name="connsiteX125" fmla="*/ 8418286 w 8679543"/>
                <a:gd name="connsiteY125" fmla="*/ 101600 h 3892987"/>
                <a:gd name="connsiteX126" fmla="*/ 8374743 w 8679543"/>
                <a:gd name="connsiteY126" fmla="*/ 116115 h 3892987"/>
                <a:gd name="connsiteX127" fmla="*/ 8287657 w 8679543"/>
                <a:gd name="connsiteY127" fmla="*/ 159657 h 3892987"/>
                <a:gd name="connsiteX128" fmla="*/ 8128000 w 8679543"/>
                <a:gd name="connsiteY128" fmla="*/ 130629 h 3892987"/>
                <a:gd name="connsiteX129" fmla="*/ 8084457 w 8679543"/>
                <a:gd name="connsiteY129" fmla="*/ 101600 h 3892987"/>
                <a:gd name="connsiteX130" fmla="*/ 7997371 w 8679543"/>
                <a:gd name="connsiteY130" fmla="*/ 72572 h 3892987"/>
                <a:gd name="connsiteX131" fmla="*/ 7953828 w 8679543"/>
                <a:gd name="connsiteY131" fmla="*/ 188686 h 3892987"/>
                <a:gd name="connsiteX132" fmla="*/ 7910286 w 8679543"/>
                <a:gd name="connsiteY132" fmla="*/ 203200 h 3892987"/>
                <a:gd name="connsiteX133" fmla="*/ 7779657 w 8679543"/>
                <a:gd name="connsiteY133" fmla="*/ 188686 h 3892987"/>
                <a:gd name="connsiteX134" fmla="*/ 7736114 w 8679543"/>
                <a:gd name="connsiteY134" fmla="*/ 174172 h 3892987"/>
                <a:gd name="connsiteX135" fmla="*/ 7692571 w 8679543"/>
                <a:gd name="connsiteY135" fmla="*/ 130629 h 3892987"/>
                <a:gd name="connsiteX136" fmla="*/ 7605486 w 8679543"/>
                <a:gd name="connsiteY136" fmla="*/ 87086 h 3892987"/>
                <a:gd name="connsiteX137" fmla="*/ 7518400 w 8679543"/>
                <a:gd name="connsiteY137" fmla="*/ 43543 h 3892987"/>
                <a:gd name="connsiteX138" fmla="*/ 7431314 w 8679543"/>
                <a:gd name="connsiteY138" fmla="*/ 0 h 3892987"/>
                <a:gd name="connsiteX139" fmla="*/ 7329714 w 8679543"/>
                <a:gd name="connsiteY139" fmla="*/ 29029 h 3892987"/>
                <a:gd name="connsiteX140" fmla="*/ 7286171 w 8679543"/>
                <a:gd name="connsiteY140" fmla="*/ 58057 h 3892987"/>
                <a:gd name="connsiteX141" fmla="*/ 7242628 w 8679543"/>
                <a:gd name="connsiteY141" fmla="*/ 72572 h 3892987"/>
                <a:gd name="connsiteX142" fmla="*/ 7155543 w 8679543"/>
                <a:gd name="connsiteY142" fmla="*/ 145143 h 3892987"/>
                <a:gd name="connsiteX143" fmla="*/ 7112000 w 8679543"/>
                <a:gd name="connsiteY143" fmla="*/ 159657 h 3892987"/>
                <a:gd name="connsiteX144" fmla="*/ 7024914 w 8679543"/>
                <a:gd name="connsiteY144" fmla="*/ 203200 h 3892987"/>
                <a:gd name="connsiteX145" fmla="*/ 6937828 w 8679543"/>
                <a:gd name="connsiteY145" fmla="*/ 246743 h 3892987"/>
                <a:gd name="connsiteX146" fmla="*/ 6894286 w 8679543"/>
                <a:gd name="connsiteY146" fmla="*/ 275772 h 3892987"/>
                <a:gd name="connsiteX147" fmla="*/ 6792686 w 8679543"/>
                <a:gd name="connsiteY147" fmla="*/ 261257 h 3892987"/>
                <a:gd name="connsiteX148" fmla="*/ 6763657 w 8679543"/>
                <a:gd name="connsiteY148" fmla="*/ 217715 h 3892987"/>
                <a:gd name="connsiteX149" fmla="*/ 6720114 w 8679543"/>
                <a:gd name="connsiteY149" fmla="*/ 174172 h 3892987"/>
                <a:gd name="connsiteX150" fmla="*/ 6705600 w 8679543"/>
                <a:gd name="connsiteY150" fmla="*/ 130629 h 3892987"/>
                <a:gd name="connsiteX151" fmla="*/ 6618514 w 8679543"/>
                <a:gd name="connsiteY151" fmla="*/ 101600 h 3892987"/>
                <a:gd name="connsiteX152" fmla="*/ 6574971 w 8679543"/>
                <a:gd name="connsiteY152" fmla="*/ 87086 h 3892987"/>
                <a:gd name="connsiteX153" fmla="*/ 6531428 w 8679543"/>
                <a:gd name="connsiteY153" fmla="*/ 72572 h 3892987"/>
                <a:gd name="connsiteX154" fmla="*/ 6458857 w 8679543"/>
                <a:gd name="connsiteY154" fmla="*/ 58057 h 3892987"/>
                <a:gd name="connsiteX155" fmla="*/ 6183086 w 8679543"/>
                <a:gd name="connsiteY155" fmla="*/ 72572 h 3892987"/>
                <a:gd name="connsiteX156" fmla="*/ 6052457 w 8679543"/>
                <a:gd name="connsiteY156" fmla="*/ 116115 h 3892987"/>
                <a:gd name="connsiteX157" fmla="*/ 6023428 w 8679543"/>
                <a:gd name="connsiteY157" fmla="*/ 159657 h 3892987"/>
                <a:gd name="connsiteX158" fmla="*/ 5936343 w 8679543"/>
                <a:gd name="connsiteY158" fmla="*/ 203200 h 3892987"/>
                <a:gd name="connsiteX159" fmla="*/ 5878286 w 8679543"/>
                <a:gd name="connsiteY159" fmla="*/ 290286 h 3892987"/>
                <a:gd name="connsiteX160" fmla="*/ 5849257 w 8679543"/>
                <a:gd name="connsiteY160" fmla="*/ 377372 h 3892987"/>
                <a:gd name="connsiteX161" fmla="*/ 5863771 w 8679543"/>
                <a:gd name="connsiteY161" fmla="*/ 493486 h 3892987"/>
                <a:gd name="connsiteX162" fmla="*/ 5863771 w 8679543"/>
                <a:gd name="connsiteY162" fmla="*/ 711200 h 3892987"/>
                <a:gd name="connsiteX163" fmla="*/ 5820228 w 8679543"/>
                <a:gd name="connsiteY163" fmla="*/ 740229 h 3892987"/>
                <a:gd name="connsiteX164" fmla="*/ 5675086 w 8679543"/>
                <a:gd name="connsiteY164" fmla="*/ 769257 h 3892987"/>
                <a:gd name="connsiteX165" fmla="*/ 5384800 w 8679543"/>
                <a:gd name="connsiteY165" fmla="*/ 783772 h 3892987"/>
                <a:gd name="connsiteX166" fmla="*/ 5384800 w 8679543"/>
                <a:gd name="connsiteY166" fmla="*/ 943429 h 3892987"/>
                <a:gd name="connsiteX167" fmla="*/ 5442857 w 8679543"/>
                <a:gd name="connsiteY167" fmla="*/ 1030515 h 3892987"/>
                <a:gd name="connsiteX168" fmla="*/ 5457371 w 8679543"/>
                <a:gd name="connsiteY168" fmla="*/ 1074057 h 3892987"/>
                <a:gd name="connsiteX169" fmla="*/ 5457371 w 8679543"/>
                <a:gd name="connsiteY169" fmla="*/ 1306286 h 3892987"/>
                <a:gd name="connsiteX170" fmla="*/ 5413828 w 8679543"/>
                <a:gd name="connsiteY170" fmla="*/ 1335315 h 3892987"/>
                <a:gd name="connsiteX171" fmla="*/ 5326743 w 8679543"/>
                <a:gd name="connsiteY171" fmla="*/ 1364343 h 3892987"/>
                <a:gd name="connsiteX172" fmla="*/ 5283200 w 8679543"/>
                <a:gd name="connsiteY172" fmla="*/ 1393372 h 3892987"/>
                <a:gd name="connsiteX173" fmla="*/ 4992914 w 8679543"/>
                <a:gd name="connsiteY173" fmla="*/ 1364343 h 3892987"/>
                <a:gd name="connsiteX174" fmla="*/ 4862286 w 8679543"/>
                <a:gd name="connsiteY174" fmla="*/ 1306286 h 3892987"/>
                <a:gd name="connsiteX175" fmla="*/ 4818743 w 8679543"/>
                <a:gd name="connsiteY175" fmla="*/ 1291772 h 3892987"/>
                <a:gd name="connsiteX176" fmla="*/ 4775200 w 8679543"/>
                <a:gd name="connsiteY176" fmla="*/ 1204686 h 3892987"/>
                <a:gd name="connsiteX177" fmla="*/ 4746171 w 8679543"/>
                <a:gd name="connsiteY177" fmla="*/ 1161143 h 3892987"/>
                <a:gd name="connsiteX178" fmla="*/ 4760686 w 8679543"/>
                <a:gd name="connsiteY178" fmla="*/ 1059543 h 3892987"/>
                <a:gd name="connsiteX179" fmla="*/ 4789714 w 8679543"/>
                <a:gd name="connsiteY179" fmla="*/ 972457 h 3892987"/>
                <a:gd name="connsiteX180" fmla="*/ 4731657 w 8679543"/>
                <a:gd name="connsiteY180" fmla="*/ 870857 h 3892987"/>
                <a:gd name="connsiteX181" fmla="*/ 4702628 w 8679543"/>
                <a:gd name="connsiteY181" fmla="*/ 827315 h 3892987"/>
                <a:gd name="connsiteX182" fmla="*/ 4615543 w 8679543"/>
                <a:gd name="connsiteY182" fmla="*/ 798286 h 3892987"/>
                <a:gd name="connsiteX183" fmla="*/ 4528457 w 8679543"/>
                <a:gd name="connsiteY183" fmla="*/ 754743 h 3892987"/>
                <a:gd name="connsiteX184" fmla="*/ 4441371 w 8679543"/>
                <a:gd name="connsiteY184" fmla="*/ 711200 h 3892987"/>
                <a:gd name="connsiteX185" fmla="*/ 4049486 w 8679543"/>
                <a:gd name="connsiteY185" fmla="*/ 696686 h 3892987"/>
                <a:gd name="connsiteX186" fmla="*/ 3860800 w 8679543"/>
                <a:gd name="connsiteY186" fmla="*/ 682172 h 3892987"/>
                <a:gd name="connsiteX187" fmla="*/ 3788228 w 8679543"/>
                <a:gd name="connsiteY187" fmla="*/ 667657 h 3892987"/>
                <a:gd name="connsiteX188" fmla="*/ 3657600 w 8679543"/>
                <a:gd name="connsiteY188" fmla="*/ 653143 h 3892987"/>
                <a:gd name="connsiteX189" fmla="*/ 3439886 w 8679543"/>
                <a:gd name="connsiteY189" fmla="*/ 638629 h 3892987"/>
                <a:gd name="connsiteX190" fmla="*/ 3352800 w 8679543"/>
                <a:gd name="connsiteY190" fmla="*/ 609600 h 3892987"/>
                <a:gd name="connsiteX191" fmla="*/ 3265714 w 8679543"/>
                <a:gd name="connsiteY191" fmla="*/ 566057 h 3892987"/>
                <a:gd name="connsiteX192" fmla="*/ 3207657 w 8679543"/>
                <a:gd name="connsiteY192" fmla="*/ 537029 h 3892987"/>
                <a:gd name="connsiteX193" fmla="*/ 3106057 w 8679543"/>
                <a:gd name="connsiteY193" fmla="*/ 508000 h 3892987"/>
                <a:gd name="connsiteX194" fmla="*/ 3062514 w 8679543"/>
                <a:gd name="connsiteY194" fmla="*/ 478972 h 3892987"/>
                <a:gd name="connsiteX195" fmla="*/ 2989943 w 8679543"/>
                <a:gd name="connsiteY195" fmla="*/ 464457 h 3892987"/>
                <a:gd name="connsiteX196" fmla="*/ 2902857 w 8679543"/>
                <a:gd name="connsiteY196" fmla="*/ 435429 h 3892987"/>
                <a:gd name="connsiteX197" fmla="*/ 2859314 w 8679543"/>
                <a:gd name="connsiteY197" fmla="*/ 420915 h 3892987"/>
                <a:gd name="connsiteX198" fmla="*/ 2728686 w 8679543"/>
                <a:gd name="connsiteY198" fmla="*/ 362857 h 3892987"/>
                <a:gd name="connsiteX199" fmla="*/ 2685143 w 8679543"/>
                <a:gd name="connsiteY199" fmla="*/ 348343 h 3892987"/>
                <a:gd name="connsiteX200" fmla="*/ 2641600 w 8679543"/>
                <a:gd name="connsiteY200" fmla="*/ 333829 h 3892987"/>
                <a:gd name="connsiteX201" fmla="*/ 2525486 w 8679543"/>
                <a:gd name="connsiteY201" fmla="*/ 290286 h 3892987"/>
                <a:gd name="connsiteX202" fmla="*/ 2438400 w 8679543"/>
                <a:gd name="connsiteY202" fmla="*/ 261257 h 3892987"/>
                <a:gd name="connsiteX203" fmla="*/ 2380343 w 8679543"/>
                <a:gd name="connsiteY203" fmla="*/ 246743 h 3892987"/>
                <a:gd name="connsiteX204" fmla="*/ 2206171 w 8679543"/>
                <a:gd name="connsiteY204" fmla="*/ 261257 h 3892987"/>
                <a:gd name="connsiteX205" fmla="*/ 2119086 w 8679543"/>
                <a:gd name="connsiteY205" fmla="*/ 275772 h 3892987"/>
                <a:gd name="connsiteX206" fmla="*/ 1669143 w 8679543"/>
                <a:gd name="connsiteY206" fmla="*/ 261257 h 3892987"/>
                <a:gd name="connsiteX207" fmla="*/ 1407886 w 8679543"/>
                <a:gd name="connsiteY207" fmla="*/ 304800 h 3892987"/>
                <a:gd name="connsiteX208" fmla="*/ 1364343 w 8679543"/>
                <a:gd name="connsiteY208" fmla="*/ 348343 h 3892987"/>
                <a:gd name="connsiteX209" fmla="*/ 1204686 w 8679543"/>
                <a:gd name="connsiteY209" fmla="*/ 275772 h 3892987"/>
                <a:gd name="connsiteX210" fmla="*/ 1204686 w 8679543"/>
                <a:gd name="connsiteY210" fmla="*/ 275772 h 3892987"/>
                <a:gd name="connsiteX211" fmla="*/ 1117600 w 8679543"/>
                <a:gd name="connsiteY211" fmla="*/ 246743 h 3892987"/>
                <a:gd name="connsiteX212" fmla="*/ 1030514 w 8679543"/>
                <a:gd name="connsiteY212" fmla="*/ 203200 h 3892987"/>
                <a:gd name="connsiteX213" fmla="*/ 1074057 w 8679543"/>
                <a:gd name="connsiteY213" fmla="*/ 304800 h 3892987"/>
                <a:gd name="connsiteX214" fmla="*/ 1088571 w 8679543"/>
                <a:gd name="connsiteY214" fmla="*/ 362857 h 3892987"/>
                <a:gd name="connsiteX215" fmla="*/ 1132114 w 8679543"/>
                <a:gd name="connsiteY215" fmla="*/ 406400 h 3892987"/>
                <a:gd name="connsiteX216" fmla="*/ 1190171 w 8679543"/>
                <a:gd name="connsiteY216" fmla="*/ 493486 h 3892987"/>
                <a:gd name="connsiteX217" fmla="*/ 1219200 w 8679543"/>
                <a:gd name="connsiteY217" fmla="*/ 537029 h 3892987"/>
                <a:gd name="connsiteX218" fmla="*/ 1233714 w 8679543"/>
                <a:gd name="connsiteY218" fmla="*/ 711200 h 3892987"/>
                <a:gd name="connsiteX219" fmla="*/ 1248228 w 8679543"/>
                <a:gd name="connsiteY219" fmla="*/ 754743 h 3892987"/>
                <a:gd name="connsiteX220" fmla="*/ 1262743 w 8679543"/>
                <a:gd name="connsiteY220" fmla="*/ 928915 h 3892987"/>
                <a:gd name="connsiteX221" fmla="*/ 1219200 w 8679543"/>
                <a:gd name="connsiteY221" fmla="*/ 957943 h 3892987"/>
                <a:gd name="connsiteX222" fmla="*/ 1190171 w 8679543"/>
                <a:gd name="connsiteY222" fmla="*/ 1001486 h 3892987"/>
                <a:gd name="connsiteX223" fmla="*/ 1262743 w 8679543"/>
                <a:gd name="connsiteY223" fmla="*/ 1103086 h 3892987"/>
                <a:gd name="connsiteX224" fmla="*/ 1306286 w 8679543"/>
                <a:gd name="connsiteY224" fmla="*/ 1132115 h 3892987"/>
                <a:gd name="connsiteX225" fmla="*/ 1335314 w 8679543"/>
                <a:gd name="connsiteY225" fmla="*/ 1233715 h 3892987"/>
                <a:gd name="connsiteX226" fmla="*/ 1465943 w 8679543"/>
                <a:gd name="connsiteY226" fmla="*/ 1291772 h 3892987"/>
                <a:gd name="connsiteX227" fmla="*/ 1611086 w 8679543"/>
                <a:gd name="connsiteY227" fmla="*/ 1364343 h 3892987"/>
                <a:gd name="connsiteX228" fmla="*/ 1654628 w 8679543"/>
                <a:gd name="connsiteY228" fmla="*/ 1393372 h 3892987"/>
                <a:gd name="connsiteX229" fmla="*/ 1698171 w 8679543"/>
                <a:gd name="connsiteY229" fmla="*/ 1407886 h 3892987"/>
                <a:gd name="connsiteX230" fmla="*/ 2046514 w 8679543"/>
                <a:gd name="connsiteY230" fmla="*/ 1422400 h 3892987"/>
                <a:gd name="connsiteX231" fmla="*/ 2104571 w 8679543"/>
                <a:gd name="connsiteY231" fmla="*/ 1436915 h 3892987"/>
                <a:gd name="connsiteX232" fmla="*/ 2148114 w 8679543"/>
                <a:gd name="connsiteY232" fmla="*/ 1451429 h 3892987"/>
                <a:gd name="connsiteX233" fmla="*/ 2119086 w 8679543"/>
                <a:gd name="connsiteY233" fmla="*/ 1509486 h 3892987"/>
                <a:gd name="connsiteX234" fmla="*/ 2104571 w 8679543"/>
                <a:gd name="connsiteY234" fmla="*/ 1553029 h 3892987"/>
                <a:gd name="connsiteX235" fmla="*/ 2061028 w 8679543"/>
                <a:gd name="connsiteY235" fmla="*/ 1640115 h 3892987"/>
                <a:gd name="connsiteX236" fmla="*/ 2090057 w 8679543"/>
                <a:gd name="connsiteY236" fmla="*/ 1857829 h 3892987"/>
                <a:gd name="connsiteX237" fmla="*/ 2104571 w 8679543"/>
                <a:gd name="connsiteY237" fmla="*/ 1959429 h 3892987"/>
                <a:gd name="connsiteX238" fmla="*/ 2119086 w 8679543"/>
                <a:gd name="connsiteY238" fmla="*/ 2032000 h 3892987"/>
                <a:gd name="connsiteX239" fmla="*/ 2133600 w 8679543"/>
                <a:gd name="connsiteY239" fmla="*/ 2075543 h 3892987"/>
                <a:gd name="connsiteX240" fmla="*/ 2177143 w 8679543"/>
                <a:gd name="connsiteY240" fmla="*/ 2090057 h 3892987"/>
                <a:gd name="connsiteX241" fmla="*/ 2220686 w 8679543"/>
                <a:gd name="connsiteY241" fmla="*/ 2177143 h 3892987"/>
                <a:gd name="connsiteX242" fmla="*/ 2264228 w 8679543"/>
                <a:gd name="connsiteY242" fmla="*/ 2264229 h 3892987"/>
                <a:gd name="connsiteX243" fmla="*/ 2206171 w 8679543"/>
                <a:gd name="connsiteY243" fmla="*/ 2380343 h 3892987"/>
                <a:gd name="connsiteX244" fmla="*/ 2104571 w 8679543"/>
                <a:gd name="connsiteY244" fmla="*/ 2365829 h 3892987"/>
                <a:gd name="connsiteX245" fmla="*/ 2017486 w 8679543"/>
                <a:gd name="connsiteY245" fmla="*/ 2322286 h 3892987"/>
                <a:gd name="connsiteX246" fmla="*/ 1973943 w 8679543"/>
                <a:gd name="connsiteY246" fmla="*/ 2307772 h 3892987"/>
                <a:gd name="connsiteX247" fmla="*/ 1901371 w 8679543"/>
                <a:gd name="connsiteY247" fmla="*/ 2278743 h 3892987"/>
                <a:gd name="connsiteX248" fmla="*/ 1683657 w 8679543"/>
                <a:gd name="connsiteY248" fmla="*/ 2293257 h 3892987"/>
                <a:gd name="connsiteX249" fmla="*/ 1669143 w 8679543"/>
                <a:gd name="connsiteY249" fmla="*/ 2336800 h 3892987"/>
                <a:gd name="connsiteX250" fmla="*/ 1582057 w 8679543"/>
                <a:gd name="connsiteY250" fmla="*/ 2380343 h 3892987"/>
                <a:gd name="connsiteX251" fmla="*/ 1407886 w 8679543"/>
                <a:gd name="connsiteY251" fmla="*/ 2351315 h 3892987"/>
                <a:gd name="connsiteX252" fmla="*/ 1364343 w 8679543"/>
                <a:gd name="connsiteY252" fmla="*/ 2322286 h 3892987"/>
                <a:gd name="connsiteX253" fmla="*/ 1335314 w 8679543"/>
                <a:gd name="connsiteY253" fmla="*/ 2278743 h 3892987"/>
                <a:gd name="connsiteX254" fmla="*/ 1248228 w 8679543"/>
                <a:gd name="connsiteY254" fmla="*/ 2249715 h 3892987"/>
                <a:gd name="connsiteX255" fmla="*/ 1204686 w 8679543"/>
                <a:gd name="connsiteY255" fmla="*/ 2235200 h 3892987"/>
                <a:gd name="connsiteX256" fmla="*/ 1030514 w 8679543"/>
                <a:gd name="connsiteY256" fmla="*/ 2148115 h 3892987"/>
                <a:gd name="connsiteX257" fmla="*/ 928914 w 8679543"/>
                <a:gd name="connsiteY257" fmla="*/ 2119086 h 3892987"/>
                <a:gd name="connsiteX258" fmla="*/ 841828 w 8679543"/>
                <a:gd name="connsiteY258" fmla="*/ 2090057 h 3892987"/>
                <a:gd name="connsiteX259" fmla="*/ 827314 w 8679543"/>
                <a:gd name="connsiteY259" fmla="*/ 2046515 h 3892987"/>
                <a:gd name="connsiteX260" fmla="*/ 696686 w 8679543"/>
                <a:gd name="connsiteY260" fmla="*/ 1973943 h 3892987"/>
                <a:gd name="connsiteX261" fmla="*/ 609600 w 8679543"/>
                <a:gd name="connsiteY261" fmla="*/ 1915886 h 3892987"/>
                <a:gd name="connsiteX262" fmla="*/ 493486 w 8679543"/>
                <a:gd name="connsiteY262" fmla="*/ 1785257 h 3892987"/>
                <a:gd name="connsiteX263" fmla="*/ 449943 w 8679543"/>
                <a:gd name="connsiteY263" fmla="*/ 1770743 h 3892987"/>
                <a:gd name="connsiteX264" fmla="*/ 362857 w 8679543"/>
                <a:gd name="connsiteY264" fmla="*/ 1727200 h 3892987"/>
                <a:gd name="connsiteX265" fmla="*/ 145143 w 8679543"/>
                <a:gd name="connsiteY265" fmla="*/ 1741715 h 3892987"/>
                <a:gd name="connsiteX266" fmla="*/ 101600 w 8679543"/>
                <a:gd name="connsiteY266" fmla="*/ 1756229 h 3892987"/>
                <a:gd name="connsiteX267" fmla="*/ 87086 w 8679543"/>
                <a:gd name="connsiteY267" fmla="*/ 1814286 h 3892987"/>
                <a:gd name="connsiteX268" fmla="*/ 0 w 8679543"/>
                <a:gd name="connsiteY268" fmla="*/ 1886857 h 3892987"/>
                <a:gd name="connsiteX269" fmla="*/ 43543 w 8679543"/>
                <a:gd name="connsiteY269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827314 w 8679543"/>
                <a:gd name="connsiteY4" fmla="*/ 2554515 h 3892987"/>
                <a:gd name="connsiteX5" fmla="*/ 870857 w 8679543"/>
                <a:gd name="connsiteY5" fmla="*/ 2598057 h 3892987"/>
                <a:gd name="connsiteX6" fmla="*/ 928914 w 8679543"/>
                <a:gd name="connsiteY6" fmla="*/ 2685143 h 3892987"/>
                <a:gd name="connsiteX7" fmla="*/ 943428 w 8679543"/>
                <a:gd name="connsiteY7" fmla="*/ 2728686 h 3892987"/>
                <a:gd name="connsiteX8" fmla="*/ 949098 w 8679543"/>
                <a:gd name="connsiteY8" fmla="*/ 2830060 h 3892987"/>
                <a:gd name="connsiteX9" fmla="*/ 1088571 w 8679543"/>
                <a:gd name="connsiteY9" fmla="*/ 2989943 h 3892987"/>
                <a:gd name="connsiteX10" fmla="*/ 1103086 w 8679543"/>
                <a:gd name="connsiteY10" fmla="*/ 3033486 h 3892987"/>
                <a:gd name="connsiteX11" fmla="*/ 1161143 w 8679543"/>
                <a:gd name="connsiteY11" fmla="*/ 3120572 h 3892987"/>
                <a:gd name="connsiteX12" fmla="*/ 1190171 w 8679543"/>
                <a:gd name="connsiteY12" fmla="*/ 3164115 h 3892987"/>
                <a:gd name="connsiteX13" fmla="*/ 1219200 w 8679543"/>
                <a:gd name="connsiteY13" fmla="*/ 3207657 h 3892987"/>
                <a:gd name="connsiteX14" fmla="*/ 1277257 w 8679543"/>
                <a:gd name="connsiteY14" fmla="*/ 3294743 h 3892987"/>
                <a:gd name="connsiteX15" fmla="*/ 1291771 w 8679543"/>
                <a:gd name="connsiteY15" fmla="*/ 3338286 h 3892987"/>
                <a:gd name="connsiteX16" fmla="*/ 1320800 w 8679543"/>
                <a:gd name="connsiteY16" fmla="*/ 3381829 h 3892987"/>
                <a:gd name="connsiteX17" fmla="*/ 1378857 w 8679543"/>
                <a:gd name="connsiteY17" fmla="*/ 3483429 h 3892987"/>
                <a:gd name="connsiteX18" fmla="*/ 1494971 w 8679543"/>
                <a:gd name="connsiteY18" fmla="*/ 3628572 h 3892987"/>
                <a:gd name="connsiteX19" fmla="*/ 1553028 w 8679543"/>
                <a:gd name="connsiteY19" fmla="*/ 3701143 h 3892987"/>
                <a:gd name="connsiteX20" fmla="*/ 1625600 w 8679543"/>
                <a:gd name="connsiteY20" fmla="*/ 3759200 h 3892987"/>
                <a:gd name="connsiteX21" fmla="*/ 1712686 w 8679543"/>
                <a:gd name="connsiteY21" fmla="*/ 3802743 h 3892987"/>
                <a:gd name="connsiteX22" fmla="*/ 1843314 w 8679543"/>
                <a:gd name="connsiteY22" fmla="*/ 3860800 h 3892987"/>
                <a:gd name="connsiteX23" fmla="*/ 2133600 w 8679543"/>
                <a:gd name="connsiteY23" fmla="*/ 3875315 h 3892987"/>
                <a:gd name="connsiteX24" fmla="*/ 2424565 w 8679543"/>
                <a:gd name="connsiteY24" fmla="*/ 3888922 h 3892987"/>
                <a:gd name="connsiteX25" fmla="*/ 2400300 w 8679543"/>
                <a:gd name="connsiteY25" fmla="*/ 3768272 h 3892987"/>
                <a:gd name="connsiteX26" fmla="*/ 2336800 w 8679543"/>
                <a:gd name="connsiteY26" fmla="*/ 3556000 h 3892987"/>
                <a:gd name="connsiteX27" fmla="*/ 2307771 w 8679543"/>
                <a:gd name="connsiteY27" fmla="*/ 3468915 h 3892987"/>
                <a:gd name="connsiteX28" fmla="*/ 2264228 w 8679543"/>
                <a:gd name="connsiteY28" fmla="*/ 3381829 h 3892987"/>
                <a:gd name="connsiteX29" fmla="*/ 2159680 w 8679543"/>
                <a:gd name="connsiteY29" fmla="*/ 3051855 h 3892987"/>
                <a:gd name="connsiteX30" fmla="*/ 2027011 w 8679543"/>
                <a:gd name="connsiteY30" fmla="*/ 2621190 h 3892987"/>
                <a:gd name="connsiteX31" fmla="*/ 2128157 w 8679543"/>
                <a:gd name="connsiteY31" fmla="*/ 2896961 h 3892987"/>
                <a:gd name="connsiteX32" fmla="*/ 2279876 w 8679543"/>
                <a:gd name="connsiteY32" fmla="*/ 3077029 h 3892987"/>
                <a:gd name="connsiteX33" fmla="*/ 2351314 w 8679543"/>
                <a:gd name="connsiteY33" fmla="*/ 2873829 h 3892987"/>
                <a:gd name="connsiteX34" fmla="*/ 2322286 w 8679543"/>
                <a:gd name="connsiteY34" fmla="*/ 2772229 h 3892987"/>
                <a:gd name="connsiteX35" fmla="*/ 2365375 w 8679543"/>
                <a:gd name="connsiteY35" fmla="*/ 2607582 h 3892987"/>
                <a:gd name="connsiteX36" fmla="*/ 2448152 w 8679543"/>
                <a:gd name="connsiteY36" fmla="*/ 2444297 h 3892987"/>
                <a:gd name="connsiteX37" fmla="*/ 2583543 w 8679543"/>
                <a:gd name="connsiteY37" fmla="*/ 2481943 h 3892987"/>
                <a:gd name="connsiteX38" fmla="*/ 2627086 w 8679543"/>
                <a:gd name="connsiteY38" fmla="*/ 2467429 h 3892987"/>
                <a:gd name="connsiteX39" fmla="*/ 2685143 w 8679543"/>
                <a:gd name="connsiteY39" fmla="*/ 2394857 h 3892987"/>
                <a:gd name="connsiteX40" fmla="*/ 2743200 w 8679543"/>
                <a:gd name="connsiteY40" fmla="*/ 2307772 h 3892987"/>
                <a:gd name="connsiteX41" fmla="*/ 2801257 w 8679543"/>
                <a:gd name="connsiteY41" fmla="*/ 2177143 h 3892987"/>
                <a:gd name="connsiteX42" fmla="*/ 2830286 w 8679543"/>
                <a:gd name="connsiteY42" fmla="*/ 2090057 h 3892987"/>
                <a:gd name="connsiteX43" fmla="*/ 2975428 w 8679543"/>
                <a:gd name="connsiteY43" fmla="*/ 2002972 h 3892987"/>
                <a:gd name="connsiteX44" fmla="*/ 3033486 w 8679543"/>
                <a:gd name="connsiteY44" fmla="*/ 1944915 h 3892987"/>
                <a:gd name="connsiteX45" fmla="*/ 3106057 w 8679543"/>
                <a:gd name="connsiteY45" fmla="*/ 1857829 h 3892987"/>
                <a:gd name="connsiteX46" fmla="*/ 3164114 w 8679543"/>
                <a:gd name="connsiteY46" fmla="*/ 1828800 h 3892987"/>
                <a:gd name="connsiteX47" fmla="*/ 3439886 w 8679543"/>
                <a:gd name="connsiteY47" fmla="*/ 1814286 h 3892987"/>
                <a:gd name="connsiteX48" fmla="*/ 3497943 w 8679543"/>
                <a:gd name="connsiteY48" fmla="*/ 1901372 h 3892987"/>
                <a:gd name="connsiteX49" fmla="*/ 3628571 w 8679543"/>
                <a:gd name="connsiteY49" fmla="*/ 1944915 h 3892987"/>
                <a:gd name="connsiteX50" fmla="*/ 3672114 w 8679543"/>
                <a:gd name="connsiteY50" fmla="*/ 1959429 h 3892987"/>
                <a:gd name="connsiteX51" fmla="*/ 3730171 w 8679543"/>
                <a:gd name="connsiteY51" fmla="*/ 2002972 h 3892987"/>
                <a:gd name="connsiteX52" fmla="*/ 3744686 w 8679543"/>
                <a:gd name="connsiteY52" fmla="*/ 2046515 h 3892987"/>
                <a:gd name="connsiteX53" fmla="*/ 3773714 w 8679543"/>
                <a:gd name="connsiteY53" fmla="*/ 2090057 h 3892987"/>
                <a:gd name="connsiteX54" fmla="*/ 3817257 w 8679543"/>
                <a:gd name="connsiteY54" fmla="*/ 2177143 h 3892987"/>
                <a:gd name="connsiteX55" fmla="*/ 3860800 w 8679543"/>
                <a:gd name="connsiteY55" fmla="*/ 2220686 h 3892987"/>
                <a:gd name="connsiteX56" fmla="*/ 3889828 w 8679543"/>
                <a:gd name="connsiteY56" fmla="*/ 2264229 h 3892987"/>
                <a:gd name="connsiteX57" fmla="*/ 3933371 w 8679543"/>
                <a:gd name="connsiteY57" fmla="*/ 2307772 h 3892987"/>
                <a:gd name="connsiteX58" fmla="*/ 4034971 w 8679543"/>
                <a:gd name="connsiteY58" fmla="*/ 2409372 h 3892987"/>
                <a:gd name="connsiteX59" fmla="*/ 4107543 w 8679543"/>
                <a:gd name="connsiteY59" fmla="*/ 2481943 h 3892987"/>
                <a:gd name="connsiteX60" fmla="*/ 4180114 w 8679543"/>
                <a:gd name="connsiteY60" fmla="*/ 2540000 h 3892987"/>
                <a:gd name="connsiteX61" fmla="*/ 4238171 w 8679543"/>
                <a:gd name="connsiteY61" fmla="*/ 2627086 h 3892987"/>
                <a:gd name="connsiteX62" fmla="*/ 4267200 w 8679543"/>
                <a:gd name="connsiteY62" fmla="*/ 2670629 h 3892987"/>
                <a:gd name="connsiteX63" fmla="*/ 4470400 w 8679543"/>
                <a:gd name="connsiteY63" fmla="*/ 2714172 h 3892987"/>
                <a:gd name="connsiteX64" fmla="*/ 4557486 w 8679543"/>
                <a:gd name="connsiteY64" fmla="*/ 2757715 h 3892987"/>
                <a:gd name="connsiteX65" fmla="*/ 4659086 w 8679543"/>
                <a:gd name="connsiteY65" fmla="*/ 2801257 h 3892987"/>
                <a:gd name="connsiteX66" fmla="*/ 4963886 w 8679543"/>
                <a:gd name="connsiteY66" fmla="*/ 2902857 h 3892987"/>
                <a:gd name="connsiteX67" fmla="*/ 5007428 w 8679543"/>
                <a:gd name="connsiteY67" fmla="*/ 2931886 h 3892987"/>
                <a:gd name="connsiteX68" fmla="*/ 5036457 w 8679543"/>
                <a:gd name="connsiteY68" fmla="*/ 2975429 h 3892987"/>
                <a:gd name="connsiteX69" fmla="*/ 5080000 w 8679543"/>
                <a:gd name="connsiteY69" fmla="*/ 3033486 h 3892987"/>
                <a:gd name="connsiteX70" fmla="*/ 5123543 w 8679543"/>
                <a:gd name="connsiteY70" fmla="*/ 3062515 h 3892987"/>
                <a:gd name="connsiteX71" fmla="*/ 5152571 w 8679543"/>
                <a:gd name="connsiteY71" fmla="*/ 3106057 h 3892987"/>
                <a:gd name="connsiteX72" fmla="*/ 5196114 w 8679543"/>
                <a:gd name="connsiteY72" fmla="*/ 3120572 h 3892987"/>
                <a:gd name="connsiteX73" fmla="*/ 5283200 w 8679543"/>
                <a:gd name="connsiteY73" fmla="*/ 3178629 h 3892987"/>
                <a:gd name="connsiteX74" fmla="*/ 5326743 w 8679543"/>
                <a:gd name="connsiteY74" fmla="*/ 3207657 h 3892987"/>
                <a:gd name="connsiteX75" fmla="*/ 5355771 w 8679543"/>
                <a:gd name="connsiteY75" fmla="*/ 3251200 h 3892987"/>
                <a:gd name="connsiteX76" fmla="*/ 5399314 w 8679543"/>
                <a:gd name="connsiteY76" fmla="*/ 3280229 h 3892987"/>
                <a:gd name="connsiteX77" fmla="*/ 5442857 w 8679543"/>
                <a:gd name="connsiteY77" fmla="*/ 3323772 h 3892987"/>
                <a:gd name="connsiteX78" fmla="*/ 5486400 w 8679543"/>
                <a:gd name="connsiteY78" fmla="*/ 3352800 h 3892987"/>
                <a:gd name="connsiteX79" fmla="*/ 5529943 w 8679543"/>
                <a:gd name="connsiteY79" fmla="*/ 3396343 h 3892987"/>
                <a:gd name="connsiteX80" fmla="*/ 5573486 w 8679543"/>
                <a:gd name="connsiteY80" fmla="*/ 3425372 h 3892987"/>
                <a:gd name="connsiteX81" fmla="*/ 5617028 w 8679543"/>
                <a:gd name="connsiteY81" fmla="*/ 3468915 h 3892987"/>
                <a:gd name="connsiteX82" fmla="*/ 5660571 w 8679543"/>
                <a:gd name="connsiteY82" fmla="*/ 3483429 h 3892987"/>
                <a:gd name="connsiteX83" fmla="*/ 5747657 w 8679543"/>
                <a:gd name="connsiteY83" fmla="*/ 3454400 h 3892987"/>
                <a:gd name="connsiteX84" fmla="*/ 5791200 w 8679543"/>
                <a:gd name="connsiteY84" fmla="*/ 3425372 h 3892987"/>
                <a:gd name="connsiteX85" fmla="*/ 5834743 w 8679543"/>
                <a:gd name="connsiteY85" fmla="*/ 3410857 h 3892987"/>
                <a:gd name="connsiteX86" fmla="*/ 5878286 w 8679543"/>
                <a:gd name="connsiteY86" fmla="*/ 3381829 h 3892987"/>
                <a:gd name="connsiteX87" fmla="*/ 5965371 w 8679543"/>
                <a:gd name="connsiteY87" fmla="*/ 3352800 h 3892987"/>
                <a:gd name="connsiteX88" fmla="*/ 6066971 w 8679543"/>
                <a:gd name="connsiteY88" fmla="*/ 3323772 h 3892987"/>
                <a:gd name="connsiteX89" fmla="*/ 6241143 w 8679543"/>
                <a:gd name="connsiteY89" fmla="*/ 3338286 h 3892987"/>
                <a:gd name="connsiteX90" fmla="*/ 6270171 w 8679543"/>
                <a:gd name="connsiteY90" fmla="*/ 3381829 h 3892987"/>
                <a:gd name="connsiteX91" fmla="*/ 6342743 w 8679543"/>
                <a:gd name="connsiteY91" fmla="*/ 3512457 h 3892987"/>
                <a:gd name="connsiteX92" fmla="*/ 6386286 w 8679543"/>
                <a:gd name="connsiteY92" fmla="*/ 3556000 h 3892987"/>
                <a:gd name="connsiteX93" fmla="*/ 6473371 w 8679543"/>
                <a:gd name="connsiteY93" fmla="*/ 3614057 h 3892987"/>
                <a:gd name="connsiteX94" fmla="*/ 6821714 w 8679543"/>
                <a:gd name="connsiteY94" fmla="*/ 3599543 h 3892987"/>
                <a:gd name="connsiteX95" fmla="*/ 7024914 w 8679543"/>
                <a:gd name="connsiteY95" fmla="*/ 3570515 h 3892987"/>
                <a:gd name="connsiteX96" fmla="*/ 7155543 w 8679543"/>
                <a:gd name="connsiteY96" fmla="*/ 3556000 h 3892987"/>
                <a:gd name="connsiteX97" fmla="*/ 7445828 w 8679543"/>
                <a:gd name="connsiteY97" fmla="*/ 3585029 h 3892987"/>
                <a:gd name="connsiteX98" fmla="*/ 7489371 w 8679543"/>
                <a:gd name="connsiteY98" fmla="*/ 3614057 h 3892987"/>
                <a:gd name="connsiteX99" fmla="*/ 7590971 w 8679543"/>
                <a:gd name="connsiteY99" fmla="*/ 3628572 h 3892987"/>
                <a:gd name="connsiteX100" fmla="*/ 8389257 w 8679543"/>
                <a:gd name="connsiteY100" fmla="*/ 3439886 h 3892987"/>
                <a:gd name="connsiteX101" fmla="*/ 8374743 w 8679543"/>
                <a:gd name="connsiteY101" fmla="*/ 3396343 h 3892987"/>
                <a:gd name="connsiteX102" fmla="*/ 8360228 w 8679543"/>
                <a:gd name="connsiteY102" fmla="*/ 3338286 h 3892987"/>
                <a:gd name="connsiteX103" fmla="*/ 8374743 w 8679543"/>
                <a:gd name="connsiteY103" fmla="*/ 2699657 h 3892987"/>
                <a:gd name="connsiteX104" fmla="*/ 8447314 w 8679543"/>
                <a:gd name="connsiteY104" fmla="*/ 2525486 h 3892987"/>
                <a:gd name="connsiteX105" fmla="*/ 8490857 w 8679543"/>
                <a:gd name="connsiteY105" fmla="*/ 2438400 h 3892987"/>
                <a:gd name="connsiteX106" fmla="*/ 8534400 w 8679543"/>
                <a:gd name="connsiteY106" fmla="*/ 2307772 h 3892987"/>
                <a:gd name="connsiteX107" fmla="*/ 8548914 w 8679543"/>
                <a:gd name="connsiteY107" fmla="*/ 2264229 h 3892987"/>
                <a:gd name="connsiteX108" fmla="*/ 8519886 w 8679543"/>
                <a:gd name="connsiteY108" fmla="*/ 2119086 h 3892987"/>
                <a:gd name="connsiteX109" fmla="*/ 8490857 w 8679543"/>
                <a:gd name="connsiteY109" fmla="*/ 2032000 h 3892987"/>
                <a:gd name="connsiteX110" fmla="*/ 8505371 w 8679543"/>
                <a:gd name="connsiteY110" fmla="*/ 1654629 h 3892987"/>
                <a:gd name="connsiteX111" fmla="*/ 8548914 w 8679543"/>
                <a:gd name="connsiteY111" fmla="*/ 1567543 h 3892987"/>
                <a:gd name="connsiteX112" fmla="*/ 8592457 w 8679543"/>
                <a:gd name="connsiteY112" fmla="*/ 1553029 h 3892987"/>
                <a:gd name="connsiteX113" fmla="*/ 8621486 w 8679543"/>
                <a:gd name="connsiteY113" fmla="*/ 1465943 h 3892987"/>
                <a:gd name="connsiteX114" fmla="*/ 8636000 w 8679543"/>
                <a:gd name="connsiteY114" fmla="*/ 1422400 h 3892987"/>
                <a:gd name="connsiteX115" fmla="*/ 8679543 w 8679543"/>
                <a:gd name="connsiteY115" fmla="*/ 1335315 h 3892987"/>
                <a:gd name="connsiteX116" fmla="*/ 8505371 w 8679543"/>
                <a:gd name="connsiteY116" fmla="*/ 1059543 h 3892987"/>
                <a:gd name="connsiteX117" fmla="*/ 8447314 w 8679543"/>
                <a:gd name="connsiteY117" fmla="*/ 1030515 h 3892987"/>
                <a:gd name="connsiteX118" fmla="*/ 8389257 w 8679543"/>
                <a:gd name="connsiteY118" fmla="*/ 1016000 h 3892987"/>
                <a:gd name="connsiteX119" fmla="*/ 8345714 w 8679543"/>
                <a:gd name="connsiteY119" fmla="*/ 986972 h 3892987"/>
                <a:gd name="connsiteX120" fmla="*/ 8302171 w 8679543"/>
                <a:gd name="connsiteY120" fmla="*/ 972457 h 3892987"/>
                <a:gd name="connsiteX121" fmla="*/ 8316686 w 8679543"/>
                <a:gd name="connsiteY121" fmla="*/ 798286 h 3892987"/>
                <a:gd name="connsiteX122" fmla="*/ 8360228 w 8679543"/>
                <a:gd name="connsiteY122" fmla="*/ 783772 h 3892987"/>
                <a:gd name="connsiteX123" fmla="*/ 8432800 w 8679543"/>
                <a:gd name="connsiteY123" fmla="*/ 261257 h 3892987"/>
                <a:gd name="connsiteX124" fmla="*/ 8418286 w 8679543"/>
                <a:gd name="connsiteY124" fmla="*/ 101600 h 3892987"/>
                <a:gd name="connsiteX125" fmla="*/ 8374743 w 8679543"/>
                <a:gd name="connsiteY125" fmla="*/ 116115 h 3892987"/>
                <a:gd name="connsiteX126" fmla="*/ 8287657 w 8679543"/>
                <a:gd name="connsiteY126" fmla="*/ 159657 h 3892987"/>
                <a:gd name="connsiteX127" fmla="*/ 8128000 w 8679543"/>
                <a:gd name="connsiteY127" fmla="*/ 130629 h 3892987"/>
                <a:gd name="connsiteX128" fmla="*/ 8084457 w 8679543"/>
                <a:gd name="connsiteY128" fmla="*/ 101600 h 3892987"/>
                <a:gd name="connsiteX129" fmla="*/ 7997371 w 8679543"/>
                <a:gd name="connsiteY129" fmla="*/ 72572 h 3892987"/>
                <a:gd name="connsiteX130" fmla="*/ 7953828 w 8679543"/>
                <a:gd name="connsiteY130" fmla="*/ 188686 h 3892987"/>
                <a:gd name="connsiteX131" fmla="*/ 7910286 w 8679543"/>
                <a:gd name="connsiteY131" fmla="*/ 203200 h 3892987"/>
                <a:gd name="connsiteX132" fmla="*/ 7779657 w 8679543"/>
                <a:gd name="connsiteY132" fmla="*/ 188686 h 3892987"/>
                <a:gd name="connsiteX133" fmla="*/ 7736114 w 8679543"/>
                <a:gd name="connsiteY133" fmla="*/ 174172 h 3892987"/>
                <a:gd name="connsiteX134" fmla="*/ 7692571 w 8679543"/>
                <a:gd name="connsiteY134" fmla="*/ 130629 h 3892987"/>
                <a:gd name="connsiteX135" fmla="*/ 7605486 w 8679543"/>
                <a:gd name="connsiteY135" fmla="*/ 87086 h 3892987"/>
                <a:gd name="connsiteX136" fmla="*/ 7518400 w 8679543"/>
                <a:gd name="connsiteY136" fmla="*/ 43543 h 3892987"/>
                <a:gd name="connsiteX137" fmla="*/ 7431314 w 8679543"/>
                <a:gd name="connsiteY137" fmla="*/ 0 h 3892987"/>
                <a:gd name="connsiteX138" fmla="*/ 7329714 w 8679543"/>
                <a:gd name="connsiteY138" fmla="*/ 29029 h 3892987"/>
                <a:gd name="connsiteX139" fmla="*/ 7286171 w 8679543"/>
                <a:gd name="connsiteY139" fmla="*/ 58057 h 3892987"/>
                <a:gd name="connsiteX140" fmla="*/ 7242628 w 8679543"/>
                <a:gd name="connsiteY140" fmla="*/ 72572 h 3892987"/>
                <a:gd name="connsiteX141" fmla="*/ 7155543 w 8679543"/>
                <a:gd name="connsiteY141" fmla="*/ 145143 h 3892987"/>
                <a:gd name="connsiteX142" fmla="*/ 7112000 w 8679543"/>
                <a:gd name="connsiteY142" fmla="*/ 159657 h 3892987"/>
                <a:gd name="connsiteX143" fmla="*/ 7024914 w 8679543"/>
                <a:gd name="connsiteY143" fmla="*/ 203200 h 3892987"/>
                <a:gd name="connsiteX144" fmla="*/ 6937828 w 8679543"/>
                <a:gd name="connsiteY144" fmla="*/ 246743 h 3892987"/>
                <a:gd name="connsiteX145" fmla="*/ 6894286 w 8679543"/>
                <a:gd name="connsiteY145" fmla="*/ 275772 h 3892987"/>
                <a:gd name="connsiteX146" fmla="*/ 6792686 w 8679543"/>
                <a:gd name="connsiteY146" fmla="*/ 261257 h 3892987"/>
                <a:gd name="connsiteX147" fmla="*/ 6763657 w 8679543"/>
                <a:gd name="connsiteY147" fmla="*/ 217715 h 3892987"/>
                <a:gd name="connsiteX148" fmla="*/ 6720114 w 8679543"/>
                <a:gd name="connsiteY148" fmla="*/ 174172 h 3892987"/>
                <a:gd name="connsiteX149" fmla="*/ 6705600 w 8679543"/>
                <a:gd name="connsiteY149" fmla="*/ 130629 h 3892987"/>
                <a:gd name="connsiteX150" fmla="*/ 6618514 w 8679543"/>
                <a:gd name="connsiteY150" fmla="*/ 101600 h 3892987"/>
                <a:gd name="connsiteX151" fmla="*/ 6574971 w 8679543"/>
                <a:gd name="connsiteY151" fmla="*/ 87086 h 3892987"/>
                <a:gd name="connsiteX152" fmla="*/ 6531428 w 8679543"/>
                <a:gd name="connsiteY152" fmla="*/ 72572 h 3892987"/>
                <a:gd name="connsiteX153" fmla="*/ 6458857 w 8679543"/>
                <a:gd name="connsiteY153" fmla="*/ 58057 h 3892987"/>
                <a:gd name="connsiteX154" fmla="*/ 6183086 w 8679543"/>
                <a:gd name="connsiteY154" fmla="*/ 72572 h 3892987"/>
                <a:gd name="connsiteX155" fmla="*/ 6052457 w 8679543"/>
                <a:gd name="connsiteY155" fmla="*/ 116115 h 3892987"/>
                <a:gd name="connsiteX156" fmla="*/ 6023428 w 8679543"/>
                <a:gd name="connsiteY156" fmla="*/ 159657 h 3892987"/>
                <a:gd name="connsiteX157" fmla="*/ 5936343 w 8679543"/>
                <a:gd name="connsiteY157" fmla="*/ 203200 h 3892987"/>
                <a:gd name="connsiteX158" fmla="*/ 5878286 w 8679543"/>
                <a:gd name="connsiteY158" fmla="*/ 290286 h 3892987"/>
                <a:gd name="connsiteX159" fmla="*/ 5849257 w 8679543"/>
                <a:gd name="connsiteY159" fmla="*/ 377372 h 3892987"/>
                <a:gd name="connsiteX160" fmla="*/ 5863771 w 8679543"/>
                <a:gd name="connsiteY160" fmla="*/ 493486 h 3892987"/>
                <a:gd name="connsiteX161" fmla="*/ 5863771 w 8679543"/>
                <a:gd name="connsiteY161" fmla="*/ 711200 h 3892987"/>
                <a:gd name="connsiteX162" fmla="*/ 5820228 w 8679543"/>
                <a:gd name="connsiteY162" fmla="*/ 740229 h 3892987"/>
                <a:gd name="connsiteX163" fmla="*/ 5675086 w 8679543"/>
                <a:gd name="connsiteY163" fmla="*/ 769257 h 3892987"/>
                <a:gd name="connsiteX164" fmla="*/ 5384800 w 8679543"/>
                <a:gd name="connsiteY164" fmla="*/ 783772 h 3892987"/>
                <a:gd name="connsiteX165" fmla="*/ 5384800 w 8679543"/>
                <a:gd name="connsiteY165" fmla="*/ 943429 h 3892987"/>
                <a:gd name="connsiteX166" fmla="*/ 5442857 w 8679543"/>
                <a:gd name="connsiteY166" fmla="*/ 1030515 h 3892987"/>
                <a:gd name="connsiteX167" fmla="*/ 5457371 w 8679543"/>
                <a:gd name="connsiteY167" fmla="*/ 1074057 h 3892987"/>
                <a:gd name="connsiteX168" fmla="*/ 5457371 w 8679543"/>
                <a:gd name="connsiteY168" fmla="*/ 1306286 h 3892987"/>
                <a:gd name="connsiteX169" fmla="*/ 5413828 w 8679543"/>
                <a:gd name="connsiteY169" fmla="*/ 1335315 h 3892987"/>
                <a:gd name="connsiteX170" fmla="*/ 5326743 w 8679543"/>
                <a:gd name="connsiteY170" fmla="*/ 1364343 h 3892987"/>
                <a:gd name="connsiteX171" fmla="*/ 5283200 w 8679543"/>
                <a:gd name="connsiteY171" fmla="*/ 1393372 h 3892987"/>
                <a:gd name="connsiteX172" fmla="*/ 4992914 w 8679543"/>
                <a:gd name="connsiteY172" fmla="*/ 1364343 h 3892987"/>
                <a:gd name="connsiteX173" fmla="*/ 4862286 w 8679543"/>
                <a:gd name="connsiteY173" fmla="*/ 1306286 h 3892987"/>
                <a:gd name="connsiteX174" fmla="*/ 4818743 w 8679543"/>
                <a:gd name="connsiteY174" fmla="*/ 1291772 h 3892987"/>
                <a:gd name="connsiteX175" fmla="*/ 4775200 w 8679543"/>
                <a:gd name="connsiteY175" fmla="*/ 1204686 h 3892987"/>
                <a:gd name="connsiteX176" fmla="*/ 4746171 w 8679543"/>
                <a:gd name="connsiteY176" fmla="*/ 1161143 h 3892987"/>
                <a:gd name="connsiteX177" fmla="*/ 4760686 w 8679543"/>
                <a:gd name="connsiteY177" fmla="*/ 1059543 h 3892987"/>
                <a:gd name="connsiteX178" fmla="*/ 4789714 w 8679543"/>
                <a:gd name="connsiteY178" fmla="*/ 972457 h 3892987"/>
                <a:gd name="connsiteX179" fmla="*/ 4731657 w 8679543"/>
                <a:gd name="connsiteY179" fmla="*/ 870857 h 3892987"/>
                <a:gd name="connsiteX180" fmla="*/ 4702628 w 8679543"/>
                <a:gd name="connsiteY180" fmla="*/ 827315 h 3892987"/>
                <a:gd name="connsiteX181" fmla="*/ 4615543 w 8679543"/>
                <a:gd name="connsiteY181" fmla="*/ 798286 h 3892987"/>
                <a:gd name="connsiteX182" fmla="*/ 4528457 w 8679543"/>
                <a:gd name="connsiteY182" fmla="*/ 754743 h 3892987"/>
                <a:gd name="connsiteX183" fmla="*/ 4441371 w 8679543"/>
                <a:gd name="connsiteY183" fmla="*/ 711200 h 3892987"/>
                <a:gd name="connsiteX184" fmla="*/ 4049486 w 8679543"/>
                <a:gd name="connsiteY184" fmla="*/ 696686 h 3892987"/>
                <a:gd name="connsiteX185" fmla="*/ 3860800 w 8679543"/>
                <a:gd name="connsiteY185" fmla="*/ 682172 h 3892987"/>
                <a:gd name="connsiteX186" fmla="*/ 3788228 w 8679543"/>
                <a:gd name="connsiteY186" fmla="*/ 667657 h 3892987"/>
                <a:gd name="connsiteX187" fmla="*/ 3657600 w 8679543"/>
                <a:gd name="connsiteY187" fmla="*/ 653143 h 3892987"/>
                <a:gd name="connsiteX188" fmla="*/ 3439886 w 8679543"/>
                <a:gd name="connsiteY188" fmla="*/ 638629 h 3892987"/>
                <a:gd name="connsiteX189" fmla="*/ 3352800 w 8679543"/>
                <a:gd name="connsiteY189" fmla="*/ 609600 h 3892987"/>
                <a:gd name="connsiteX190" fmla="*/ 3265714 w 8679543"/>
                <a:gd name="connsiteY190" fmla="*/ 566057 h 3892987"/>
                <a:gd name="connsiteX191" fmla="*/ 3207657 w 8679543"/>
                <a:gd name="connsiteY191" fmla="*/ 537029 h 3892987"/>
                <a:gd name="connsiteX192" fmla="*/ 3106057 w 8679543"/>
                <a:gd name="connsiteY192" fmla="*/ 508000 h 3892987"/>
                <a:gd name="connsiteX193" fmla="*/ 3062514 w 8679543"/>
                <a:gd name="connsiteY193" fmla="*/ 478972 h 3892987"/>
                <a:gd name="connsiteX194" fmla="*/ 2989943 w 8679543"/>
                <a:gd name="connsiteY194" fmla="*/ 464457 h 3892987"/>
                <a:gd name="connsiteX195" fmla="*/ 2902857 w 8679543"/>
                <a:gd name="connsiteY195" fmla="*/ 435429 h 3892987"/>
                <a:gd name="connsiteX196" fmla="*/ 2859314 w 8679543"/>
                <a:gd name="connsiteY196" fmla="*/ 420915 h 3892987"/>
                <a:gd name="connsiteX197" fmla="*/ 2728686 w 8679543"/>
                <a:gd name="connsiteY197" fmla="*/ 362857 h 3892987"/>
                <a:gd name="connsiteX198" fmla="*/ 2685143 w 8679543"/>
                <a:gd name="connsiteY198" fmla="*/ 348343 h 3892987"/>
                <a:gd name="connsiteX199" fmla="*/ 2641600 w 8679543"/>
                <a:gd name="connsiteY199" fmla="*/ 333829 h 3892987"/>
                <a:gd name="connsiteX200" fmla="*/ 2525486 w 8679543"/>
                <a:gd name="connsiteY200" fmla="*/ 290286 h 3892987"/>
                <a:gd name="connsiteX201" fmla="*/ 2438400 w 8679543"/>
                <a:gd name="connsiteY201" fmla="*/ 261257 h 3892987"/>
                <a:gd name="connsiteX202" fmla="*/ 2380343 w 8679543"/>
                <a:gd name="connsiteY202" fmla="*/ 246743 h 3892987"/>
                <a:gd name="connsiteX203" fmla="*/ 2206171 w 8679543"/>
                <a:gd name="connsiteY203" fmla="*/ 261257 h 3892987"/>
                <a:gd name="connsiteX204" fmla="*/ 2119086 w 8679543"/>
                <a:gd name="connsiteY204" fmla="*/ 275772 h 3892987"/>
                <a:gd name="connsiteX205" fmla="*/ 1669143 w 8679543"/>
                <a:gd name="connsiteY205" fmla="*/ 261257 h 3892987"/>
                <a:gd name="connsiteX206" fmla="*/ 1407886 w 8679543"/>
                <a:gd name="connsiteY206" fmla="*/ 304800 h 3892987"/>
                <a:gd name="connsiteX207" fmla="*/ 1364343 w 8679543"/>
                <a:gd name="connsiteY207" fmla="*/ 348343 h 3892987"/>
                <a:gd name="connsiteX208" fmla="*/ 1204686 w 8679543"/>
                <a:gd name="connsiteY208" fmla="*/ 275772 h 3892987"/>
                <a:gd name="connsiteX209" fmla="*/ 1204686 w 8679543"/>
                <a:gd name="connsiteY209" fmla="*/ 275772 h 3892987"/>
                <a:gd name="connsiteX210" fmla="*/ 1117600 w 8679543"/>
                <a:gd name="connsiteY210" fmla="*/ 246743 h 3892987"/>
                <a:gd name="connsiteX211" fmla="*/ 1030514 w 8679543"/>
                <a:gd name="connsiteY211" fmla="*/ 203200 h 3892987"/>
                <a:gd name="connsiteX212" fmla="*/ 1074057 w 8679543"/>
                <a:gd name="connsiteY212" fmla="*/ 304800 h 3892987"/>
                <a:gd name="connsiteX213" fmla="*/ 1088571 w 8679543"/>
                <a:gd name="connsiteY213" fmla="*/ 362857 h 3892987"/>
                <a:gd name="connsiteX214" fmla="*/ 1132114 w 8679543"/>
                <a:gd name="connsiteY214" fmla="*/ 406400 h 3892987"/>
                <a:gd name="connsiteX215" fmla="*/ 1190171 w 8679543"/>
                <a:gd name="connsiteY215" fmla="*/ 493486 h 3892987"/>
                <a:gd name="connsiteX216" fmla="*/ 1219200 w 8679543"/>
                <a:gd name="connsiteY216" fmla="*/ 537029 h 3892987"/>
                <a:gd name="connsiteX217" fmla="*/ 1233714 w 8679543"/>
                <a:gd name="connsiteY217" fmla="*/ 711200 h 3892987"/>
                <a:gd name="connsiteX218" fmla="*/ 1248228 w 8679543"/>
                <a:gd name="connsiteY218" fmla="*/ 754743 h 3892987"/>
                <a:gd name="connsiteX219" fmla="*/ 1262743 w 8679543"/>
                <a:gd name="connsiteY219" fmla="*/ 928915 h 3892987"/>
                <a:gd name="connsiteX220" fmla="*/ 1219200 w 8679543"/>
                <a:gd name="connsiteY220" fmla="*/ 957943 h 3892987"/>
                <a:gd name="connsiteX221" fmla="*/ 1190171 w 8679543"/>
                <a:gd name="connsiteY221" fmla="*/ 1001486 h 3892987"/>
                <a:gd name="connsiteX222" fmla="*/ 1262743 w 8679543"/>
                <a:gd name="connsiteY222" fmla="*/ 1103086 h 3892987"/>
                <a:gd name="connsiteX223" fmla="*/ 1306286 w 8679543"/>
                <a:gd name="connsiteY223" fmla="*/ 1132115 h 3892987"/>
                <a:gd name="connsiteX224" fmla="*/ 1335314 w 8679543"/>
                <a:gd name="connsiteY224" fmla="*/ 1233715 h 3892987"/>
                <a:gd name="connsiteX225" fmla="*/ 1465943 w 8679543"/>
                <a:gd name="connsiteY225" fmla="*/ 1291772 h 3892987"/>
                <a:gd name="connsiteX226" fmla="*/ 1611086 w 8679543"/>
                <a:gd name="connsiteY226" fmla="*/ 1364343 h 3892987"/>
                <a:gd name="connsiteX227" fmla="*/ 1654628 w 8679543"/>
                <a:gd name="connsiteY227" fmla="*/ 1393372 h 3892987"/>
                <a:gd name="connsiteX228" fmla="*/ 1698171 w 8679543"/>
                <a:gd name="connsiteY228" fmla="*/ 1407886 h 3892987"/>
                <a:gd name="connsiteX229" fmla="*/ 2046514 w 8679543"/>
                <a:gd name="connsiteY229" fmla="*/ 1422400 h 3892987"/>
                <a:gd name="connsiteX230" fmla="*/ 2104571 w 8679543"/>
                <a:gd name="connsiteY230" fmla="*/ 1436915 h 3892987"/>
                <a:gd name="connsiteX231" fmla="*/ 2148114 w 8679543"/>
                <a:gd name="connsiteY231" fmla="*/ 1451429 h 3892987"/>
                <a:gd name="connsiteX232" fmla="*/ 2119086 w 8679543"/>
                <a:gd name="connsiteY232" fmla="*/ 1509486 h 3892987"/>
                <a:gd name="connsiteX233" fmla="*/ 2104571 w 8679543"/>
                <a:gd name="connsiteY233" fmla="*/ 1553029 h 3892987"/>
                <a:gd name="connsiteX234" fmla="*/ 2061028 w 8679543"/>
                <a:gd name="connsiteY234" fmla="*/ 1640115 h 3892987"/>
                <a:gd name="connsiteX235" fmla="*/ 2090057 w 8679543"/>
                <a:gd name="connsiteY235" fmla="*/ 1857829 h 3892987"/>
                <a:gd name="connsiteX236" fmla="*/ 2104571 w 8679543"/>
                <a:gd name="connsiteY236" fmla="*/ 1959429 h 3892987"/>
                <a:gd name="connsiteX237" fmla="*/ 2119086 w 8679543"/>
                <a:gd name="connsiteY237" fmla="*/ 2032000 h 3892987"/>
                <a:gd name="connsiteX238" fmla="*/ 2133600 w 8679543"/>
                <a:gd name="connsiteY238" fmla="*/ 2075543 h 3892987"/>
                <a:gd name="connsiteX239" fmla="*/ 2177143 w 8679543"/>
                <a:gd name="connsiteY239" fmla="*/ 2090057 h 3892987"/>
                <a:gd name="connsiteX240" fmla="*/ 2220686 w 8679543"/>
                <a:gd name="connsiteY240" fmla="*/ 2177143 h 3892987"/>
                <a:gd name="connsiteX241" fmla="*/ 2264228 w 8679543"/>
                <a:gd name="connsiteY241" fmla="*/ 2264229 h 3892987"/>
                <a:gd name="connsiteX242" fmla="*/ 2206171 w 8679543"/>
                <a:gd name="connsiteY242" fmla="*/ 2380343 h 3892987"/>
                <a:gd name="connsiteX243" fmla="*/ 2104571 w 8679543"/>
                <a:gd name="connsiteY243" fmla="*/ 2365829 h 3892987"/>
                <a:gd name="connsiteX244" fmla="*/ 2017486 w 8679543"/>
                <a:gd name="connsiteY244" fmla="*/ 2322286 h 3892987"/>
                <a:gd name="connsiteX245" fmla="*/ 1973943 w 8679543"/>
                <a:gd name="connsiteY245" fmla="*/ 2307772 h 3892987"/>
                <a:gd name="connsiteX246" fmla="*/ 1901371 w 8679543"/>
                <a:gd name="connsiteY246" fmla="*/ 2278743 h 3892987"/>
                <a:gd name="connsiteX247" fmla="*/ 1683657 w 8679543"/>
                <a:gd name="connsiteY247" fmla="*/ 2293257 h 3892987"/>
                <a:gd name="connsiteX248" fmla="*/ 1669143 w 8679543"/>
                <a:gd name="connsiteY248" fmla="*/ 2336800 h 3892987"/>
                <a:gd name="connsiteX249" fmla="*/ 1582057 w 8679543"/>
                <a:gd name="connsiteY249" fmla="*/ 2380343 h 3892987"/>
                <a:gd name="connsiteX250" fmla="*/ 1407886 w 8679543"/>
                <a:gd name="connsiteY250" fmla="*/ 2351315 h 3892987"/>
                <a:gd name="connsiteX251" fmla="*/ 1364343 w 8679543"/>
                <a:gd name="connsiteY251" fmla="*/ 2322286 h 3892987"/>
                <a:gd name="connsiteX252" fmla="*/ 1335314 w 8679543"/>
                <a:gd name="connsiteY252" fmla="*/ 2278743 h 3892987"/>
                <a:gd name="connsiteX253" fmla="*/ 1248228 w 8679543"/>
                <a:gd name="connsiteY253" fmla="*/ 2249715 h 3892987"/>
                <a:gd name="connsiteX254" fmla="*/ 1204686 w 8679543"/>
                <a:gd name="connsiteY254" fmla="*/ 2235200 h 3892987"/>
                <a:gd name="connsiteX255" fmla="*/ 1030514 w 8679543"/>
                <a:gd name="connsiteY255" fmla="*/ 2148115 h 3892987"/>
                <a:gd name="connsiteX256" fmla="*/ 928914 w 8679543"/>
                <a:gd name="connsiteY256" fmla="*/ 2119086 h 3892987"/>
                <a:gd name="connsiteX257" fmla="*/ 841828 w 8679543"/>
                <a:gd name="connsiteY257" fmla="*/ 2090057 h 3892987"/>
                <a:gd name="connsiteX258" fmla="*/ 827314 w 8679543"/>
                <a:gd name="connsiteY258" fmla="*/ 2046515 h 3892987"/>
                <a:gd name="connsiteX259" fmla="*/ 696686 w 8679543"/>
                <a:gd name="connsiteY259" fmla="*/ 1973943 h 3892987"/>
                <a:gd name="connsiteX260" fmla="*/ 609600 w 8679543"/>
                <a:gd name="connsiteY260" fmla="*/ 1915886 h 3892987"/>
                <a:gd name="connsiteX261" fmla="*/ 493486 w 8679543"/>
                <a:gd name="connsiteY261" fmla="*/ 1785257 h 3892987"/>
                <a:gd name="connsiteX262" fmla="*/ 449943 w 8679543"/>
                <a:gd name="connsiteY262" fmla="*/ 1770743 h 3892987"/>
                <a:gd name="connsiteX263" fmla="*/ 362857 w 8679543"/>
                <a:gd name="connsiteY263" fmla="*/ 1727200 h 3892987"/>
                <a:gd name="connsiteX264" fmla="*/ 145143 w 8679543"/>
                <a:gd name="connsiteY264" fmla="*/ 1741715 h 3892987"/>
                <a:gd name="connsiteX265" fmla="*/ 101600 w 8679543"/>
                <a:gd name="connsiteY265" fmla="*/ 1756229 h 3892987"/>
                <a:gd name="connsiteX266" fmla="*/ 87086 w 8679543"/>
                <a:gd name="connsiteY266" fmla="*/ 1814286 h 3892987"/>
                <a:gd name="connsiteX267" fmla="*/ 0 w 8679543"/>
                <a:gd name="connsiteY267" fmla="*/ 1886857 h 3892987"/>
                <a:gd name="connsiteX268" fmla="*/ 43543 w 8679543"/>
                <a:gd name="connsiteY268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870857 w 8679543"/>
                <a:gd name="connsiteY4" fmla="*/ 2598057 h 3892987"/>
                <a:gd name="connsiteX5" fmla="*/ 928914 w 8679543"/>
                <a:gd name="connsiteY5" fmla="*/ 2685143 h 3892987"/>
                <a:gd name="connsiteX6" fmla="*/ 943428 w 8679543"/>
                <a:gd name="connsiteY6" fmla="*/ 2728686 h 3892987"/>
                <a:gd name="connsiteX7" fmla="*/ 949098 w 8679543"/>
                <a:gd name="connsiteY7" fmla="*/ 2830060 h 3892987"/>
                <a:gd name="connsiteX8" fmla="*/ 1088571 w 8679543"/>
                <a:gd name="connsiteY8" fmla="*/ 2989943 h 3892987"/>
                <a:gd name="connsiteX9" fmla="*/ 1103086 w 8679543"/>
                <a:gd name="connsiteY9" fmla="*/ 3033486 h 3892987"/>
                <a:gd name="connsiteX10" fmla="*/ 1161143 w 8679543"/>
                <a:gd name="connsiteY10" fmla="*/ 3120572 h 3892987"/>
                <a:gd name="connsiteX11" fmla="*/ 1190171 w 8679543"/>
                <a:gd name="connsiteY11" fmla="*/ 3164115 h 3892987"/>
                <a:gd name="connsiteX12" fmla="*/ 1219200 w 8679543"/>
                <a:gd name="connsiteY12" fmla="*/ 3207657 h 3892987"/>
                <a:gd name="connsiteX13" fmla="*/ 1277257 w 8679543"/>
                <a:gd name="connsiteY13" fmla="*/ 3294743 h 3892987"/>
                <a:gd name="connsiteX14" fmla="*/ 1291771 w 8679543"/>
                <a:gd name="connsiteY14" fmla="*/ 3338286 h 3892987"/>
                <a:gd name="connsiteX15" fmla="*/ 1320800 w 8679543"/>
                <a:gd name="connsiteY15" fmla="*/ 3381829 h 3892987"/>
                <a:gd name="connsiteX16" fmla="*/ 1378857 w 8679543"/>
                <a:gd name="connsiteY16" fmla="*/ 3483429 h 3892987"/>
                <a:gd name="connsiteX17" fmla="*/ 1494971 w 8679543"/>
                <a:gd name="connsiteY17" fmla="*/ 3628572 h 3892987"/>
                <a:gd name="connsiteX18" fmla="*/ 1553028 w 8679543"/>
                <a:gd name="connsiteY18" fmla="*/ 3701143 h 3892987"/>
                <a:gd name="connsiteX19" fmla="*/ 1625600 w 8679543"/>
                <a:gd name="connsiteY19" fmla="*/ 3759200 h 3892987"/>
                <a:gd name="connsiteX20" fmla="*/ 1712686 w 8679543"/>
                <a:gd name="connsiteY20" fmla="*/ 3802743 h 3892987"/>
                <a:gd name="connsiteX21" fmla="*/ 1843314 w 8679543"/>
                <a:gd name="connsiteY21" fmla="*/ 3860800 h 3892987"/>
                <a:gd name="connsiteX22" fmla="*/ 2133600 w 8679543"/>
                <a:gd name="connsiteY22" fmla="*/ 3875315 h 3892987"/>
                <a:gd name="connsiteX23" fmla="*/ 2424565 w 8679543"/>
                <a:gd name="connsiteY23" fmla="*/ 3888922 h 3892987"/>
                <a:gd name="connsiteX24" fmla="*/ 2400300 w 8679543"/>
                <a:gd name="connsiteY24" fmla="*/ 3768272 h 3892987"/>
                <a:gd name="connsiteX25" fmla="*/ 2336800 w 8679543"/>
                <a:gd name="connsiteY25" fmla="*/ 3556000 h 3892987"/>
                <a:gd name="connsiteX26" fmla="*/ 2307771 w 8679543"/>
                <a:gd name="connsiteY26" fmla="*/ 3468915 h 3892987"/>
                <a:gd name="connsiteX27" fmla="*/ 2264228 w 8679543"/>
                <a:gd name="connsiteY27" fmla="*/ 3381829 h 3892987"/>
                <a:gd name="connsiteX28" fmla="*/ 2159680 w 8679543"/>
                <a:gd name="connsiteY28" fmla="*/ 3051855 h 3892987"/>
                <a:gd name="connsiteX29" fmla="*/ 2027011 w 8679543"/>
                <a:gd name="connsiteY29" fmla="*/ 2621190 h 3892987"/>
                <a:gd name="connsiteX30" fmla="*/ 2128157 w 8679543"/>
                <a:gd name="connsiteY30" fmla="*/ 2896961 h 3892987"/>
                <a:gd name="connsiteX31" fmla="*/ 2279876 w 8679543"/>
                <a:gd name="connsiteY31" fmla="*/ 3077029 h 3892987"/>
                <a:gd name="connsiteX32" fmla="*/ 2351314 w 8679543"/>
                <a:gd name="connsiteY32" fmla="*/ 2873829 h 3892987"/>
                <a:gd name="connsiteX33" fmla="*/ 2322286 w 8679543"/>
                <a:gd name="connsiteY33" fmla="*/ 2772229 h 3892987"/>
                <a:gd name="connsiteX34" fmla="*/ 2365375 w 8679543"/>
                <a:gd name="connsiteY34" fmla="*/ 2607582 h 3892987"/>
                <a:gd name="connsiteX35" fmla="*/ 2448152 w 8679543"/>
                <a:gd name="connsiteY35" fmla="*/ 2444297 h 3892987"/>
                <a:gd name="connsiteX36" fmla="*/ 2583543 w 8679543"/>
                <a:gd name="connsiteY36" fmla="*/ 2481943 h 3892987"/>
                <a:gd name="connsiteX37" fmla="*/ 2627086 w 8679543"/>
                <a:gd name="connsiteY37" fmla="*/ 2467429 h 3892987"/>
                <a:gd name="connsiteX38" fmla="*/ 2685143 w 8679543"/>
                <a:gd name="connsiteY38" fmla="*/ 2394857 h 3892987"/>
                <a:gd name="connsiteX39" fmla="*/ 2743200 w 8679543"/>
                <a:gd name="connsiteY39" fmla="*/ 2307772 h 3892987"/>
                <a:gd name="connsiteX40" fmla="*/ 2801257 w 8679543"/>
                <a:gd name="connsiteY40" fmla="*/ 2177143 h 3892987"/>
                <a:gd name="connsiteX41" fmla="*/ 2830286 w 8679543"/>
                <a:gd name="connsiteY41" fmla="*/ 2090057 h 3892987"/>
                <a:gd name="connsiteX42" fmla="*/ 2975428 w 8679543"/>
                <a:gd name="connsiteY42" fmla="*/ 2002972 h 3892987"/>
                <a:gd name="connsiteX43" fmla="*/ 3033486 w 8679543"/>
                <a:gd name="connsiteY43" fmla="*/ 1944915 h 3892987"/>
                <a:gd name="connsiteX44" fmla="*/ 3106057 w 8679543"/>
                <a:gd name="connsiteY44" fmla="*/ 1857829 h 3892987"/>
                <a:gd name="connsiteX45" fmla="*/ 3164114 w 8679543"/>
                <a:gd name="connsiteY45" fmla="*/ 1828800 h 3892987"/>
                <a:gd name="connsiteX46" fmla="*/ 3439886 w 8679543"/>
                <a:gd name="connsiteY46" fmla="*/ 1814286 h 3892987"/>
                <a:gd name="connsiteX47" fmla="*/ 3497943 w 8679543"/>
                <a:gd name="connsiteY47" fmla="*/ 1901372 h 3892987"/>
                <a:gd name="connsiteX48" fmla="*/ 3628571 w 8679543"/>
                <a:gd name="connsiteY48" fmla="*/ 1944915 h 3892987"/>
                <a:gd name="connsiteX49" fmla="*/ 3672114 w 8679543"/>
                <a:gd name="connsiteY49" fmla="*/ 1959429 h 3892987"/>
                <a:gd name="connsiteX50" fmla="*/ 3730171 w 8679543"/>
                <a:gd name="connsiteY50" fmla="*/ 2002972 h 3892987"/>
                <a:gd name="connsiteX51" fmla="*/ 3744686 w 8679543"/>
                <a:gd name="connsiteY51" fmla="*/ 2046515 h 3892987"/>
                <a:gd name="connsiteX52" fmla="*/ 3773714 w 8679543"/>
                <a:gd name="connsiteY52" fmla="*/ 2090057 h 3892987"/>
                <a:gd name="connsiteX53" fmla="*/ 3817257 w 8679543"/>
                <a:gd name="connsiteY53" fmla="*/ 2177143 h 3892987"/>
                <a:gd name="connsiteX54" fmla="*/ 3860800 w 8679543"/>
                <a:gd name="connsiteY54" fmla="*/ 2220686 h 3892987"/>
                <a:gd name="connsiteX55" fmla="*/ 3889828 w 8679543"/>
                <a:gd name="connsiteY55" fmla="*/ 2264229 h 3892987"/>
                <a:gd name="connsiteX56" fmla="*/ 3933371 w 8679543"/>
                <a:gd name="connsiteY56" fmla="*/ 2307772 h 3892987"/>
                <a:gd name="connsiteX57" fmla="*/ 4034971 w 8679543"/>
                <a:gd name="connsiteY57" fmla="*/ 2409372 h 3892987"/>
                <a:gd name="connsiteX58" fmla="*/ 4107543 w 8679543"/>
                <a:gd name="connsiteY58" fmla="*/ 2481943 h 3892987"/>
                <a:gd name="connsiteX59" fmla="*/ 4180114 w 8679543"/>
                <a:gd name="connsiteY59" fmla="*/ 2540000 h 3892987"/>
                <a:gd name="connsiteX60" fmla="*/ 4238171 w 8679543"/>
                <a:gd name="connsiteY60" fmla="*/ 2627086 h 3892987"/>
                <a:gd name="connsiteX61" fmla="*/ 4267200 w 8679543"/>
                <a:gd name="connsiteY61" fmla="*/ 2670629 h 3892987"/>
                <a:gd name="connsiteX62" fmla="*/ 4470400 w 8679543"/>
                <a:gd name="connsiteY62" fmla="*/ 2714172 h 3892987"/>
                <a:gd name="connsiteX63" fmla="*/ 4557486 w 8679543"/>
                <a:gd name="connsiteY63" fmla="*/ 2757715 h 3892987"/>
                <a:gd name="connsiteX64" fmla="*/ 4659086 w 8679543"/>
                <a:gd name="connsiteY64" fmla="*/ 2801257 h 3892987"/>
                <a:gd name="connsiteX65" fmla="*/ 4963886 w 8679543"/>
                <a:gd name="connsiteY65" fmla="*/ 2902857 h 3892987"/>
                <a:gd name="connsiteX66" fmla="*/ 5007428 w 8679543"/>
                <a:gd name="connsiteY66" fmla="*/ 2931886 h 3892987"/>
                <a:gd name="connsiteX67" fmla="*/ 5036457 w 8679543"/>
                <a:gd name="connsiteY67" fmla="*/ 2975429 h 3892987"/>
                <a:gd name="connsiteX68" fmla="*/ 5080000 w 8679543"/>
                <a:gd name="connsiteY68" fmla="*/ 3033486 h 3892987"/>
                <a:gd name="connsiteX69" fmla="*/ 5123543 w 8679543"/>
                <a:gd name="connsiteY69" fmla="*/ 3062515 h 3892987"/>
                <a:gd name="connsiteX70" fmla="*/ 5152571 w 8679543"/>
                <a:gd name="connsiteY70" fmla="*/ 3106057 h 3892987"/>
                <a:gd name="connsiteX71" fmla="*/ 5196114 w 8679543"/>
                <a:gd name="connsiteY71" fmla="*/ 3120572 h 3892987"/>
                <a:gd name="connsiteX72" fmla="*/ 5283200 w 8679543"/>
                <a:gd name="connsiteY72" fmla="*/ 3178629 h 3892987"/>
                <a:gd name="connsiteX73" fmla="*/ 5326743 w 8679543"/>
                <a:gd name="connsiteY73" fmla="*/ 3207657 h 3892987"/>
                <a:gd name="connsiteX74" fmla="*/ 5355771 w 8679543"/>
                <a:gd name="connsiteY74" fmla="*/ 3251200 h 3892987"/>
                <a:gd name="connsiteX75" fmla="*/ 5399314 w 8679543"/>
                <a:gd name="connsiteY75" fmla="*/ 3280229 h 3892987"/>
                <a:gd name="connsiteX76" fmla="*/ 5442857 w 8679543"/>
                <a:gd name="connsiteY76" fmla="*/ 3323772 h 3892987"/>
                <a:gd name="connsiteX77" fmla="*/ 5486400 w 8679543"/>
                <a:gd name="connsiteY77" fmla="*/ 3352800 h 3892987"/>
                <a:gd name="connsiteX78" fmla="*/ 5529943 w 8679543"/>
                <a:gd name="connsiteY78" fmla="*/ 3396343 h 3892987"/>
                <a:gd name="connsiteX79" fmla="*/ 5573486 w 8679543"/>
                <a:gd name="connsiteY79" fmla="*/ 3425372 h 3892987"/>
                <a:gd name="connsiteX80" fmla="*/ 5617028 w 8679543"/>
                <a:gd name="connsiteY80" fmla="*/ 3468915 h 3892987"/>
                <a:gd name="connsiteX81" fmla="*/ 5660571 w 8679543"/>
                <a:gd name="connsiteY81" fmla="*/ 3483429 h 3892987"/>
                <a:gd name="connsiteX82" fmla="*/ 5747657 w 8679543"/>
                <a:gd name="connsiteY82" fmla="*/ 3454400 h 3892987"/>
                <a:gd name="connsiteX83" fmla="*/ 5791200 w 8679543"/>
                <a:gd name="connsiteY83" fmla="*/ 3425372 h 3892987"/>
                <a:gd name="connsiteX84" fmla="*/ 5834743 w 8679543"/>
                <a:gd name="connsiteY84" fmla="*/ 3410857 h 3892987"/>
                <a:gd name="connsiteX85" fmla="*/ 5878286 w 8679543"/>
                <a:gd name="connsiteY85" fmla="*/ 3381829 h 3892987"/>
                <a:gd name="connsiteX86" fmla="*/ 5965371 w 8679543"/>
                <a:gd name="connsiteY86" fmla="*/ 3352800 h 3892987"/>
                <a:gd name="connsiteX87" fmla="*/ 6066971 w 8679543"/>
                <a:gd name="connsiteY87" fmla="*/ 3323772 h 3892987"/>
                <a:gd name="connsiteX88" fmla="*/ 6241143 w 8679543"/>
                <a:gd name="connsiteY88" fmla="*/ 3338286 h 3892987"/>
                <a:gd name="connsiteX89" fmla="*/ 6270171 w 8679543"/>
                <a:gd name="connsiteY89" fmla="*/ 3381829 h 3892987"/>
                <a:gd name="connsiteX90" fmla="*/ 6342743 w 8679543"/>
                <a:gd name="connsiteY90" fmla="*/ 3512457 h 3892987"/>
                <a:gd name="connsiteX91" fmla="*/ 6386286 w 8679543"/>
                <a:gd name="connsiteY91" fmla="*/ 3556000 h 3892987"/>
                <a:gd name="connsiteX92" fmla="*/ 6473371 w 8679543"/>
                <a:gd name="connsiteY92" fmla="*/ 3614057 h 3892987"/>
                <a:gd name="connsiteX93" fmla="*/ 6821714 w 8679543"/>
                <a:gd name="connsiteY93" fmla="*/ 3599543 h 3892987"/>
                <a:gd name="connsiteX94" fmla="*/ 7024914 w 8679543"/>
                <a:gd name="connsiteY94" fmla="*/ 3570515 h 3892987"/>
                <a:gd name="connsiteX95" fmla="*/ 7155543 w 8679543"/>
                <a:gd name="connsiteY95" fmla="*/ 3556000 h 3892987"/>
                <a:gd name="connsiteX96" fmla="*/ 7445828 w 8679543"/>
                <a:gd name="connsiteY96" fmla="*/ 3585029 h 3892987"/>
                <a:gd name="connsiteX97" fmla="*/ 7489371 w 8679543"/>
                <a:gd name="connsiteY97" fmla="*/ 3614057 h 3892987"/>
                <a:gd name="connsiteX98" fmla="*/ 7590971 w 8679543"/>
                <a:gd name="connsiteY98" fmla="*/ 3628572 h 3892987"/>
                <a:gd name="connsiteX99" fmla="*/ 8389257 w 8679543"/>
                <a:gd name="connsiteY99" fmla="*/ 3439886 h 3892987"/>
                <a:gd name="connsiteX100" fmla="*/ 8374743 w 8679543"/>
                <a:gd name="connsiteY100" fmla="*/ 3396343 h 3892987"/>
                <a:gd name="connsiteX101" fmla="*/ 8360228 w 8679543"/>
                <a:gd name="connsiteY101" fmla="*/ 3338286 h 3892987"/>
                <a:gd name="connsiteX102" fmla="*/ 8374743 w 8679543"/>
                <a:gd name="connsiteY102" fmla="*/ 2699657 h 3892987"/>
                <a:gd name="connsiteX103" fmla="*/ 8447314 w 8679543"/>
                <a:gd name="connsiteY103" fmla="*/ 2525486 h 3892987"/>
                <a:gd name="connsiteX104" fmla="*/ 8490857 w 8679543"/>
                <a:gd name="connsiteY104" fmla="*/ 2438400 h 3892987"/>
                <a:gd name="connsiteX105" fmla="*/ 8534400 w 8679543"/>
                <a:gd name="connsiteY105" fmla="*/ 2307772 h 3892987"/>
                <a:gd name="connsiteX106" fmla="*/ 8548914 w 8679543"/>
                <a:gd name="connsiteY106" fmla="*/ 2264229 h 3892987"/>
                <a:gd name="connsiteX107" fmla="*/ 8519886 w 8679543"/>
                <a:gd name="connsiteY107" fmla="*/ 2119086 h 3892987"/>
                <a:gd name="connsiteX108" fmla="*/ 8490857 w 8679543"/>
                <a:gd name="connsiteY108" fmla="*/ 2032000 h 3892987"/>
                <a:gd name="connsiteX109" fmla="*/ 8505371 w 8679543"/>
                <a:gd name="connsiteY109" fmla="*/ 1654629 h 3892987"/>
                <a:gd name="connsiteX110" fmla="*/ 8548914 w 8679543"/>
                <a:gd name="connsiteY110" fmla="*/ 1567543 h 3892987"/>
                <a:gd name="connsiteX111" fmla="*/ 8592457 w 8679543"/>
                <a:gd name="connsiteY111" fmla="*/ 1553029 h 3892987"/>
                <a:gd name="connsiteX112" fmla="*/ 8621486 w 8679543"/>
                <a:gd name="connsiteY112" fmla="*/ 1465943 h 3892987"/>
                <a:gd name="connsiteX113" fmla="*/ 8636000 w 8679543"/>
                <a:gd name="connsiteY113" fmla="*/ 1422400 h 3892987"/>
                <a:gd name="connsiteX114" fmla="*/ 8679543 w 8679543"/>
                <a:gd name="connsiteY114" fmla="*/ 1335315 h 3892987"/>
                <a:gd name="connsiteX115" fmla="*/ 8505371 w 8679543"/>
                <a:gd name="connsiteY115" fmla="*/ 1059543 h 3892987"/>
                <a:gd name="connsiteX116" fmla="*/ 8447314 w 8679543"/>
                <a:gd name="connsiteY116" fmla="*/ 1030515 h 3892987"/>
                <a:gd name="connsiteX117" fmla="*/ 8389257 w 8679543"/>
                <a:gd name="connsiteY117" fmla="*/ 1016000 h 3892987"/>
                <a:gd name="connsiteX118" fmla="*/ 8345714 w 8679543"/>
                <a:gd name="connsiteY118" fmla="*/ 986972 h 3892987"/>
                <a:gd name="connsiteX119" fmla="*/ 8302171 w 8679543"/>
                <a:gd name="connsiteY119" fmla="*/ 972457 h 3892987"/>
                <a:gd name="connsiteX120" fmla="*/ 8316686 w 8679543"/>
                <a:gd name="connsiteY120" fmla="*/ 798286 h 3892987"/>
                <a:gd name="connsiteX121" fmla="*/ 8360228 w 8679543"/>
                <a:gd name="connsiteY121" fmla="*/ 783772 h 3892987"/>
                <a:gd name="connsiteX122" fmla="*/ 8432800 w 8679543"/>
                <a:gd name="connsiteY122" fmla="*/ 261257 h 3892987"/>
                <a:gd name="connsiteX123" fmla="*/ 8418286 w 8679543"/>
                <a:gd name="connsiteY123" fmla="*/ 101600 h 3892987"/>
                <a:gd name="connsiteX124" fmla="*/ 8374743 w 8679543"/>
                <a:gd name="connsiteY124" fmla="*/ 116115 h 3892987"/>
                <a:gd name="connsiteX125" fmla="*/ 8287657 w 8679543"/>
                <a:gd name="connsiteY125" fmla="*/ 159657 h 3892987"/>
                <a:gd name="connsiteX126" fmla="*/ 8128000 w 8679543"/>
                <a:gd name="connsiteY126" fmla="*/ 130629 h 3892987"/>
                <a:gd name="connsiteX127" fmla="*/ 8084457 w 8679543"/>
                <a:gd name="connsiteY127" fmla="*/ 101600 h 3892987"/>
                <a:gd name="connsiteX128" fmla="*/ 7997371 w 8679543"/>
                <a:gd name="connsiteY128" fmla="*/ 72572 h 3892987"/>
                <a:gd name="connsiteX129" fmla="*/ 7953828 w 8679543"/>
                <a:gd name="connsiteY129" fmla="*/ 188686 h 3892987"/>
                <a:gd name="connsiteX130" fmla="*/ 7910286 w 8679543"/>
                <a:gd name="connsiteY130" fmla="*/ 203200 h 3892987"/>
                <a:gd name="connsiteX131" fmla="*/ 7779657 w 8679543"/>
                <a:gd name="connsiteY131" fmla="*/ 188686 h 3892987"/>
                <a:gd name="connsiteX132" fmla="*/ 7736114 w 8679543"/>
                <a:gd name="connsiteY132" fmla="*/ 174172 h 3892987"/>
                <a:gd name="connsiteX133" fmla="*/ 7692571 w 8679543"/>
                <a:gd name="connsiteY133" fmla="*/ 130629 h 3892987"/>
                <a:gd name="connsiteX134" fmla="*/ 7605486 w 8679543"/>
                <a:gd name="connsiteY134" fmla="*/ 87086 h 3892987"/>
                <a:gd name="connsiteX135" fmla="*/ 7518400 w 8679543"/>
                <a:gd name="connsiteY135" fmla="*/ 43543 h 3892987"/>
                <a:gd name="connsiteX136" fmla="*/ 7431314 w 8679543"/>
                <a:gd name="connsiteY136" fmla="*/ 0 h 3892987"/>
                <a:gd name="connsiteX137" fmla="*/ 7329714 w 8679543"/>
                <a:gd name="connsiteY137" fmla="*/ 29029 h 3892987"/>
                <a:gd name="connsiteX138" fmla="*/ 7286171 w 8679543"/>
                <a:gd name="connsiteY138" fmla="*/ 58057 h 3892987"/>
                <a:gd name="connsiteX139" fmla="*/ 7242628 w 8679543"/>
                <a:gd name="connsiteY139" fmla="*/ 72572 h 3892987"/>
                <a:gd name="connsiteX140" fmla="*/ 7155543 w 8679543"/>
                <a:gd name="connsiteY140" fmla="*/ 145143 h 3892987"/>
                <a:gd name="connsiteX141" fmla="*/ 7112000 w 8679543"/>
                <a:gd name="connsiteY141" fmla="*/ 159657 h 3892987"/>
                <a:gd name="connsiteX142" fmla="*/ 7024914 w 8679543"/>
                <a:gd name="connsiteY142" fmla="*/ 203200 h 3892987"/>
                <a:gd name="connsiteX143" fmla="*/ 6937828 w 8679543"/>
                <a:gd name="connsiteY143" fmla="*/ 246743 h 3892987"/>
                <a:gd name="connsiteX144" fmla="*/ 6894286 w 8679543"/>
                <a:gd name="connsiteY144" fmla="*/ 275772 h 3892987"/>
                <a:gd name="connsiteX145" fmla="*/ 6792686 w 8679543"/>
                <a:gd name="connsiteY145" fmla="*/ 261257 h 3892987"/>
                <a:gd name="connsiteX146" fmla="*/ 6763657 w 8679543"/>
                <a:gd name="connsiteY146" fmla="*/ 217715 h 3892987"/>
                <a:gd name="connsiteX147" fmla="*/ 6720114 w 8679543"/>
                <a:gd name="connsiteY147" fmla="*/ 174172 h 3892987"/>
                <a:gd name="connsiteX148" fmla="*/ 6705600 w 8679543"/>
                <a:gd name="connsiteY148" fmla="*/ 130629 h 3892987"/>
                <a:gd name="connsiteX149" fmla="*/ 6618514 w 8679543"/>
                <a:gd name="connsiteY149" fmla="*/ 101600 h 3892987"/>
                <a:gd name="connsiteX150" fmla="*/ 6574971 w 8679543"/>
                <a:gd name="connsiteY150" fmla="*/ 87086 h 3892987"/>
                <a:gd name="connsiteX151" fmla="*/ 6531428 w 8679543"/>
                <a:gd name="connsiteY151" fmla="*/ 72572 h 3892987"/>
                <a:gd name="connsiteX152" fmla="*/ 6458857 w 8679543"/>
                <a:gd name="connsiteY152" fmla="*/ 58057 h 3892987"/>
                <a:gd name="connsiteX153" fmla="*/ 6183086 w 8679543"/>
                <a:gd name="connsiteY153" fmla="*/ 72572 h 3892987"/>
                <a:gd name="connsiteX154" fmla="*/ 6052457 w 8679543"/>
                <a:gd name="connsiteY154" fmla="*/ 116115 h 3892987"/>
                <a:gd name="connsiteX155" fmla="*/ 6023428 w 8679543"/>
                <a:gd name="connsiteY155" fmla="*/ 159657 h 3892987"/>
                <a:gd name="connsiteX156" fmla="*/ 5936343 w 8679543"/>
                <a:gd name="connsiteY156" fmla="*/ 203200 h 3892987"/>
                <a:gd name="connsiteX157" fmla="*/ 5878286 w 8679543"/>
                <a:gd name="connsiteY157" fmla="*/ 290286 h 3892987"/>
                <a:gd name="connsiteX158" fmla="*/ 5849257 w 8679543"/>
                <a:gd name="connsiteY158" fmla="*/ 377372 h 3892987"/>
                <a:gd name="connsiteX159" fmla="*/ 5863771 w 8679543"/>
                <a:gd name="connsiteY159" fmla="*/ 493486 h 3892987"/>
                <a:gd name="connsiteX160" fmla="*/ 5863771 w 8679543"/>
                <a:gd name="connsiteY160" fmla="*/ 711200 h 3892987"/>
                <a:gd name="connsiteX161" fmla="*/ 5820228 w 8679543"/>
                <a:gd name="connsiteY161" fmla="*/ 740229 h 3892987"/>
                <a:gd name="connsiteX162" fmla="*/ 5675086 w 8679543"/>
                <a:gd name="connsiteY162" fmla="*/ 769257 h 3892987"/>
                <a:gd name="connsiteX163" fmla="*/ 5384800 w 8679543"/>
                <a:gd name="connsiteY163" fmla="*/ 783772 h 3892987"/>
                <a:gd name="connsiteX164" fmla="*/ 5384800 w 8679543"/>
                <a:gd name="connsiteY164" fmla="*/ 943429 h 3892987"/>
                <a:gd name="connsiteX165" fmla="*/ 5442857 w 8679543"/>
                <a:gd name="connsiteY165" fmla="*/ 1030515 h 3892987"/>
                <a:gd name="connsiteX166" fmla="*/ 5457371 w 8679543"/>
                <a:gd name="connsiteY166" fmla="*/ 1074057 h 3892987"/>
                <a:gd name="connsiteX167" fmla="*/ 5457371 w 8679543"/>
                <a:gd name="connsiteY167" fmla="*/ 1306286 h 3892987"/>
                <a:gd name="connsiteX168" fmla="*/ 5413828 w 8679543"/>
                <a:gd name="connsiteY168" fmla="*/ 1335315 h 3892987"/>
                <a:gd name="connsiteX169" fmla="*/ 5326743 w 8679543"/>
                <a:gd name="connsiteY169" fmla="*/ 1364343 h 3892987"/>
                <a:gd name="connsiteX170" fmla="*/ 5283200 w 8679543"/>
                <a:gd name="connsiteY170" fmla="*/ 1393372 h 3892987"/>
                <a:gd name="connsiteX171" fmla="*/ 4992914 w 8679543"/>
                <a:gd name="connsiteY171" fmla="*/ 1364343 h 3892987"/>
                <a:gd name="connsiteX172" fmla="*/ 4862286 w 8679543"/>
                <a:gd name="connsiteY172" fmla="*/ 1306286 h 3892987"/>
                <a:gd name="connsiteX173" fmla="*/ 4818743 w 8679543"/>
                <a:gd name="connsiteY173" fmla="*/ 1291772 h 3892987"/>
                <a:gd name="connsiteX174" fmla="*/ 4775200 w 8679543"/>
                <a:gd name="connsiteY174" fmla="*/ 1204686 h 3892987"/>
                <a:gd name="connsiteX175" fmla="*/ 4746171 w 8679543"/>
                <a:gd name="connsiteY175" fmla="*/ 1161143 h 3892987"/>
                <a:gd name="connsiteX176" fmla="*/ 4760686 w 8679543"/>
                <a:gd name="connsiteY176" fmla="*/ 1059543 h 3892987"/>
                <a:gd name="connsiteX177" fmla="*/ 4789714 w 8679543"/>
                <a:gd name="connsiteY177" fmla="*/ 972457 h 3892987"/>
                <a:gd name="connsiteX178" fmla="*/ 4731657 w 8679543"/>
                <a:gd name="connsiteY178" fmla="*/ 870857 h 3892987"/>
                <a:gd name="connsiteX179" fmla="*/ 4702628 w 8679543"/>
                <a:gd name="connsiteY179" fmla="*/ 827315 h 3892987"/>
                <a:gd name="connsiteX180" fmla="*/ 4615543 w 8679543"/>
                <a:gd name="connsiteY180" fmla="*/ 798286 h 3892987"/>
                <a:gd name="connsiteX181" fmla="*/ 4528457 w 8679543"/>
                <a:gd name="connsiteY181" fmla="*/ 754743 h 3892987"/>
                <a:gd name="connsiteX182" fmla="*/ 4441371 w 8679543"/>
                <a:gd name="connsiteY182" fmla="*/ 711200 h 3892987"/>
                <a:gd name="connsiteX183" fmla="*/ 4049486 w 8679543"/>
                <a:gd name="connsiteY183" fmla="*/ 696686 h 3892987"/>
                <a:gd name="connsiteX184" fmla="*/ 3860800 w 8679543"/>
                <a:gd name="connsiteY184" fmla="*/ 682172 h 3892987"/>
                <a:gd name="connsiteX185" fmla="*/ 3788228 w 8679543"/>
                <a:gd name="connsiteY185" fmla="*/ 667657 h 3892987"/>
                <a:gd name="connsiteX186" fmla="*/ 3657600 w 8679543"/>
                <a:gd name="connsiteY186" fmla="*/ 653143 h 3892987"/>
                <a:gd name="connsiteX187" fmla="*/ 3439886 w 8679543"/>
                <a:gd name="connsiteY187" fmla="*/ 638629 h 3892987"/>
                <a:gd name="connsiteX188" fmla="*/ 3352800 w 8679543"/>
                <a:gd name="connsiteY188" fmla="*/ 609600 h 3892987"/>
                <a:gd name="connsiteX189" fmla="*/ 3265714 w 8679543"/>
                <a:gd name="connsiteY189" fmla="*/ 566057 h 3892987"/>
                <a:gd name="connsiteX190" fmla="*/ 3207657 w 8679543"/>
                <a:gd name="connsiteY190" fmla="*/ 537029 h 3892987"/>
                <a:gd name="connsiteX191" fmla="*/ 3106057 w 8679543"/>
                <a:gd name="connsiteY191" fmla="*/ 508000 h 3892987"/>
                <a:gd name="connsiteX192" fmla="*/ 3062514 w 8679543"/>
                <a:gd name="connsiteY192" fmla="*/ 478972 h 3892987"/>
                <a:gd name="connsiteX193" fmla="*/ 2989943 w 8679543"/>
                <a:gd name="connsiteY193" fmla="*/ 464457 h 3892987"/>
                <a:gd name="connsiteX194" fmla="*/ 2902857 w 8679543"/>
                <a:gd name="connsiteY194" fmla="*/ 435429 h 3892987"/>
                <a:gd name="connsiteX195" fmla="*/ 2859314 w 8679543"/>
                <a:gd name="connsiteY195" fmla="*/ 420915 h 3892987"/>
                <a:gd name="connsiteX196" fmla="*/ 2728686 w 8679543"/>
                <a:gd name="connsiteY196" fmla="*/ 362857 h 3892987"/>
                <a:gd name="connsiteX197" fmla="*/ 2685143 w 8679543"/>
                <a:gd name="connsiteY197" fmla="*/ 348343 h 3892987"/>
                <a:gd name="connsiteX198" fmla="*/ 2641600 w 8679543"/>
                <a:gd name="connsiteY198" fmla="*/ 333829 h 3892987"/>
                <a:gd name="connsiteX199" fmla="*/ 2525486 w 8679543"/>
                <a:gd name="connsiteY199" fmla="*/ 290286 h 3892987"/>
                <a:gd name="connsiteX200" fmla="*/ 2438400 w 8679543"/>
                <a:gd name="connsiteY200" fmla="*/ 261257 h 3892987"/>
                <a:gd name="connsiteX201" fmla="*/ 2380343 w 8679543"/>
                <a:gd name="connsiteY201" fmla="*/ 246743 h 3892987"/>
                <a:gd name="connsiteX202" fmla="*/ 2206171 w 8679543"/>
                <a:gd name="connsiteY202" fmla="*/ 261257 h 3892987"/>
                <a:gd name="connsiteX203" fmla="*/ 2119086 w 8679543"/>
                <a:gd name="connsiteY203" fmla="*/ 275772 h 3892987"/>
                <a:gd name="connsiteX204" fmla="*/ 1669143 w 8679543"/>
                <a:gd name="connsiteY204" fmla="*/ 261257 h 3892987"/>
                <a:gd name="connsiteX205" fmla="*/ 1407886 w 8679543"/>
                <a:gd name="connsiteY205" fmla="*/ 304800 h 3892987"/>
                <a:gd name="connsiteX206" fmla="*/ 1364343 w 8679543"/>
                <a:gd name="connsiteY206" fmla="*/ 348343 h 3892987"/>
                <a:gd name="connsiteX207" fmla="*/ 1204686 w 8679543"/>
                <a:gd name="connsiteY207" fmla="*/ 275772 h 3892987"/>
                <a:gd name="connsiteX208" fmla="*/ 1204686 w 8679543"/>
                <a:gd name="connsiteY208" fmla="*/ 275772 h 3892987"/>
                <a:gd name="connsiteX209" fmla="*/ 1117600 w 8679543"/>
                <a:gd name="connsiteY209" fmla="*/ 246743 h 3892987"/>
                <a:gd name="connsiteX210" fmla="*/ 1030514 w 8679543"/>
                <a:gd name="connsiteY210" fmla="*/ 203200 h 3892987"/>
                <a:gd name="connsiteX211" fmla="*/ 1074057 w 8679543"/>
                <a:gd name="connsiteY211" fmla="*/ 304800 h 3892987"/>
                <a:gd name="connsiteX212" fmla="*/ 1088571 w 8679543"/>
                <a:gd name="connsiteY212" fmla="*/ 362857 h 3892987"/>
                <a:gd name="connsiteX213" fmla="*/ 1132114 w 8679543"/>
                <a:gd name="connsiteY213" fmla="*/ 406400 h 3892987"/>
                <a:gd name="connsiteX214" fmla="*/ 1190171 w 8679543"/>
                <a:gd name="connsiteY214" fmla="*/ 493486 h 3892987"/>
                <a:gd name="connsiteX215" fmla="*/ 1219200 w 8679543"/>
                <a:gd name="connsiteY215" fmla="*/ 537029 h 3892987"/>
                <a:gd name="connsiteX216" fmla="*/ 1233714 w 8679543"/>
                <a:gd name="connsiteY216" fmla="*/ 711200 h 3892987"/>
                <a:gd name="connsiteX217" fmla="*/ 1248228 w 8679543"/>
                <a:gd name="connsiteY217" fmla="*/ 754743 h 3892987"/>
                <a:gd name="connsiteX218" fmla="*/ 1262743 w 8679543"/>
                <a:gd name="connsiteY218" fmla="*/ 928915 h 3892987"/>
                <a:gd name="connsiteX219" fmla="*/ 1219200 w 8679543"/>
                <a:gd name="connsiteY219" fmla="*/ 957943 h 3892987"/>
                <a:gd name="connsiteX220" fmla="*/ 1190171 w 8679543"/>
                <a:gd name="connsiteY220" fmla="*/ 1001486 h 3892987"/>
                <a:gd name="connsiteX221" fmla="*/ 1262743 w 8679543"/>
                <a:gd name="connsiteY221" fmla="*/ 1103086 h 3892987"/>
                <a:gd name="connsiteX222" fmla="*/ 1306286 w 8679543"/>
                <a:gd name="connsiteY222" fmla="*/ 1132115 h 3892987"/>
                <a:gd name="connsiteX223" fmla="*/ 1335314 w 8679543"/>
                <a:gd name="connsiteY223" fmla="*/ 1233715 h 3892987"/>
                <a:gd name="connsiteX224" fmla="*/ 1465943 w 8679543"/>
                <a:gd name="connsiteY224" fmla="*/ 1291772 h 3892987"/>
                <a:gd name="connsiteX225" fmla="*/ 1611086 w 8679543"/>
                <a:gd name="connsiteY225" fmla="*/ 1364343 h 3892987"/>
                <a:gd name="connsiteX226" fmla="*/ 1654628 w 8679543"/>
                <a:gd name="connsiteY226" fmla="*/ 1393372 h 3892987"/>
                <a:gd name="connsiteX227" fmla="*/ 1698171 w 8679543"/>
                <a:gd name="connsiteY227" fmla="*/ 1407886 h 3892987"/>
                <a:gd name="connsiteX228" fmla="*/ 2046514 w 8679543"/>
                <a:gd name="connsiteY228" fmla="*/ 1422400 h 3892987"/>
                <a:gd name="connsiteX229" fmla="*/ 2104571 w 8679543"/>
                <a:gd name="connsiteY229" fmla="*/ 1436915 h 3892987"/>
                <a:gd name="connsiteX230" fmla="*/ 2148114 w 8679543"/>
                <a:gd name="connsiteY230" fmla="*/ 1451429 h 3892987"/>
                <a:gd name="connsiteX231" fmla="*/ 2119086 w 8679543"/>
                <a:gd name="connsiteY231" fmla="*/ 1509486 h 3892987"/>
                <a:gd name="connsiteX232" fmla="*/ 2104571 w 8679543"/>
                <a:gd name="connsiteY232" fmla="*/ 1553029 h 3892987"/>
                <a:gd name="connsiteX233" fmla="*/ 2061028 w 8679543"/>
                <a:gd name="connsiteY233" fmla="*/ 1640115 h 3892987"/>
                <a:gd name="connsiteX234" fmla="*/ 2090057 w 8679543"/>
                <a:gd name="connsiteY234" fmla="*/ 1857829 h 3892987"/>
                <a:gd name="connsiteX235" fmla="*/ 2104571 w 8679543"/>
                <a:gd name="connsiteY235" fmla="*/ 1959429 h 3892987"/>
                <a:gd name="connsiteX236" fmla="*/ 2119086 w 8679543"/>
                <a:gd name="connsiteY236" fmla="*/ 2032000 h 3892987"/>
                <a:gd name="connsiteX237" fmla="*/ 2133600 w 8679543"/>
                <a:gd name="connsiteY237" fmla="*/ 2075543 h 3892987"/>
                <a:gd name="connsiteX238" fmla="*/ 2177143 w 8679543"/>
                <a:gd name="connsiteY238" fmla="*/ 2090057 h 3892987"/>
                <a:gd name="connsiteX239" fmla="*/ 2220686 w 8679543"/>
                <a:gd name="connsiteY239" fmla="*/ 2177143 h 3892987"/>
                <a:gd name="connsiteX240" fmla="*/ 2264228 w 8679543"/>
                <a:gd name="connsiteY240" fmla="*/ 2264229 h 3892987"/>
                <a:gd name="connsiteX241" fmla="*/ 2206171 w 8679543"/>
                <a:gd name="connsiteY241" fmla="*/ 2380343 h 3892987"/>
                <a:gd name="connsiteX242" fmla="*/ 2104571 w 8679543"/>
                <a:gd name="connsiteY242" fmla="*/ 2365829 h 3892987"/>
                <a:gd name="connsiteX243" fmla="*/ 2017486 w 8679543"/>
                <a:gd name="connsiteY243" fmla="*/ 2322286 h 3892987"/>
                <a:gd name="connsiteX244" fmla="*/ 1973943 w 8679543"/>
                <a:gd name="connsiteY244" fmla="*/ 2307772 h 3892987"/>
                <a:gd name="connsiteX245" fmla="*/ 1901371 w 8679543"/>
                <a:gd name="connsiteY245" fmla="*/ 2278743 h 3892987"/>
                <a:gd name="connsiteX246" fmla="*/ 1683657 w 8679543"/>
                <a:gd name="connsiteY246" fmla="*/ 2293257 h 3892987"/>
                <a:gd name="connsiteX247" fmla="*/ 1669143 w 8679543"/>
                <a:gd name="connsiteY247" fmla="*/ 2336800 h 3892987"/>
                <a:gd name="connsiteX248" fmla="*/ 1582057 w 8679543"/>
                <a:gd name="connsiteY248" fmla="*/ 2380343 h 3892987"/>
                <a:gd name="connsiteX249" fmla="*/ 1407886 w 8679543"/>
                <a:gd name="connsiteY249" fmla="*/ 2351315 h 3892987"/>
                <a:gd name="connsiteX250" fmla="*/ 1364343 w 8679543"/>
                <a:gd name="connsiteY250" fmla="*/ 2322286 h 3892987"/>
                <a:gd name="connsiteX251" fmla="*/ 1335314 w 8679543"/>
                <a:gd name="connsiteY251" fmla="*/ 2278743 h 3892987"/>
                <a:gd name="connsiteX252" fmla="*/ 1248228 w 8679543"/>
                <a:gd name="connsiteY252" fmla="*/ 2249715 h 3892987"/>
                <a:gd name="connsiteX253" fmla="*/ 1204686 w 8679543"/>
                <a:gd name="connsiteY253" fmla="*/ 2235200 h 3892987"/>
                <a:gd name="connsiteX254" fmla="*/ 1030514 w 8679543"/>
                <a:gd name="connsiteY254" fmla="*/ 2148115 h 3892987"/>
                <a:gd name="connsiteX255" fmla="*/ 928914 w 8679543"/>
                <a:gd name="connsiteY255" fmla="*/ 2119086 h 3892987"/>
                <a:gd name="connsiteX256" fmla="*/ 841828 w 8679543"/>
                <a:gd name="connsiteY256" fmla="*/ 2090057 h 3892987"/>
                <a:gd name="connsiteX257" fmla="*/ 827314 w 8679543"/>
                <a:gd name="connsiteY257" fmla="*/ 2046515 h 3892987"/>
                <a:gd name="connsiteX258" fmla="*/ 696686 w 8679543"/>
                <a:gd name="connsiteY258" fmla="*/ 1973943 h 3892987"/>
                <a:gd name="connsiteX259" fmla="*/ 609600 w 8679543"/>
                <a:gd name="connsiteY259" fmla="*/ 1915886 h 3892987"/>
                <a:gd name="connsiteX260" fmla="*/ 493486 w 8679543"/>
                <a:gd name="connsiteY260" fmla="*/ 1785257 h 3892987"/>
                <a:gd name="connsiteX261" fmla="*/ 449943 w 8679543"/>
                <a:gd name="connsiteY261" fmla="*/ 1770743 h 3892987"/>
                <a:gd name="connsiteX262" fmla="*/ 362857 w 8679543"/>
                <a:gd name="connsiteY262" fmla="*/ 1727200 h 3892987"/>
                <a:gd name="connsiteX263" fmla="*/ 145143 w 8679543"/>
                <a:gd name="connsiteY263" fmla="*/ 1741715 h 3892987"/>
                <a:gd name="connsiteX264" fmla="*/ 101600 w 8679543"/>
                <a:gd name="connsiteY264" fmla="*/ 1756229 h 3892987"/>
                <a:gd name="connsiteX265" fmla="*/ 87086 w 8679543"/>
                <a:gd name="connsiteY265" fmla="*/ 1814286 h 3892987"/>
                <a:gd name="connsiteX266" fmla="*/ 0 w 8679543"/>
                <a:gd name="connsiteY266" fmla="*/ 1886857 h 3892987"/>
                <a:gd name="connsiteX267" fmla="*/ 43543 w 8679543"/>
                <a:gd name="connsiteY267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28914 w 8679543"/>
                <a:gd name="connsiteY4" fmla="*/ 2685143 h 3892987"/>
                <a:gd name="connsiteX5" fmla="*/ 943428 w 8679543"/>
                <a:gd name="connsiteY5" fmla="*/ 2728686 h 3892987"/>
                <a:gd name="connsiteX6" fmla="*/ 949098 w 8679543"/>
                <a:gd name="connsiteY6" fmla="*/ 2830060 h 3892987"/>
                <a:gd name="connsiteX7" fmla="*/ 1088571 w 8679543"/>
                <a:gd name="connsiteY7" fmla="*/ 2989943 h 3892987"/>
                <a:gd name="connsiteX8" fmla="*/ 1103086 w 8679543"/>
                <a:gd name="connsiteY8" fmla="*/ 3033486 h 3892987"/>
                <a:gd name="connsiteX9" fmla="*/ 1161143 w 8679543"/>
                <a:gd name="connsiteY9" fmla="*/ 3120572 h 3892987"/>
                <a:gd name="connsiteX10" fmla="*/ 1190171 w 8679543"/>
                <a:gd name="connsiteY10" fmla="*/ 3164115 h 3892987"/>
                <a:gd name="connsiteX11" fmla="*/ 1219200 w 8679543"/>
                <a:gd name="connsiteY11" fmla="*/ 3207657 h 3892987"/>
                <a:gd name="connsiteX12" fmla="*/ 1277257 w 8679543"/>
                <a:gd name="connsiteY12" fmla="*/ 3294743 h 3892987"/>
                <a:gd name="connsiteX13" fmla="*/ 1291771 w 8679543"/>
                <a:gd name="connsiteY13" fmla="*/ 3338286 h 3892987"/>
                <a:gd name="connsiteX14" fmla="*/ 1320800 w 8679543"/>
                <a:gd name="connsiteY14" fmla="*/ 3381829 h 3892987"/>
                <a:gd name="connsiteX15" fmla="*/ 1378857 w 8679543"/>
                <a:gd name="connsiteY15" fmla="*/ 3483429 h 3892987"/>
                <a:gd name="connsiteX16" fmla="*/ 1494971 w 8679543"/>
                <a:gd name="connsiteY16" fmla="*/ 3628572 h 3892987"/>
                <a:gd name="connsiteX17" fmla="*/ 1553028 w 8679543"/>
                <a:gd name="connsiteY17" fmla="*/ 3701143 h 3892987"/>
                <a:gd name="connsiteX18" fmla="*/ 1625600 w 8679543"/>
                <a:gd name="connsiteY18" fmla="*/ 3759200 h 3892987"/>
                <a:gd name="connsiteX19" fmla="*/ 1712686 w 8679543"/>
                <a:gd name="connsiteY19" fmla="*/ 3802743 h 3892987"/>
                <a:gd name="connsiteX20" fmla="*/ 1843314 w 8679543"/>
                <a:gd name="connsiteY20" fmla="*/ 3860800 h 3892987"/>
                <a:gd name="connsiteX21" fmla="*/ 2133600 w 8679543"/>
                <a:gd name="connsiteY21" fmla="*/ 3875315 h 3892987"/>
                <a:gd name="connsiteX22" fmla="*/ 2424565 w 8679543"/>
                <a:gd name="connsiteY22" fmla="*/ 3888922 h 3892987"/>
                <a:gd name="connsiteX23" fmla="*/ 2400300 w 8679543"/>
                <a:gd name="connsiteY23" fmla="*/ 3768272 h 3892987"/>
                <a:gd name="connsiteX24" fmla="*/ 2336800 w 8679543"/>
                <a:gd name="connsiteY24" fmla="*/ 3556000 h 3892987"/>
                <a:gd name="connsiteX25" fmla="*/ 2307771 w 8679543"/>
                <a:gd name="connsiteY25" fmla="*/ 3468915 h 3892987"/>
                <a:gd name="connsiteX26" fmla="*/ 2264228 w 8679543"/>
                <a:gd name="connsiteY26" fmla="*/ 3381829 h 3892987"/>
                <a:gd name="connsiteX27" fmla="*/ 2159680 w 8679543"/>
                <a:gd name="connsiteY27" fmla="*/ 3051855 h 3892987"/>
                <a:gd name="connsiteX28" fmla="*/ 2027011 w 8679543"/>
                <a:gd name="connsiteY28" fmla="*/ 2621190 h 3892987"/>
                <a:gd name="connsiteX29" fmla="*/ 2128157 w 8679543"/>
                <a:gd name="connsiteY29" fmla="*/ 2896961 h 3892987"/>
                <a:gd name="connsiteX30" fmla="*/ 2279876 w 8679543"/>
                <a:gd name="connsiteY30" fmla="*/ 3077029 h 3892987"/>
                <a:gd name="connsiteX31" fmla="*/ 2351314 w 8679543"/>
                <a:gd name="connsiteY31" fmla="*/ 2873829 h 3892987"/>
                <a:gd name="connsiteX32" fmla="*/ 2322286 w 8679543"/>
                <a:gd name="connsiteY32" fmla="*/ 2772229 h 3892987"/>
                <a:gd name="connsiteX33" fmla="*/ 2365375 w 8679543"/>
                <a:gd name="connsiteY33" fmla="*/ 2607582 h 3892987"/>
                <a:gd name="connsiteX34" fmla="*/ 2448152 w 8679543"/>
                <a:gd name="connsiteY34" fmla="*/ 2444297 h 3892987"/>
                <a:gd name="connsiteX35" fmla="*/ 2583543 w 8679543"/>
                <a:gd name="connsiteY35" fmla="*/ 2481943 h 3892987"/>
                <a:gd name="connsiteX36" fmla="*/ 2627086 w 8679543"/>
                <a:gd name="connsiteY36" fmla="*/ 2467429 h 3892987"/>
                <a:gd name="connsiteX37" fmla="*/ 2685143 w 8679543"/>
                <a:gd name="connsiteY37" fmla="*/ 2394857 h 3892987"/>
                <a:gd name="connsiteX38" fmla="*/ 2743200 w 8679543"/>
                <a:gd name="connsiteY38" fmla="*/ 2307772 h 3892987"/>
                <a:gd name="connsiteX39" fmla="*/ 2801257 w 8679543"/>
                <a:gd name="connsiteY39" fmla="*/ 2177143 h 3892987"/>
                <a:gd name="connsiteX40" fmla="*/ 2830286 w 8679543"/>
                <a:gd name="connsiteY40" fmla="*/ 2090057 h 3892987"/>
                <a:gd name="connsiteX41" fmla="*/ 2975428 w 8679543"/>
                <a:gd name="connsiteY41" fmla="*/ 2002972 h 3892987"/>
                <a:gd name="connsiteX42" fmla="*/ 3033486 w 8679543"/>
                <a:gd name="connsiteY42" fmla="*/ 1944915 h 3892987"/>
                <a:gd name="connsiteX43" fmla="*/ 3106057 w 8679543"/>
                <a:gd name="connsiteY43" fmla="*/ 1857829 h 3892987"/>
                <a:gd name="connsiteX44" fmla="*/ 3164114 w 8679543"/>
                <a:gd name="connsiteY44" fmla="*/ 1828800 h 3892987"/>
                <a:gd name="connsiteX45" fmla="*/ 3439886 w 8679543"/>
                <a:gd name="connsiteY45" fmla="*/ 1814286 h 3892987"/>
                <a:gd name="connsiteX46" fmla="*/ 3497943 w 8679543"/>
                <a:gd name="connsiteY46" fmla="*/ 1901372 h 3892987"/>
                <a:gd name="connsiteX47" fmla="*/ 3628571 w 8679543"/>
                <a:gd name="connsiteY47" fmla="*/ 1944915 h 3892987"/>
                <a:gd name="connsiteX48" fmla="*/ 3672114 w 8679543"/>
                <a:gd name="connsiteY48" fmla="*/ 1959429 h 3892987"/>
                <a:gd name="connsiteX49" fmla="*/ 3730171 w 8679543"/>
                <a:gd name="connsiteY49" fmla="*/ 2002972 h 3892987"/>
                <a:gd name="connsiteX50" fmla="*/ 3744686 w 8679543"/>
                <a:gd name="connsiteY50" fmla="*/ 2046515 h 3892987"/>
                <a:gd name="connsiteX51" fmla="*/ 3773714 w 8679543"/>
                <a:gd name="connsiteY51" fmla="*/ 2090057 h 3892987"/>
                <a:gd name="connsiteX52" fmla="*/ 3817257 w 8679543"/>
                <a:gd name="connsiteY52" fmla="*/ 2177143 h 3892987"/>
                <a:gd name="connsiteX53" fmla="*/ 3860800 w 8679543"/>
                <a:gd name="connsiteY53" fmla="*/ 2220686 h 3892987"/>
                <a:gd name="connsiteX54" fmla="*/ 3889828 w 8679543"/>
                <a:gd name="connsiteY54" fmla="*/ 2264229 h 3892987"/>
                <a:gd name="connsiteX55" fmla="*/ 3933371 w 8679543"/>
                <a:gd name="connsiteY55" fmla="*/ 2307772 h 3892987"/>
                <a:gd name="connsiteX56" fmla="*/ 4034971 w 8679543"/>
                <a:gd name="connsiteY56" fmla="*/ 2409372 h 3892987"/>
                <a:gd name="connsiteX57" fmla="*/ 4107543 w 8679543"/>
                <a:gd name="connsiteY57" fmla="*/ 2481943 h 3892987"/>
                <a:gd name="connsiteX58" fmla="*/ 4180114 w 8679543"/>
                <a:gd name="connsiteY58" fmla="*/ 2540000 h 3892987"/>
                <a:gd name="connsiteX59" fmla="*/ 4238171 w 8679543"/>
                <a:gd name="connsiteY59" fmla="*/ 2627086 h 3892987"/>
                <a:gd name="connsiteX60" fmla="*/ 4267200 w 8679543"/>
                <a:gd name="connsiteY60" fmla="*/ 2670629 h 3892987"/>
                <a:gd name="connsiteX61" fmla="*/ 4470400 w 8679543"/>
                <a:gd name="connsiteY61" fmla="*/ 2714172 h 3892987"/>
                <a:gd name="connsiteX62" fmla="*/ 4557486 w 8679543"/>
                <a:gd name="connsiteY62" fmla="*/ 2757715 h 3892987"/>
                <a:gd name="connsiteX63" fmla="*/ 4659086 w 8679543"/>
                <a:gd name="connsiteY63" fmla="*/ 2801257 h 3892987"/>
                <a:gd name="connsiteX64" fmla="*/ 4963886 w 8679543"/>
                <a:gd name="connsiteY64" fmla="*/ 2902857 h 3892987"/>
                <a:gd name="connsiteX65" fmla="*/ 5007428 w 8679543"/>
                <a:gd name="connsiteY65" fmla="*/ 2931886 h 3892987"/>
                <a:gd name="connsiteX66" fmla="*/ 5036457 w 8679543"/>
                <a:gd name="connsiteY66" fmla="*/ 2975429 h 3892987"/>
                <a:gd name="connsiteX67" fmla="*/ 5080000 w 8679543"/>
                <a:gd name="connsiteY67" fmla="*/ 3033486 h 3892987"/>
                <a:gd name="connsiteX68" fmla="*/ 5123543 w 8679543"/>
                <a:gd name="connsiteY68" fmla="*/ 3062515 h 3892987"/>
                <a:gd name="connsiteX69" fmla="*/ 5152571 w 8679543"/>
                <a:gd name="connsiteY69" fmla="*/ 3106057 h 3892987"/>
                <a:gd name="connsiteX70" fmla="*/ 5196114 w 8679543"/>
                <a:gd name="connsiteY70" fmla="*/ 3120572 h 3892987"/>
                <a:gd name="connsiteX71" fmla="*/ 5283200 w 8679543"/>
                <a:gd name="connsiteY71" fmla="*/ 3178629 h 3892987"/>
                <a:gd name="connsiteX72" fmla="*/ 5326743 w 8679543"/>
                <a:gd name="connsiteY72" fmla="*/ 3207657 h 3892987"/>
                <a:gd name="connsiteX73" fmla="*/ 5355771 w 8679543"/>
                <a:gd name="connsiteY73" fmla="*/ 3251200 h 3892987"/>
                <a:gd name="connsiteX74" fmla="*/ 5399314 w 8679543"/>
                <a:gd name="connsiteY74" fmla="*/ 3280229 h 3892987"/>
                <a:gd name="connsiteX75" fmla="*/ 5442857 w 8679543"/>
                <a:gd name="connsiteY75" fmla="*/ 3323772 h 3892987"/>
                <a:gd name="connsiteX76" fmla="*/ 5486400 w 8679543"/>
                <a:gd name="connsiteY76" fmla="*/ 3352800 h 3892987"/>
                <a:gd name="connsiteX77" fmla="*/ 5529943 w 8679543"/>
                <a:gd name="connsiteY77" fmla="*/ 3396343 h 3892987"/>
                <a:gd name="connsiteX78" fmla="*/ 5573486 w 8679543"/>
                <a:gd name="connsiteY78" fmla="*/ 3425372 h 3892987"/>
                <a:gd name="connsiteX79" fmla="*/ 5617028 w 8679543"/>
                <a:gd name="connsiteY79" fmla="*/ 3468915 h 3892987"/>
                <a:gd name="connsiteX80" fmla="*/ 5660571 w 8679543"/>
                <a:gd name="connsiteY80" fmla="*/ 3483429 h 3892987"/>
                <a:gd name="connsiteX81" fmla="*/ 5747657 w 8679543"/>
                <a:gd name="connsiteY81" fmla="*/ 3454400 h 3892987"/>
                <a:gd name="connsiteX82" fmla="*/ 5791200 w 8679543"/>
                <a:gd name="connsiteY82" fmla="*/ 3425372 h 3892987"/>
                <a:gd name="connsiteX83" fmla="*/ 5834743 w 8679543"/>
                <a:gd name="connsiteY83" fmla="*/ 3410857 h 3892987"/>
                <a:gd name="connsiteX84" fmla="*/ 5878286 w 8679543"/>
                <a:gd name="connsiteY84" fmla="*/ 3381829 h 3892987"/>
                <a:gd name="connsiteX85" fmla="*/ 5965371 w 8679543"/>
                <a:gd name="connsiteY85" fmla="*/ 3352800 h 3892987"/>
                <a:gd name="connsiteX86" fmla="*/ 6066971 w 8679543"/>
                <a:gd name="connsiteY86" fmla="*/ 3323772 h 3892987"/>
                <a:gd name="connsiteX87" fmla="*/ 6241143 w 8679543"/>
                <a:gd name="connsiteY87" fmla="*/ 3338286 h 3892987"/>
                <a:gd name="connsiteX88" fmla="*/ 6270171 w 8679543"/>
                <a:gd name="connsiteY88" fmla="*/ 3381829 h 3892987"/>
                <a:gd name="connsiteX89" fmla="*/ 6342743 w 8679543"/>
                <a:gd name="connsiteY89" fmla="*/ 3512457 h 3892987"/>
                <a:gd name="connsiteX90" fmla="*/ 6386286 w 8679543"/>
                <a:gd name="connsiteY90" fmla="*/ 3556000 h 3892987"/>
                <a:gd name="connsiteX91" fmla="*/ 6473371 w 8679543"/>
                <a:gd name="connsiteY91" fmla="*/ 3614057 h 3892987"/>
                <a:gd name="connsiteX92" fmla="*/ 6821714 w 8679543"/>
                <a:gd name="connsiteY92" fmla="*/ 3599543 h 3892987"/>
                <a:gd name="connsiteX93" fmla="*/ 7024914 w 8679543"/>
                <a:gd name="connsiteY93" fmla="*/ 3570515 h 3892987"/>
                <a:gd name="connsiteX94" fmla="*/ 7155543 w 8679543"/>
                <a:gd name="connsiteY94" fmla="*/ 3556000 h 3892987"/>
                <a:gd name="connsiteX95" fmla="*/ 7445828 w 8679543"/>
                <a:gd name="connsiteY95" fmla="*/ 3585029 h 3892987"/>
                <a:gd name="connsiteX96" fmla="*/ 7489371 w 8679543"/>
                <a:gd name="connsiteY96" fmla="*/ 3614057 h 3892987"/>
                <a:gd name="connsiteX97" fmla="*/ 7590971 w 8679543"/>
                <a:gd name="connsiteY97" fmla="*/ 3628572 h 3892987"/>
                <a:gd name="connsiteX98" fmla="*/ 8389257 w 8679543"/>
                <a:gd name="connsiteY98" fmla="*/ 3439886 h 3892987"/>
                <a:gd name="connsiteX99" fmla="*/ 8374743 w 8679543"/>
                <a:gd name="connsiteY99" fmla="*/ 3396343 h 3892987"/>
                <a:gd name="connsiteX100" fmla="*/ 8360228 w 8679543"/>
                <a:gd name="connsiteY100" fmla="*/ 3338286 h 3892987"/>
                <a:gd name="connsiteX101" fmla="*/ 8374743 w 8679543"/>
                <a:gd name="connsiteY101" fmla="*/ 2699657 h 3892987"/>
                <a:gd name="connsiteX102" fmla="*/ 8447314 w 8679543"/>
                <a:gd name="connsiteY102" fmla="*/ 2525486 h 3892987"/>
                <a:gd name="connsiteX103" fmla="*/ 8490857 w 8679543"/>
                <a:gd name="connsiteY103" fmla="*/ 2438400 h 3892987"/>
                <a:gd name="connsiteX104" fmla="*/ 8534400 w 8679543"/>
                <a:gd name="connsiteY104" fmla="*/ 2307772 h 3892987"/>
                <a:gd name="connsiteX105" fmla="*/ 8548914 w 8679543"/>
                <a:gd name="connsiteY105" fmla="*/ 2264229 h 3892987"/>
                <a:gd name="connsiteX106" fmla="*/ 8519886 w 8679543"/>
                <a:gd name="connsiteY106" fmla="*/ 2119086 h 3892987"/>
                <a:gd name="connsiteX107" fmla="*/ 8490857 w 8679543"/>
                <a:gd name="connsiteY107" fmla="*/ 2032000 h 3892987"/>
                <a:gd name="connsiteX108" fmla="*/ 8505371 w 8679543"/>
                <a:gd name="connsiteY108" fmla="*/ 1654629 h 3892987"/>
                <a:gd name="connsiteX109" fmla="*/ 8548914 w 8679543"/>
                <a:gd name="connsiteY109" fmla="*/ 1567543 h 3892987"/>
                <a:gd name="connsiteX110" fmla="*/ 8592457 w 8679543"/>
                <a:gd name="connsiteY110" fmla="*/ 1553029 h 3892987"/>
                <a:gd name="connsiteX111" fmla="*/ 8621486 w 8679543"/>
                <a:gd name="connsiteY111" fmla="*/ 1465943 h 3892987"/>
                <a:gd name="connsiteX112" fmla="*/ 8636000 w 8679543"/>
                <a:gd name="connsiteY112" fmla="*/ 1422400 h 3892987"/>
                <a:gd name="connsiteX113" fmla="*/ 8679543 w 8679543"/>
                <a:gd name="connsiteY113" fmla="*/ 1335315 h 3892987"/>
                <a:gd name="connsiteX114" fmla="*/ 8505371 w 8679543"/>
                <a:gd name="connsiteY114" fmla="*/ 1059543 h 3892987"/>
                <a:gd name="connsiteX115" fmla="*/ 8447314 w 8679543"/>
                <a:gd name="connsiteY115" fmla="*/ 1030515 h 3892987"/>
                <a:gd name="connsiteX116" fmla="*/ 8389257 w 8679543"/>
                <a:gd name="connsiteY116" fmla="*/ 1016000 h 3892987"/>
                <a:gd name="connsiteX117" fmla="*/ 8345714 w 8679543"/>
                <a:gd name="connsiteY117" fmla="*/ 986972 h 3892987"/>
                <a:gd name="connsiteX118" fmla="*/ 8302171 w 8679543"/>
                <a:gd name="connsiteY118" fmla="*/ 972457 h 3892987"/>
                <a:gd name="connsiteX119" fmla="*/ 8316686 w 8679543"/>
                <a:gd name="connsiteY119" fmla="*/ 798286 h 3892987"/>
                <a:gd name="connsiteX120" fmla="*/ 8360228 w 8679543"/>
                <a:gd name="connsiteY120" fmla="*/ 783772 h 3892987"/>
                <a:gd name="connsiteX121" fmla="*/ 8432800 w 8679543"/>
                <a:gd name="connsiteY121" fmla="*/ 261257 h 3892987"/>
                <a:gd name="connsiteX122" fmla="*/ 8418286 w 8679543"/>
                <a:gd name="connsiteY122" fmla="*/ 101600 h 3892987"/>
                <a:gd name="connsiteX123" fmla="*/ 8374743 w 8679543"/>
                <a:gd name="connsiteY123" fmla="*/ 116115 h 3892987"/>
                <a:gd name="connsiteX124" fmla="*/ 8287657 w 8679543"/>
                <a:gd name="connsiteY124" fmla="*/ 159657 h 3892987"/>
                <a:gd name="connsiteX125" fmla="*/ 8128000 w 8679543"/>
                <a:gd name="connsiteY125" fmla="*/ 130629 h 3892987"/>
                <a:gd name="connsiteX126" fmla="*/ 8084457 w 8679543"/>
                <a:gd name="connsiteY126" fmla="*/ 101600 h 3892987"/>
                <a:gd name="connsiteX127" fmla="*/ 7997371 w 8679543"/>
                <a:gd name="connsiteY127" fmla="*/ 72572 h 3892987"/>
                <a:gd name="connsiteX128" fmla="*/ 7953828 w 8679543"/>
                <a:gd name="connsiteY128" fmla="*/ 188686 h 3892987"/>
                <a:gd name="connsiteX129" fmla="*/ 7910286 w 8679543"/>
                <a:gd name="connsiteY129" fmla="*/ 203200 h 3892987"/>
                <a:gd name="connsiteX130" fmla="*/ 7779657 w 8679543"/>
                <a:gd name="connsiteY130" fmla="*/ 188686 h 3892987"/>
                <a:gd name="connsiteX131" fmla="*/ 7736114 w 8679543"/>
                <a:gd name="connsiteY131" fmla="*/ 174172 h 3892987"/>
                <a:gd name="connsiteX132" fmla="*/ 7692571 w 8679543"/>
                <a:gd name="connsiteY132" fmla="*/ 130629 h 3892987"/>
                <a:gd name="connsiteX133" fmla="*/ 7605486 w 8679543"/>
                <a:gd name="connsiteY133" fmla="*/ 87086 h 3892987"/>
                <a:gd name="connsiteX134" fmla="*/ 7518400 w 8679543"/>
                <a:gd name="connsiteY134" fmla="*/ 43543 h 3892987"/>
                <a:gd name="connsiteX135" fmla="*/ 7431314 w 8679543"/>
                <a:gd name="connsiteY135" fmla="*/ 0 h 3892987"/>
                <a:gd name="connsiteX136" fmla="*/ 7329714 w 8679543"/>
                <a:gd name="connsiteY136" fmla="*/ 29029 h 3892987"/>
                <a:gd name="connsiteX137" fmla="*/ 7286171 w 8679543"/>
                <a:gd name="connsiteY137" fmla="*/ 58057 h 3892987"/>
                <a:gd name="connsiteX138" fmla="*/ 7242628 w 8679543"/>
                <a:gd name="connsiteY138" fmla="*/ 72572 h 3892987"/>
                <a:gd name="connsiteX139" fmla="*/ 7155543 w 8679543"/>
                <a:gd name="connsiteY139" fmla="*/ 145143 h 3892987"/>
                <a:gd name="connsiteX140" fmla="*/ 7112000 w 8679543"/>
                <a:gd name="connsiteY140" fmla="*/ 159657 h 3892987"/>
                <a:gd name="connsiteX141" fmla="*/ 7024914 w 8679543"/>
                <a:gd name="connsiteY141" fmla="*/ 203200 h 3892987"/>
                <a:gd name="connsiteX142" fmla="*/ 6937828 w 8679543"/>
                <a:gd name="connsiteY142" fmla="*/ 246743 h 3892987"/>
                <a:gd name="connsiteX143" fmla="*/ 6894286 w 8679543"/>
                <a:gd name="connsiteY143" fmla="*/ 275772 h 3892987"/>
                <a:gd name="connsiteX144" fmla="*/ 6792686 w 8679543"/>
                <a:gd name="connsiteY144" fmla="*/ 261257 h 3892987"/>
                <a:gd name="connsiteX145" fmla="*/ 6763657 w 8679543"/>
                <a:gd name="connsiteY145" fmla="*/ 217715 h 3892987"/>
                <a:gd name="connsiteX146" fmla="*/ 6720114 w 8679543"/>
                <a:gd name="connsiteY146" fmla="*/ 174172 h 3892987"/>
                <a:gd name="connsiteX147" fmla="*/ 6705600 w 8679543"/>
                <a:gd name="connsiteY147" fmla="*/ 130629 h 3892987"/>
                <a:gd name="connsiteX148" fmla="*/ 6618514 w 8679543"/>
                <a:gd name="connsiteY148" fmla="*/ 101600 h 3892987"/>
                <a:gd name="connsiteX149" fmla="*/ 6574971 w 8679543"/>
                <a:gd name="connsiteY149" fmla="*/ 87086 h 3892987"/>
                <a:gd name="connsiteX150" fmla="*/ 6531428 w 8679543"/>
                <a:gd name="connsiteY150" fmla="*/ 72572 h 3892987"/>
                <a:gd name="connsiteX151" fmla="*/ 6458857 w 8679543"/>
                <a:gd name="connsiteY151" fmla="*/ 58057 h 3892987"/>
                <a:gd name="connsiteX152" fmla="*/ 6183086 w 8679543"/>
                <a:gd name="connsiteY152" fmla="*/ 72572 h 3892987"/>
                <a:gd name="connsiteX153" fmla="*/ 6052457 w 8679543"/>
                <a:gd name="connsiteY153" fmla="*/ 116115 h 3892987"/>
                <a:gd name="connsiteX154" fmla="*/ 6023428 w 8679543"/>
                <a:gd name="connsiteY154" fmla="*/ 159657 h 3892987"/>
                <a:gd name="connsiteX155" fmla="*/ 5936343 w 8679543"/>
                <a:gd name="connsiteY155" fmla="*/ 203200 h 3892987"/>
                <a:gd name="connsiteX156" fmla="*/ 5878286 w 8679543"/>
                <a:gd name="connsiteY156" fmla="*/ 290286 h 3892987"/>
                <a:gd name="connsiteX157" fmla="*/ 5849257 w 8679543"/>
                <a:gd name="connsiteY157" fmla="*/ 377372 h 3892987"/>
                <a:gd name="connsiteX158" fmla="*/ 5863771 w 8679543"/>
                <a:gd name="connsiteY158" fmla="*/ 493486 h 3892987"/>
                <a:gd name="connsiteX159" fmla="*/ 5863771 w 8679543"/>
                <a:gd name="connsiteY159" fmla="*/ 711200 h 3892987"/>
                <a:gd name="connsiteX160" fmla="*/ 5820228 w 8679543"/>
                <a:gd name="connsiteY160" fmla="*/ 740229 h 3892987"/>
                <a:gd name="connsiteX161" fmla="*/ 5675086 w 8679543"/>
                <a:gd name="connsiteY161" fmla="*/ 769257 h 3892987"/>
                <a:gd name="connsiteX162" fmla="*/ 5384800 w 8679543"/>
                <a:gd name="connsiteY162" fmla="*/ 783772 h 3892987"/>
                <a:gd name="connsiteX163" fmla="*/ 5384800 w 8679543"/>
                <a:gd name="connsiteY163" fmla="*/ 943429 h 3892987"/>
                <a:gd name="connsiteX164" fmla="*/ 5442857 w 8679543"/>
                <a:gd name="connsiteY164" fmla="*/ 1030515 h 3892987"/>
                <a:gd name="connsiteX165" fmla="*/ 5457371 w 8679543"/>
                <a:gd name="connsiteY165" fmla="*/ 1074057 h 3892987"/>
                <a:gd name="connsiteX166" fmla="*/ 5457371 w 8679543"/>
                <a:gd name="connsiteY166" fmla="*/ 1306286 h 3892987"/>
                <a:gd name="connsiteX167" fmla="*/ 5413828 w 8679543"/>
                <a:gd name="connsiteY167" fmla="*/ 1335315 h 3892987"/>
                <a:gd name="connsiteX168" fmla="*/ 5326743 w 8679543"/>
                <a:gd name="connsiteY168" fmla="*/ 1364343 h 3892987"/>
                <a:gd name="connsiteX169" fmla="*/ 5283200 w 8679543"/>
                <a:gd name="connsiteY169" fmla="*/ 1393372 h 3892987"/>
                <a:gd name="connsiteX170" fmla="*/ 4992914 w 8679543"/>
                <a:gd name="connsiteY170" fmla="*/ 1364343 h 3892987"/>
                <a:gd name="connsiteX171" fmla="*/ 4862286 w 8679543"/>
                <a:gd name="connsiteY171" fmla="*/ 1306286 h 3892987"/>
                <a:gd name="connsiteX172" fmla="*/ 4818743 w 8679543"/>
                <a:gd name="connsiteY172" fmla="*/ 1291772 h 3892987"/>
                <a:gd name="connsiteX173" fmla="*/ 4775200 w 8679543"/>
                <a:gd name="connsiteY173" fmla="*/ 1204686 h 3892987"/>
                <a:gd name="connsiteX174" fmla="*/ 4746171 w 8679543"/>
                <a:gd name="connsiteY174" fmla="*/ 1161143 h 3892987"/>
                <a:gd name="connsiteX175" fmla="*/ 4760686 w 8679543"/>
                <a:gd name="connsiteY175" fmla="*/ 1059543 h 3892987"/>
                <a:gd name="connsiteX176" fmla="*/ 4789714 w 8679543"/>
                <a:gd name="connsiteY176" fmla="*/ 972457 h 3892987"/>
                <a:gd name="connsiteX177" fmla="*/ 4731657 w 8679543"/>
                <a:gd name="connsiteY177" fmla="*/ 870857 h 3892987"/>
                <a:gd name="connsiteX178" fmla="*/ 4702628 w 8679543"/>
                <a:gd name="connsiteY178" fmla="*/ 827315 h 3892987"/>
                <a:gd name="connsiteX179" fmla="*/ 4615543 w 8679543"/>
                <a:gd name="connsiteY179" fmla="*/ 798286 h 3892987"/>
                <a:gd name="connsiteX180" fmla="*/ 4528457 w 8679543"/>
                <a:gd name="connsiteY180" fmla="*/ 754743 h 3892987"/>
                <a:gd name="connsiteX181" fmla="*/ 4441371 w 8679543"/>
                <a:gd name="connsiteY181" fmla="*/ 711200 h 3892987"/>
                <a:gd name="connsiteX182" fmla="*/ 4049486 w 8679543"/>
                <a:gd name="connsiteY182" fmla="*/ 696686 h 3892987"/>
                <a:gd name="connsiteX183" fmla="*/ 3860800 w 8679543"/>
                <a:gd name="connsiteY183" fmla="*/ 682172 h 3892987"/>
                <a:gd name="connsiteX184" fmla="*/ 3788228 w 8679543"/>
                <a:gd name="connsiteY184" fmla="*/ 667657 h 3892987"/>
                <a:gd name="connsiteX185" fmla="*/ 3657600 w 8679543"/>
                <a:gd name="connsiteY185" fmla="*/ 653143 h 3892987"/>
                <a:gd name="connsiteX186" fmla="*/ 3439886 w 8679543"/>
                <a:gd name="connsiteY186" fmla="*/ 638629 h 3892987"/>
                <a:gd name="connsiteX187" fmla="*/ 3352800 w 8679543"/>
                <a:gd name="connsiteY187" fmla="*/ 609600 h 3892987"/>
                <a:gd name="connsiteX188" fmla="*/ 3265714 w 8679543"/>
                <a:gd name="connsiteY188" fmla="*/ 566057 h 3892987"/>
                <a:gd name="connsiteX189" fmla="*/ 3207657 w 8679543"/>
                <a:gd name="connsiteY189" fmla="*/ 537029 h 3892987"/>
                <a:gd name="connsiteX190" fmla="*/ 3106057 w 8679543"/>
                <a:gd name="connsiteY190" fmla="*/ 508000 h 3892987"/>
                <a:gd name="connsiteX191" fmla="*/ 3062514 w 8679543"/>
                <a:gd name="connsiteY191" fmla="*/ 478972 h 3892987"/>
                <a:gd name="connsiteX192" fmla="*/ 2989943 w 8679543"/>
                <a:gd name="connsiteY192" fmla="*/ 464457 h 3892987"/>
                <a:gd name="connsiteX193" fmla="*/ 2902857 w 8679543"/>
                <a:gd name="connsiteY193" fmla="*/ 435429 h 3892987"/>
                <a:gd name="connsiteX194" fmla="*/ 2859314 w 8679543"/>
                <a:gd name="connsiteY194" fmla="*/ 420915 h 3892987"/>
                <a:gd name="connsiteX195" fmla="*/ 2728686 w 8679543"/>
                <a:gd name="connsiteY195" fmla="*/ 362857 h 3892987"/>
                <a:gd name="connsiteX196" fmla="*/ 2685143 w 8679543"/>
                <a:gd name="connsiteY196" fmla="*/ 348343 h 3892987"/>
                <a:gd name="connsiteX197" fmla="*/ 2641600 w 8679543"/>
                <a:gd name="connsiteY197" fmla="*/ 333829 h 3892987"/>
                <a:gd name="connsiteX198" fmla="*/ 2525486 w 8679543"/>
                <a:gd name="connsiteY198" fmla="*/ 290286 h 3892987"/>
                <a:gd name="connsiteX199" fmla="*/ 2438400 w 8679543"/>
                <a:gd name="connsiteY199" fmla="*/ 261257 h 3892987"/>
                <a:gd name="connsiteX200" fmla="*/ 2380343 w 8679543"/>
                <a:gd name="connsiteY200" fmla="*/ 246743 h 3892987"/>
                <a:gd name="connsiteX201" fmla="*/ 2206171 w 8679543"/>
                <a:gd name="connsiteY201" fmla="*/ 261257 h 3892987"/>
                <a:gd name="connsiteX202" fmla="*/ 2119086 w 8679543"/>
                <a:gd name="connsiteY202" fmla="*/ 275772 h 3892987"/>
                <a:gd name="connsiteX203" fmla="*/ 1669143 w 8679543"/>
                <a:gd name="connsiteY203" fmla="*/ 261257 h 3892987"/>
                <a:gd name="connsiteX204" fmla="*/ 1407886 w 8679543"/>
                <a:gd name="connsiteY204" fmla="*/ 304800 h 3892987"/>
                <a:gd name="connsiteX205" fmla="*/ 1364343 w 8679543"/>
                <a:gd name="connsiteY205" fmla="*/ 348343 h 3892987"/>
                <a:gd name="connsiteX206" fmla="*/ 1204686 w 8679543"/>
                <a:gd name="connsiteY206" fmla="*/ 275772 h 3892987"/>
                <a:gd name="connsiteX207" fmla="*/ 1204686 w 8679543"/>
                <a:gd name="connsiteY207" fmla="*/ 275772 h 3892987"/>
                <a:gd name="connsiteX208" fmla="*/ 1117600 w 8679543"/>
                <a:gd name="connsiteY208" fmla="*/ 246743 h 3892987"/>
                <a:gd name="connsiteX209" fmla="*/ 1030514 w 8679543"/>
                <a:gd name="connsiteY209" fmla="*/ 203200 h 3892987"/>
                <a:gd name="connsiteX210" fmla="*/ 1074057 w 8679543"/>
                <a:gd name="connsiteY210" fmla="*/ 304800 h 3892987"/>
                <a:gd name="connsiteX211" fmla="*/ 1088571 w 8679543"/>
                <a:gd name="connsiteY211" fmla="*/ 362857 h 3892987"/>
                <a:gd name="connsiteX212" fmla="*/ 1132114 w 8679543"/>
                <a:gd name="connsiteY212" fmla="*/ 406400 h 3892987"/>
                <a:gd name="connsiteX213" fmla="*/ 1190171 w 8679543"/>
                <a:gd name="connsiteY213" fmla="*/ 493486 h 3892987"/>
                <a:gd name="connsiteX214" fmla="*/ 1219200 w 8679543"/>
                <a:gd name="connsiteY214" fmla="*/ 537029 h 3892987"/>
                <a:gd name="connsiteX215" fmla="*/ 1233714 w 8679543"/>
                <a:gd name="connsiteY215" fmla="*/ 711200 h 3892987"/>
                <a:gd name="connsiteX216" fmla="*/ 1248228 w 8679543"/>
                <a:gd name="connsiteY216" fmla="*/ 754743 h 3892987"/>
                <a:gd name="connsiteX217" fmla="*/ 1262743 w 8679543"/>
                <a:gd name="connsiteY217" fmla="*/ 928915 h 3892987"/>
                <a:gd name="connsiteX218" fmla="*/ 1219200 w 8679543"/>
                <a:gd name="connsiteY218" fmla="*/ 957943 h 3892987"/>
                <a:gd name="connsiteX219" fmla="*/ 1190171 w 8679543"/>
                <a:gd name="connsiteY219" fmla="*/ 1001486 h 3892987"/>
                <a:gd name="connsiteX220" fmla="*/ 1262743 w 8679543"/>
                <a:gd name="connsiteY220" fmla="*/ 1103086 h 3892987"/>
                <a:gd name="connsiteX221" fmla="*/ 1306286 w 8679543"/>
                <a:gd name="connsiteY221" fmla="*/ 1132115 h 3892987"/>
                <a:gd name="connsiteX222" fmla="*/ 1335314 w 8679543"/>
                <a:gd name="connsiteY222" fmla="*/ 1233715 h 3892987"/>
                <a:gd name="connsiteX223" fmla="*/ 1465943 w 8679543"/>
                <a:gd name="connsiteY223" fmla="*/ 1291772 h 3892987"/>
                <a:gd name="connsiteX224" fmla="*/ 1611086 w 8679543"/>
                <a:gd name="connsiteY224" fmla="*/ 1364343 h 3892987"/>
                <a:gd name="connsiteX225" fmla="*/ 1654628 w 8679543"/>
                <a:gd name="connsiteY225" fmla="*/ 1393372 h 3892987"/>
                <a:gd name="connsiteX226" fmla="*/ 1698171 w 8679543"/>
                <a:gd name="connsiteY226" fmla="*/ 1407886 h 3892987"/>
                <a:gd name="connsiteX227" fmla="*/ 2046514 w 8679543"/>
                <a:gd name="connsiteY227" fmla="*/ 1422400 h 3892987"/>
                <a:gd name="connsiteX228" fmla="*/ 2104571 w 8679543"/>
                <a:gd name="connsiteY228" fmla="*/ 1436915 h 3892987"/>
                <a:gd name="connsiteX229" fmla="*/ 2148114 w 8679543"/>
                <a:gd name="connsiteY229" fmla="*/ 1451429 h 3892987"/>
                <a:gd name="connsiteX230" fmla="*/ 2119086 w 8679543"/>
                <a:gd name="connsiteY230" fmla="*/ 1509486 h 3892987"/>
                <a:gd name="connsiteX231" fmla="*/ 2104571 w 8679543"/>
                <a:gd name="connsiteY231" fmla="*/ 1553029 h 3892987"/>
                <a:gd name="connsiteX232" fmla="*/ 2061028 w 8679543"/>
                <a:gd name="connsiteY232" fmla="*/ 1640115 h 3892987"/>
                <a:gd name="connsiteX233" fmla="*/ 2090057 w 8679543"/>
                <a:gd name="connsiteY233" fmla="*/ 1857829 h 3892987"/>
                <a:gd name="connsiteX234" fmla="*/ 2104571 w 8679543"/>
                <a:gd name="connsiteY234" fmla="*/ 1959429 h 3892987"/>
                <a:gd name="connsiteX235" fmla="*/ 2119086 w 8679543"/>
                <a:gd name="connsiteY235" fmla="*/ 2032000 h 3892987"/>
                <a:gd name="connsiteX236" fmla="*/ 2133600 w 8679543"/>
                <a:gd name="connsiteY236" fmla="*/ 2075543 h 3892987"/>
                <a:gd name="connsiteX237" fmla="*/ 2177143 w 8679543"/>
                <a:gd name="connsiteY237" fmla="*/ 2090057 h 3892987"/>
                <a:gd name="connsiteX238" fmla="*/ 2220686 w 8679543"/>
                <a:gd name="connsiteY238" fmla="*/ 2177143 h 3892987"/>
                <a:gd name="connsiteX239" fmla="*/ 2264228 w 8679543"/>
                <a:gd name="connsiteY239" fmla="*/ 2264229 h 3892987"/>
                <a:gd name="connsiteX240" fmla="*/ 2206171 w 8679543"/>
                <a:gd name="connsiteY240" fmla="*/ 2380343 h 3892987"/>
                <a:gd name="connsiteX241" fmla="*/ 2104571 w 8679543"/>
                <a:gd name="connsiteY241" fmla="*/ 2365829 h 3892987"/>
                <a:gd name="connsiteX242" fmla="*/ 2017486 w 8679543"/>
                <a:gd name="connsiteY242" fmla="*/ 2322286 h 3892987"/>
                <a:gd name="connsiteX243" fmla="*/ 1973943 w 8679543"/>
                <a:gd name="connsiteY243" fmla="*/ 2307772 h 3892987"/>
                <a:gd name="connsiteX244" fmla="*/ 1901371 w 8679543"/>
                <a:gd name="connsiteY244" fmla="*/ 2278743 h 3892987"/>
                <a:gd name="connsiteX245" fmla="*/ 1683657 w 8679543"/>
                <a:gd name="connsiteY245" fmla="*/ 2293257 h 3892987"/>
                <a:gd name="connsiteX246" fmla="*/ 1669143 w 8679543"/>
                <a:gd name="connsiteY246" fmla="*/ 2336800 h 3892987"/>
                <a:gd name="connsiteX247" fmla="*/ 1582057 w 8679543"/>
                <a:gd name="connsiteY247" fmla="*/ 2380343 h 3892987"/>
                <a:gd name="connsiteX248" fmla="*/ 1407886 w 8679543"/>
                <a:gd name="connsiteY248" fmla="*/ 2351315 h 3892987"/>
                <a:gd name="connsiteX249" fmla="*/ 1364343 w 8679543"/>
                <a:gd name="connsiteY249" fmla="*/ 2322286 h 3892987"/>
                <a:gd name="connsiteX250" fmla="*/ 1335314 w 8679543"/>
                <a:gd name="connsiteY250" fmla="*/ 2278743 h 3892987"/>
                <a:gd name="connsiteX251" fmla="*/ 1248228 w 8679543"/>
                <a:gd name="connsiteY251" fmla="*/ 2249715 h 3892987"/>
                <a:gd name="connsiteX252" fmla="*/ 1204686 w 8679543"/>
                <a:gd name="connsiteY252" fmla="*/ 2235200 h 3892987"/>
                <a:gd name="connsiteX253" fmla="*/ 1030514 w 8679543"/>
                <a:gd name="connsiteY253" fmla="*/ 2148115 h 3892987"/>
                <a:gd name="connsiteX254" fmla="*/ 928914 w 8679543"/>
                <a:gd name="connsiteY254" fmla="*/ 2119086 h 3892987"/>
                <a:gd name="connsiteX255" fmla="*/ 841828 w 8679543"/>
                <a:gd name="connsiteY255" fmla="*/ 2090057 h 3892987"/>
                <a:gd name="connsiteX256" fmla="*/ 827314 w 8679543"/>
                <a:gd name="connsiteY256" fmla="*/ 2046515 h 3892987"/>
                <a:gd name="connsiteX257" fmla="*/ 696686 w 8679543"/>
                <a:gd name="connsiteY257" fmla="*/ 1973943 h 3892987"/>
                <a:gd name="connsiteX258" fmla="*/ 609600 w 8679543"/>
                <a:gd name="connsiteY258" fmla="*/ 1915886 h 3892987"/>
                <a:gd name="connsiteX259" fmla="*/ 493486 w 8679543"/>
                <a:gd name="connsiteY259" fmla="*/ 1785257 h 3892987"/>
                <a:gd name="connsiteX260" fmla="*/ 449943 w 8679543"/>
                <a:gd name="connsiteY260" fmla="*/ 1770743 h 3892987"/>
                <a:gd name="connsiteX261" fmla="*/ 362857 w 8679543"/>
                <a:gd name="connsiteY261" fmla="*/ 1727200 h 3892987"/>
                <a:gd name="connsiteX262" fmla="*/ 145143 w 8679543"/>
                <a:gd name="connsiteY262" fmla="*/ 1741715 h 3892987"/>
                <a:gd name="connsiteX263" fmla="*/ 101600 w 8679543"/>
                <a:gd name="connsiteY263" fmla="*/ 1756229 h 3892987"/>
                <a:gd name="connsiteX264" fmla="*/ 87086 w 8679543"/>
                <a:gd name="connsiteY264" fmla="*/ 1814286 h 3892987"/>
                <a:gd name="connsiteX265" fmla="*/ 0 w 8679543"/>
                <a:gd name="connsiteY265" fmla="*/ 1886857 h 3892987"/>
                <a:gd name="connsiteX266" fmla="*/ 43543 w 8679543"/>
                <a:gd name="connsiteY266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3428 w 8679543"/>
                <a:gd name="connsiteY4" fmla="*/ 2728686 h 3892987"/>
                <a:gd name="connsiteX5" fmla="*/ 949098 w 8679543"/>
                <a:gd name="connsiteY5" fmla="*/ 2830060 h 3892987"/>
                <a:gd name="connsiteX6" fmla="*/ 1088571 w 8679543"/>
                <a:gd name="connsiteY6" fmla="*/ 2989943 h 3892987"/>
                <a:gd name="connsiteX7" fmla="*/ 1103086 w 8679543"/>
                <a:gd name="connsiteY7" fmla="*/ 3033486 h 3892987"/>
                <a:gd name="connsiteX8" fmla="*/ 1161143 w 8679543"/>
                <a:gd name="connsiteY8" fmla="*/ 3120572 h 3892987"/>
                <a:gd name="connsiteX9" fmla="*/ 1190171 w 8679543"/>
                <a:gd name="connsiteY9" fmla="*/ 3164115 h 3892987"/>
                <a:gd name="connsiteX10" fmla="*/ 1219200 w 8679543"/>
                <a:gd name="connsiteY10" fmla="*/ 3207657 h 3892987"/>
                <a:gd name="connsiteX11" fmla="*/ 1277257 w 8679543"/>
                <a:gd name="connsiteY11" fmla="*/ 3294743 h 3892987"/>
                <a:gd name="connsiteX12" fmla="*/ 1291771 w 8679543"/>
                <a:gd name="connsiteY12" fmla="*/ 3338286 h 3892987"/>
                <a:gd name="connsiteX13" fmla="*/ 1320800 w 8679543"/>
                <a:gd name="connsiteY13" fmla="*/ 3381829 h 3892987"/>
                <a:gd name="connsiteX14" fmla="*/ 1378857 w 8679543"/>
                <a:gd name="connsiteY14" fmla="*/ 3483429 h 3892987"/>
                <a:gd name="connsiteX15" fmla="*/ 1494971 w 8679543"/>
                <a:gd name="connsiteY15" fmla="*/ 3628572 h 3892987"/>
                <a:gd name="connsiteX16" fmla="*/ 1553028 w 8679543"/>
                <a:gd name="connsiteY16" fmla="*/ 3701143 h 3892987"/>
                <a:gd name="connsiteX17" fmla="*/ 1625600 w 8679543"/>
                <a:gd name="connsiteY17" fmla="*/ 3759200 h 3892987"/>
                <a:gd name="connsiteX18" fmla="*/ 1712686 w 8679543"/>
                <a:gd name="connsiteY18" fmla="*/ 3802743 h 3892987"/>
                <a:gd name="connsiteX19" fmla="*/ 1843314 w 8679543"/>
                <a:gd name="connsiteY19" fmla="*/ 3860800 h 3892987"/>
                <a:gd name="connsiteX20" fmla="*/ 2133600 w 8679543"/>
                <a:gd name="connsiteY20" fmla="*/ 3875315 h 3892987"/>
                <a:gd name="connsiteX21" fmla="*/ 2424565 w 8679543"/>
                <a:gd name="connsiteY21" fmla="*/ 3888922 h 3892987"/>
                <a:gd name="connsiteX22" fmla="*/ 2400300 w 8679543"/>
                <a:gd name="connsiteY22" fmla="*/ 3768272 h 3892987"/>
                <a:gd name="connsiteX23" fmla="*/ 2336800 w 8679543"/>
                <a:gd name="connsiteY23" fmla="*/ 3556000 h 3892987"/>
                <a:gd name="connsiteX24" fmla="*/ 2307771 w 8679543"/>
                <a:gd name="connsiteY24" fmla="*/ 3468915 h 3892987"/>
                <a:gd name="connsiteX25" fmla="*/ 2264228 w 8679543"/>
                <a:gd name="connsiteY25" fmla="*/ 3381829 h 3892987"/>
                <a:gd name="connsiteX26" fmla="*/ 2159680 w 8679543"/>
                <a:gd name="connsiteY26" fmla="*/ 3051855 h 3892987"/>
                <a:gd name="connsiteX27" fmla="*/ 2027011 w 8679543"/>
                <a:gd name="connsiteY27" fmla="*/ 2621190 h 3892987"/>
                <a:gd name="connsiteX28" fmla="*/ 2128157 w 8679543"/>
                <a:gd name="connsiteY28" fmla="*/ 2896961 h 3892987"/>
                <a:gd name="connsiteX29" fmla="*/ 2279876 w 8679543"/>
                <a:gd name="connsiteY29" fmla="*/ 3077029 h 3892987"/>
                <a:gd name="connsiteX30" fmla="*/ 2351314 w 8679543"/>
                <a:gd name="connsiteY30" fmla="*/ 2873829 h 3892987"/>
                <a:gd name="connsiteX31" fmla="*/ 2322286 w 8679543"/>
                <a:gd name="connsiteY31" fmla="*/ 2772229 h 3892987"/>
                <a:gd name="connsiteX32" fmla="*/ 2365375 w 8679543"/>
                <a:gd name="connsiteY32" fmla="*/ 2607582 h 3892987"/>
                <a:gd name="connsiteX33" fmla="*/ 2448152 w 8679543"/>
                <a:gd name="connsiteY33" fmla="*/ 2444297 h 3892987"/>
                <a:gd name="connsiteX34" fmla="*/ 2583543 w 8679543"/>
                <a:gd name="connsiteY34" fmla="*/ 2481943 h 3892987"/>
                <a:gd name="connsiteX35" fmla="*/ 2627086 w 8679543"/>
                <a:gd name="connsiteY35" fmla="*/ 2467429 h 3892987"/>
                <a:gd name="connsiteX36" fmla="*/ 2685143 w 8679543"/>
                <a:gd name="connsiteY36" fmla="*/ 2394857 h 3892987"/>
                <a:gd name="connsiteX37" fmla="*/ 2743200 w 8679543"/>
                <a:gd name="connsiteY37" fmla="*/ 2307772 h 3892987"/>
                <a:gd name="connsiteX38" fmla="*/ 2801257 w 8679543"/>
                <a:gd name="connsiteY38" fmla="*/ 2177143 h 3892987"/>
                <a:gd name="connsiteX39" fmla="*/ 2830286 w 8679543"/>
                <a:gd name="connsiteY39" fmla="*/ 2090057 h 3892987"/>
                <a:gd name="connsiteX40" fmla="*/ 2975428 w 8679543"/>
                <a:gd name="connsiteY40" fmla="*/ 2002972 h 3892987"/>
                <a:gd name="connsiteX41" fmla="*/ 3033486 w 8679543"/>
                <a:gd name="connsiteY41" fmla="*/ 1944915 h 3892987"/>
                <a:gd name="connsiteX42" fmla="*/ 3106057 w 8679543"/>
                <a:gd name="connsiteY42" fmla="*/ 1857829 h 3892987"/>
                <a:gd name="connsiteX43" fmla="*/ 3164114 w 8679543"/>
                <a:gd name="connsiteY43" fmla="*/ 1828800 h 3892987"/>
                <a:gd name="connsiteX44" fmla="*/ 3439886 w 8679543"/>
                <a:gd name="connsiteY44" fmla="*/ 1814286 h 3892987"/>
                <a:gd name="connsiteX45" fmla="*/ 3497943 w 8679543"/>
                <a:gd name="connsiteY45" fmla="*/ 1901372 h 3892987"/>
                <a:gd name="connsiteX46" fmla="*/ 3628571 w 8679543"/>
                <a:gd name="connsiteY46" fmla="*/ 1944915 h 3892987"/>
                <a:gd name="connsiteX47" fmla="*/ 3672114 w 8679543"/>
                <a:gd name="connsiteY47" fmla="*/ 1959429 h 3892987"/>
                <a:gd name="connsiteX48" fmla="*/ 3730171 w 8679543"/>
                <a:gd name="connsiteY48" fmla="*/ 2002972 h 3892987"/>
                <a:gd name="connsiteX49" fmla="*/ 3744686 w 8679543"/>
                <a:gd name="connsiteY49" fmla="*/ 2046515 h 3892987"/>
                <a:gd name="connsiteX50" fmla="*/ 3773714 w 8679543"/>
                <a:gd name="connsiteY50" fmla="*/ 2090057 h 3892987"/>
                <a:gd name="connsiteX51" fmla="*/ 3817257 w 8679543"/>
                <a:gd name="connsiteY51" fmla="*/ 2177143 h 3892987"/>
                <a:gd name="connsiteX52" fmla="*/ 3860800 w 8679543"/>
                <a:gd name="connsiteY52" fmla="*/ 2220686 h 3892987"/>
                <a:gd name="connsiteX53" fmla="*/ 3889828 w 8679543"/>
                <a:gd name="connsiteY53" fmla="*/ 2264229 h 3892987"/>
                <a:gd name="connsiteX54" fmla="*/ 3933371 w 8679543"/>
                <a:gd name="connsiteY54" fmla="*/ 2307772 h 3892987"/>
                <a:gd name="connsiteX55" fmla="*/ 4034971 w 8679543"/>
                <a:gd name="connsiteY55" fmla="*/ 2409372 h 3892987"/>
                <a:gd name="connsiteX56" fmla="*/ 4107543 w 8679543"/>
                <a:gd name="connsiteY56" fmla="*/ 2481943 h 3892987"/>
                <a:gd name="connsiteX57" fmla="*/ 4180114 w 8679543"/>
                <a:gd name="connsiteY57" fmla="*/ 2540000 h 3892987"/>
                <a:gd name="connsiteX58" fmla="*/ 4238171 w 8679543"/>
                <a:gd name="connsiteY58" fmla="*/ 2627086 h 3892987"/>
                <a:gd name="connsiteX59" fmla="*/ 4267200 w 8679543"/>
                <a:gd name="connsiteY59" fmla="*/ 2670629 h 3892987"/>
                <a:gd name="connsiteX60" fmla="*/ 4470400 w 8679543"/>
                <a:gd name="connsiteY60" fmla="*/ 2714172 h 3892987"/>
                <a:gd name="connsiteX61" fmla="*/ 4557486 w 8679543"/>
                <a:gd name="connsiteY61" fmla="*/ 2757715 h 3892987"/>
                <a:gd name="connsiteX62" fmla="*/ 4659086 w 8679543"/>
                <a:gd name="connsiteY62" fmla="*/ 2801257 h 3892987"/>
                <a:gd name="connsiteX63" fmla="*/ 4963886 w 8679543"/>
                <a:gd name="connsiteY63" fmla="*/ 2902857 h 3892987"/>
                <a:gd name="connsiteX64" fmla="*/ 5007428 w 8679543"/>
                <a:gd name="connsiteY64" fmla="*/ 2931886 h 3892987"/>
                <a:gd name="connsiteX65" fmla="*/ 5036457 w 8679543"/>
                <a:gd name="connsiteY65" fmla="*/ 2975429 h 3892987"/>
                <a:gd name="connsiteX66" fmla="*/ 5080000 w 8679543"/>
                <a:gd name="connsiteY66" fmla="*/ 3033486 h 3892987"/>
                <a:gd name="connsiteX67" fmla="*/ 5123543 w 8679543"/>
                <a:gd name="connsiteY67" fmla="*/ 3062515 h 3892987"/>
                <a:gd name="connsiteX68" fmla="*/ 5152571 w 8679543"/>
                <a:gd name="connsiteY68" fmla="*/ 3106057 h 3892987"/>
                <a:gd name="connsiteX69" fmla="*/ 5196114 w 8679543"/>
                <a:gd name="connsiteY69" fmla="*/ 3120572 h 3892987"/>
                <a:gd name="connsiteX70" fmla="*/ 5283200 w 8679543"/>
                <a:gd name="connsiteY70" fmla="*/ 3178629 h 3892987"/>
                <a:gd name="connsiteX71" fmla="*/ 5326743 w 8679543"/>
                <a:gd name="connsiteY71" fmla="*/ 3207657 h 3892987"/>
                <a:gd name="connsiteX72" fmla="*/ 5355771 w 8679543"/>
                <a:gd name="connsiteY72" fmla="*/ 3251200 h 3892987"/>
                <a:gd name="connsiteX73" fmla="*/ 5399314 w 8679543"/>
                <a:gd name="connsiteY73" fmla="*/ 3280229 h 3892987"/>
                <a:gd name="connsiteX74" fmla="*/ 5442857 w 8679543"/>
                <a:gd name="connsiteY74" fmla="*/ 3323772 h 3892987"/>
                <a:gd name="connsiteX75" fmla="*/ 5486400 w 8679543"/>
                <a:gd name="connsiteY75" fmla="*/ 3352800 h 3892987"/>
                <a:gd name="connsiteX76" fmla="*/ 5529943 w 8679543"/>
                <a:gd name="connsiteY76" fmla="*/ 3396343 h 3892987"/>
                <a:gd name="connsiteX77" fmla="*/ 5573486 w 8679543"/>
                <a:gd name="connsiteY77" fmla="*/ 3425372 h 3892987"/>
                <a:gd name="connsiteX78" fmla="*/ 5617028 w 8679543"/>
                <a:gd name="connsiteY78" fmla="*/ 3468915 h 3892987"/>
                <a:gd name="connsiteX79" fmla="*/ 5660571 w 8679543"/>
                <a:gd name="connsiteY79" fmla="*/ 3483429 h 3892987"/>
                <a:gd name="connsiteX80" fmla="*/ 5747657 w 8679543"/>
                <a:gd name="connsiteY80" fmla="*/ 3454400 h 3892987"/>
                <a:gd name="connsiteX81" fmla="*/ 5791200 w 8679543"/>
                <a:gd name="connsiteY81" fmla="*/ 3425372 h 3892987"/>
                <a:gd name="connsiteX82" fmla="*/ 5834743 w 8679543"/>
                <a:gd name="connsiteY82" fmla="*/ 3410857 h 3892987"/>
                <a:gd name="connsiteX83" fmla="*/ 5878286 w 8679543"/>
                <a:gd name="connsiteY83" fmla="*/ 3381829 h 3892987"/>
                <a:gd name="connsiteX84" fmla="*/ 5965371 w 8679543"/>
                <a:gd name="connsiteY84" fmla="*/ 3352800 h 3892987"/>
                <a:gd name="connsiteX85" fmla="*/ 6066971 w 8679543"/>
                <a:gd name="connsiteY85" fmla="*/ 3323772 h 3892987"/>
                <a:gd name="connsiteX86" fmla="*/ 6241143 w 8679543"/>
                <a:gd name="connsiteY86" fmla="*/ 3338286 h 3892987"/>
                <a:gd name="connsiteX87" fmla="*/ 6270171 w 8679543"/>
                <a:gd name="connsiteY87" fmla="*/ 3381829 h 3892987"/>
                <a:gd name="connsiteX88" fmla="*/ 6342743 w 8679543"/>
                <a:gd name="connsiteY88" fmla="*/ 3512457 h 3892987"/>
                <a:gd name="connsiteX89" fmla="*/ 6386286 w 8679543"/>
                <a:gd name="connsiteY89" fmla="*/ 3556000 h 3892987"/>
                <a:gd name="connsiteX90" fmla="*/ 6473371 w 8679543"/>
                <a:gd name="connsiteY90" fmla="*/ 3614057 h 3892987"/>
                <a:gd name="connsiteX91" fmla="*/ 6821714 w 8679543"/>
                <a:gd name="connsiteY91" fmla="*/ 3599543 h 3892987"/>
                <a:gd name="connsiteX92" fmla="*/ 7024914 w 8679543"/>
                <a:gd name="connsiteY92" fmla="*/ 3570515 h 3892987"/>
                <a:gd name="connsiteX93" fmla="*/ 7155543 w 8679543"/>
                <a:gd name="connsiteY93" fmla="*/ 3556000 h 3892987"/>
                <a:gd name="connsiteX94" fmla="*/ 7445828 w 8679543"/>
                <a:gd name="connsiteY94" fmla="*/ 3585029 h 3892987"/>
                <a:gd name="connsiteX95" fmla="*/ 7489371 w 8679543"/>
                <a:gd name="connsiteY95" fmla="*/ 3614057 h 3892987"/>
                <a:gd name="connsiteX96" fmla="*/ 7590971 w 8679543"/>
                <a:gd name="connsiteY96" fmla="*/ 3628572 h 3892987"/>
                <a:gd name="connsiteX97" fmla="*/ 8389257 w 8679543"/>
                <a:gd name="connsiteY97" fmla="*/ 3439886 h 3892987"/>
                <a:gd name="connsiteX98" fmla="*/ 8374743 w 8679543"/>
                <a:gd name="connsiteY98" fmla="*/ 3396343 h 3892987"/>
                <a:gd name="connsiteX99" fmla="*/ 8360228 w 8679543"/>
                <a:gd name="connsiteY99" fmla="*/ 3338286 h 3892987"/>
                <a:gd name="connsiteX100" fmla="*/ 8374743 w 8679543"/>
                <a:gd name="connsiteY100" fmla="*/ 2699657 h 3892987"/>
                <a:gd name="connsiteX101" fmla="*/ 8447314 w 8679543"/>
                <a:gd name="connsiteY101" fmla="*/ 2525486 h 3892987"/>
                <a:gd name="connsiteX102" fmla="*/ 8490857 w 8679543"/>
                <a:gd name="connsiteY102" fmla="*/ 2438400 h 3892987"/>
                <a:gd name="connsiteX103" fmla="*/ 8534400 w 8679543"/>
                <a:gd name="connsiteY103" fmla="*/ 2307772 h 3892987"/>
                <a:gd name="connsiteX104" fmla="*/ 8548914 w 8679543"/>
                <a:gd name="connsiteY104" fmla="*/ 2264229 h 3892987"/>
                <a:gd name="connsiteX105" fmla="*/ 8519886 w 8679543"/>
                <a:gd name="connsiteY105" fmla="*/ 2119086 h 3892987"/>
                <a:gd name="connsiteX106" fmla="*/ 8490857 w 8679543"/>
                <a:gd name="connsiteY106" fmla="*/ 2032000 h 3892987"/>
                <a:gd name="connsiteX107" fmla="*/ 8505371 w 8679543"/>
                <a:gd name="connsiteY107" fmla="*/ 1654629 h 3892987"/>
                <a:gd name="connsiteX108" fmla="*/ 8548914 w 8679543"/>
                <a:gd name="connsiteY108" fmla="*/ 1567543 h 3892987"/>
                <a:gd name="connsiteX109" fmla="*/ 8592457 w 8679543"/>
                <a:gd name="connsiteY109" fmla="*/ 1553029 h 3892987"/>
                <a:gd name="connsiteX110" fmla="*/ 8621486 w 8679543"/>
                <a:gd name="connsiteY110" fmla="*/ 1465943 h 3892987"/>
                <a:gd name="connsiteX111" fmla="*/ 8636000 w 8679543"/>
                <a:gd name="connsiteY111" fmla="*/ 1422400 h 3892987"/>
                <a:gd name="connsiteX112" fmla="*/ 8679543 w 8679543"/>
                <a:gd name="connsiteY112" fmla="*/ 1335315 h 3892987"/>
                <a:gd name="connsiteX113" fmla="*/ 8505371 w 8679543"/>
                <a:gd name="connsiteY113" fmla="*/ 1059543 h 3892987"/>
                <a:gd name="connsiteX114" fmla="*/ 8447314 w 8679543"/>
                <a:gd name="connsiteY114" fmla="*/ 1030515 h 3892987"/>
                <a:gd name="connsiteX115" fmla="*/ 8389257 w 8679543"/>
                <a:gd name="connsiteY115" fmla="*/ 1016000 h 3892987"/>
                <a:gd name="connsiteX116" fmla="*/ 8345714 w 8679543"/>
                <a:gd name="connsiteY116" fmla="*/ 986972 h 3892987"/>
                <a:gd name="connsiteX117" fmla="*/ 8302171 w 8679543"/>
                <a:gd name="connsiteY117" fmla="*/ 972457 h 3892987"/>
                <a:gd name="connsiteX118" fmla="*/ 8316686 w 8679543"/>
                <a:gd name="connsiteY118" fmla="*/ 798286 h 3892987"/>
                <a:gd name="connsiteX119" fmla="*/ 8360228 w 8679543"/>
                <a:gd name="connsiteY119" fmla="*/ 783772 h 3892987"/>
                <a:gd name="connsiteX120" fmla="*/ 8432800 w 8679543"/>
                <a:gd name="connsiteY120" fmla="*/ 261257 h 3892987"/>
                <a:gd name="connsiteX121" fmla="*/ 8418286 w 8679543"/>
                <a:gd name="connsiteY121" fmla="*/ 101600 h 3892987"/>
                <a:gd name="connsiteX122" fmla="*/ 8374743 w 8679543"/>
                <a:gd name="connsiteY122" fmla="*/ 116115 h 3892987"/>
                <a:gd name="connsiteX123" fmla="*/ 8287657 w 8679543"/>
                <a:gd name="connsiteY123" fmla="*/ 159657 h 3892987"/>
                <a:gd name="connsiteX124" fmla="*/ 8128000 w 8679543"/>
                <a:gd name="connsiteY124" fmla="*/ 130629 h 3892987"/>
                <a:gd name="connsiteX125" fmla="*/ 8084457 w 8679543"/>
                <a:gd name="connsiteY125" fmla="*/ 101600 h 3892987"/>
                <a:gd name="connsiteX126" fmla="*/ 7997371 w 8679543"/>
                <a:gd name="connsiteY126" fmla="*/ 72572 h 3892987"/>
                <a:gd name="connsiteX127" fmla="*/ 7953828 w 8679543"/>
                <a:gd name="connsiteY127" fmla="*/ 188686 h 3892987"/>
                <a:gd name="connsiteX128" fmla="*/ 7910286 w 8679543"/>
                <a:gd name="connsiteY128" fmla="*/ 203200 h 3892987"/>
                <a:gd name="connsiteX129" fmla="*/ 7779657 w 8679543"/>
                <a:gd name="connsiteY129" fmla="*/ 188686 h 3892987"/>
                <a:gd name="connsiteX130" fmla="*/ 7736114 w 8679543"/>
                <a:gd name="connsiteY130" fmla="*/ 174172 h 3892987"/>
                <a:gd name="connsiteX131" fmla="*/ 7692571 w 8679543"/>
                <a:gd name="connsiteY131" fmla="*/ 130629 h 3892987"/>
                <a:gd name="connsiteX132" fmla="*/ 7605486 w 8679543"/>
                <a:gd name="connsiteY132" fmla="*/ 87086 h 3892987"/>
                <a:gd name="connsiteX133" fmla="*/ 7518400 w 8679543"/>
                <a:gd name="connsiteY133" fmla="*/ 43543 h 3892987"/>
                <a:gd name="connsiteX134" fmla="*/ 7431314 w 8679543"/>
                <a:gd name="connsiteY134" fmla="*/ 0 h 3892987"/>
                <a:gd name="connsiteX135" fmla="*/ 7329714 w 8679543"/>
                <a:gd name="connsiteY135" fmla="*/ 29029 h 3892987"/>
                <a:gd name="connsiteX136" fmla="*/ 7286171 w 8679543"/>
                <a:gd name="connsiteY136" fmla="*/ 58057 h 3892987"/>
                <a:gd name="connsiteX137" fmla="*/ 7242628 w 8679543"/>
                <a:gd name="connsiteY137" fmla="*/ 72572 h 3892987"/>
                <a:gd name="connsiteX138" fmla="*/ 7155543 w 8679543"/>
                <a:gd name="connsiteY138" fmla="*/ 145143 h 3892987"/>
                <a:gd name="connsiteX139" fmla="*/ 7112000 w 8679543"/>
                <a:gd name="connsiteY139" fmla="*/ 159657 h 3892987"/>
                <a:gd name="connsiteX140" fmla="*/ 7024914 w 8679543"/>
                <a:gd name="connsiteY140" fmla="*/ 203200 h 3892987"/>
                <a:gd name="connsiteX141" fmla="*/ 6937828 w 8679543"/>
                <a:gd name="connsiteY141" fmla="*/ 246743 h 3892987"/>
                <a:gd name="connsiteX142" fmla="*/ 6894286 w 8679543"/>
                <a:gd name="connsiteY142" fmla="*/ 275772 h 3892987"/>
                <a:gd name="connsiteX143" fmla="*/ 6792686 w 8679543"/>
                <a:gd name="connsiteY143" fmla="*/ 261257 h 3892987"/>
                <a:gd name="connsiteX144" fmla="*/ 6763657 w 8679543"/>
                <a:gd name="connsiteY144" fmla="*/ 217715 h 3892987"/>
                <a:gd name="connsiteX145" fmla="*/ 6720114 w 8679543"/>
                <a:gd name="connsiteY145" fmla="*/ 174172 h 3892987"/>
                <a:gd name="connsiteX146" fmla="*/ 6705600 w 8679543"/>
                <a:gd name="connsiteY146" fmla="*/ 130629 h 3892987"/>
                <a:gd name="connsiteX147" fmla="*/ 6618514 w 8679543"/>
                <a:gd name="connsiteY147" fmla="*/ 101600 h 3892987"/>
                <a:gd name="connsiteX148" fmla="*/ 6574971 w 8679543"/>
                <a:gd name="connsiteY148" fmla="*/ 87086 h 3892987"/>
                <a:gd name="connsiteX149" fmla="*/ 6531428 w 8679543"/>
                <a:gd name="connsiteY149" fmla="*/ 72572 h 3892987"/>
                <a:gd name="connsiteX150" fmla="*/ 6458857 w 8679543"/>
                <a:gd name="connsiteY150" fmla="*/ 58057 h 3892987"/>
                <a:gd name="connsiteX151" fmla="*/ 6183086 w 8679543"/>
                <a:gd name="connsiteY151" fmla="*/ 72572 h 3892987"/>
                <a:gd name="connsiteX152" fmla="*/ 6052457 w 8679543"/>
                <a:gd name="connsiteY152" fmla="*/ 116115 h 3892987"/>
                <a:gd name="connsiteX153" fmla="*/ 6023428 w 8679543"/>
                <a:gd name="connsiteY153" fmla="*/ 159657 h 3892987"/>
                <a:gd name="connsiteX154" fmla="*/ 5936343 w 8679543"/>
                <a:gd name="connsiteY154" fmla="*/ 203200 h 3892987"/>
                <a:gd name="connsiteX155" fmla="*/ 5878286 w 8679543"/>
                <a:gd name="connsiteY155" fmla="*/ 290286 h 3892987"/>
                <a:gd name="connsiteX156" fmla="*/ 5849257 w 8679543"/>
                <a:gd name="connsiteY156" fmla="*/ 377372 h 3892987"/>
                <a:gd name="connsiteX157" fmla="*/ 5863771 w 8679543"/>
                <a:gd name="connsiteY157" fmla="*/ 493486 h 3892987"/>
                <a:gd name="connsiteX158" fmla="*/ 5863771 w 8679543"/>
                <a:gd name="connsiteY158" fmla="*/ 711200 h 3892987"/>
                <a:gd name="connsiteX159" fmla="*/ 5820228 w 8679543"/>
                <a:gd name="connsiteY159" fmla="*/ 740229 h 3892987"/>
                <a:gd name="connsiteX160" fmla="*/ 5675086 w 8679543"/>
                <a:gd name="connsiteY160" fmla="*/ 769257 h 3892987"/>
                <a:gd name="connsiteX161" fmla="*/ 5384800 w 8679543"/>
                <a:gd name="connsiteY161" fmla="*/ 783772 h 3892987"/>
                <a:gd name="connsiteX162" fmla="*/ 5384800 w 8679543"/>
                <a:gd name="connsiteY162" fmla="*/ 943429 h 3892987"/>
                <a:gd name="connsiteX163" fmla="*/ 5442857 w 8679543"/>
                <a:gd name="connsiteY163" fmla="*/ 1030515 h 3892987"/>
                <a:gd name="connsiteX164" fmla="*/ 5457371 w 8679543"/>
                <a:gd name="connsiteY164" fmla="*/ 1074057 h 3892987"/>
                <a:gd name="connsiteX165" fmla="*/ 5457371 w 8679543"/>
                <a:gd name="connsiteY165" fmla="*/ 1306286 h 3892987"/>
                <a:gd name="connsiteX166" fmla="*/ 5413828 w 8679543"/>
                <a:gd name="connsiteY166" fmla="*/ 1335315 h 3892987"/>
                <a:gd name="connsiteX167" fmla="*/ 5326743 w 8679543"/>
                <a:gd name="connsiteY167" fmla="*/ 1364343 h 3892987"/>
                <a:gd name="connsiteX168" fmla="*/ 5283200 w 8679543"/>
                <a:gd name="connsiteY168" fmla="*/ 1393372 h 3892987"/>
                <a:gd name="connsiteX169" fmla="*/ 4992914 w 8679543"/>
                <a:gd name="connsiteY169" fmla="*/ 1364343 h 3892987"/>
                <a:gd name="connsiteX170" fmla="*/ 4862286 w 8679543"/>
                <a:gd name="connsiteY170" fmla="*/ 1306286 h 3892987"/>
                <a:gd name="connsiteX171" fmla="*/ 4818743 w 8679543"/>
                <a:gd name="connsiteY171" fmla="*/ 1291772 h 3892987"/>
                <a:gd name="connsiteX172" fmla="*/ 4775200 w 8679543"/>
                <a:gd name="connsiteY172" fmla="*/ 1204686 h 3892987"/>
                <a:gd name="connsiteX173" fmla="*/ 4746171 w 8679543"/>
                <a:gd name="connsiteY173" fmla="*/ 1161143 h 3892987"/>
                <a:gd name="connsiteX174" fmla="*/ 4760686 w 8679543"/>
                <a:gd name="connsiteY174" fmla="*/ 1059543 h 3892987"/>
                <a:gd name="connsiteX175" fmla="*/ 4789714 w 8679543"/>
                <a:gd name="connsiteY175" fmla="*/ 972457 h 3892987"/>
                <a:gd name="connsiteX176" fmla="*/ 4731657 w 8679543"/>
                <a:gd name="connsiteY176" fmla="*/ 870857 h 3892987"/>
                <a:gd name="connsiteX177" fmla="*/ 4702628 w 8679543"/>
                <a:gd name="connsiteY177" fmla="*/ 827315 h 3892987"/>
                <a:gd name="connsiteX178" fmla="*/ 4615543 w 8679543"/>
                <a:gd name="connsiteY178" fmla="*/ 798286 h 3892987"/>
                <a:gd name="connsiteX179" fmla="*/ 4528457 w 8679543"/>
                <a:gd name="connsiteY179" fmla="*/ 754743 h 3892987"/>
                <a:gd name="connsiteX180" fmla="*/ 4441371 w 8679543"/>
                <a:gd name="connsiteY180" fmla="*/ 711200 h 3892987"/>
                <a:gd name="connsiteX181" fmla="*/ 4049486 w 8679543"/>
                <a:gd name="connsiteY181" fmla="*/ 696686 h 3892987"/>
                <a:gd name="connsiteX182" fmla="*/ 3860800 w 8679543"/>
                <a:gd name="connsiteY182" fmla="*/ 682172 h 3892987"/>
                <a:gd name="connsiteX183" fmla="*/ 3788228 w 8679543"/>
                <a:gd name="connsiteY183" fmla="*/ 667657 h 3892987"/>
                <a:gd name="connsiteX184" fmla="*/ 3657600 w 8679543"/>
                <a:gd name="connsiteY184" fmla="*/ 653143 h 3892987"/>
                <a:gd name="connsiteX185" fmla="*/ 3439886 w 8679543"/>
                <a:gd name="connsiteY185" fmla="*/ 638629 h 3892987"/>
                <a:gd name="connsiteX186" fmla="*/ 3352800 w 8679543"/>
                <a:gd name="connsiteY186" fmla="*/ 609600 h 3892987"/>
                <a:gd name="connsiteX187" fmla="*/ 3265714 w 8679543"/>
                <a:gd name="connsiteY187" fmla="*/ 566057 h 3892987"/>
                <a:gd name="connsiteX188" fmla="*/ 3207657 w 8679543"/>
                <a:gd name="connsiteY188" fmla="*/ 537029 h 3892987"/>
                <a:gd name="connsiteX189" fmla="*/ 3106057 w 8679543"/>
                <a:gd name="connsiteY189" fmla="*/ 508000 h 3892987"/>
                <a:gd name="connsiteX190" fmla="*/ 3062514 w 8679543"/>
                <a:gd name="connsiteY190" fmla="*/ 478972 h 3892987"/>
                <a:gd name="connsiteX191" fmla="*/ 2989943 w 8679543"/>
                <a:gd name="connsiteY191" fmla="*/ 464457 h 3892987"/>
                <a:gd name="connsiteX192" fmla="*/ 2902857 w 8679543"/>
                <a:gd name="connsiteY192" fmla="*/ 435429 h 3892987"/>
                <a:gd name="connsiteX193" fmla="*/ 2859314 w 8679543"/>
                <a:gd name="connsiteY193" fmla="*/ 420915 h 3892987"/>
                <a:gd name="connsiteX194" fmla="*/ 2728686 w 8679543"/>
                <a:gd name="connsiteY194" fmla="*/ 362857 h 3892987"/>
                <a:gd name="connsiteX195" fmla="*/ 2685143 w 8679543"/>
                <a:gd name="connsiteY195" fmla="*/ 348343 h 3892987"/>
                <a:gd name="connsiteX196" fmla="*/ 2641600 w 8679543"/>
                <a:gd name="connsiteY196" fmla="*/ 333829 h 3892987"/>
                <a:gd name="connsiteX197" fmla="*/ 2525486 w 8679543"/>
                <a:gd name="connsiteY197" fmla="*/ 290286 h 3892987"/>
                <a:gd name="connsiteX198" fmla="*/ 2438400 w 8679543"/>
                <a:gd name="connsiteY198" fmla="*/ 261257 h 3892987"/>
                <a:gd name="connsiteX199" fmla="*/ 2380343 w 8679543"/>
                <a:gd name="connsiteY199" fmla="*/ 246743 h 3892987"/>
                <a:gd name="connsiteX200" fmla="*/ 2206171 w 8679543"/>
                <a:gd name="connsiteY200" fmla="*/ 261257 h 3892987"/>
                <a:gd name="connsiteX201" fmla="*/ 2119086 w 8679543"/>
                <a:gd name="connsiteY201" fmla="*/ 275772 h 3892987"/>
                <a:gd name="connsiteX202" fmla="*/ 1669143 w 8679543"/>
                <a:gd name="connsiteY202" fmla="*/ 261257 h 3892987"/>
                <a:gd name="connsiteX203" fmla="*/ 1407886 w 8679543"/>
                <a:gd name="connsiteY203" fmla="*/ 304800 h 3892987"/>
                <a:gd name="connsiteX204" fmla="*/ 1364343 w 8679543"/>
                <a:gd name="connsiteY204" fmla="*/ 348343 h 3892987"/>
                <a:gd name="connsiteX205" fmla="*/ 1204686 w 8679543"/>
                <a:gd name="connsiteY205" fmla="*/ 275772 h 3892987"/>
                <a:gd name="connsiteX206" fmla="*/ 1204686 w 8679543"/>
                <a:gd name="connsiteY206" fmla="*/ 275772 h 3892987"/>
                <a:gd name="connsiteX207" fmla="*/ 1117600 w 8679543"/>
                <a:gd name="connsiteY207" fmla="*/ 246743 h 3892987"/>
                <a:gd name="connsiteX208" fmla="*/ 1030514 w 8679543"/>
                <a:gd name="connsiteY208" fmla="*/ 203200 h 3892987"/>
                <a:gd name="connsiteX209" fmla="*/ 1074057 w 8679543"/>
                <a:gd name="connsiteY209" fmla="*/ 304800 h 3892987"/>
                <a:gd name="connsiteX210" fmla="*/ 1088571 w 8679543"/>
                <a:gd name="connsiteY210" fmla="*/ 362857 h 3892987"/>
                <a:gd name="connsiteX211" fmla="*/ 1132114 w 8679543"/>
                <a:gd name="connsiteY211" fmla="*/ 406400 h 3892987"/>
                <a:gd name="connsiteX212" fmla="*/ 1190171 w 8679543"/>
                <a:gd name="connsiteY212" fmla="*/ 493486 h 3892987"/>
                <a:gd name="connsiteX213" fmla="*/ 1219200 w 8679543"/>
                <a:gd name="connsiteY213" fmla="*/ 537029 h 3892987"/>
                <a:gd name="connsiteX214" fmla="*/ 1233714 w 8679543"/>
                <a:gd name="connsiteY214" fmla="*/ 711200 h 3892987"/>
                <a:gd name="connsiteX215" fmla="*/ 1248228 w 8679543"/>
                <a:gd name="connsiteY215" fmla="*/ 754743 h 3892987"/>
                <a:gd name="connsiteX216" fmla="*/ 1262743 w 8679543"/>
                <a:gd name="connsiteY216" fmla="*/ 928915 h 3892987"/>
                <a:gd name="connsiteX217" fmla="*/ 1219200 w 8679543"/>
                <a:gd name="connsiteY217" fmla="*/ 957943 h 3892987"/>
                <a:gd name="connsiteX218" fmla="*/ 1190171 w 8679543"/>
                <a:gd name="connsiteY218" fmla="*/ 1001486 h 3892987"/>
                <a:gd name="connsiteX219" fmla="*/ 1262743 w 8679543"/>
                <a:gd name="connsiteY219" fmla="*/ 1103086 h 3892987"/>
                <a:gd name="connsiteX220" fmla="*/ 1306286 w 8679543"/>
                <a:gd name="connsiteY220" fmla="*/ 1132115 h 3892987"/>
                <a:gd name="connsiteX221" fmla="*/ 1335314 w 8679543"/>
                <a:gd name="connsiteY221" fmla="*/ 1233715 h 3892987"/>
                <a:gd name="connsiteX222" fmla="*/ 1465943 w 8679543"/>
                <a:gd name="connsiteY222" fmla="*/ 1291772 h 3892987"/>
                <a:gd name="connsiteX223" fmla="*/ 1611086 w 8679543"/>
                <a:gd name="connsiteY223" fmla="*/ 1364343 h 3892987"/>
                <a:gd name="connsiteX224" fmla="*/ 1654628 w 8679543"/>
                <a:gd name="connsiteY224" fmla="*/ 1393372 h 3892987"/>
                <a:gd name="connsiteX225" fmla="*/ 1698171 w 8679543"/>
                <a:gd name="connsiteY225" fmla="*/ 1407886 h 3892987"/>
                <a:gd name="connsiteX226" fmla="*/ 2046514 w 8679543"/>
                <a:gd name="connsiteY226" fmla="*/ 1422400 h 3892987"/>
                <a:gd name="connsiteX227" fmla="*/ 2104571 w 8679543"/>
                <a:gd name="connsiteY227" fmla="*/ 1436915 h 3892987"/>
                <a:gd name="connsiteX228" fmla="*/ 2148114 w 8679543"/>
                <a:gd name="connsiteY228" fmla="*/ 1451429 h 3892987"/>
                <a:gd name="connsiteX229" fmla="*/ 2119086 w 8679543"/>
                <a:gd name="connsiteY229" fmla="*/ 1509486 h 3892987"/>
                <a:gd name="connsiteX230" fmla="*/ 2104571 w 8679543"/>
                <a:gd name="connsiteY230" fmla="*/ 1553029 h 3892987"/>
                <a:gd name="connsiteX231" fmla="*/ 2061028 w 8679543"/>
                <a:gd name="connsiteY231" fmla="*/ 1640115 h 3892987"/>
                <a:gd name="connsiteX232" fmla="*/ 2090057 w 8679543"/>
                <a:gd name="connsiteY232" fmla="*/ 1857829 h 3892987"/>
                <a:gd name="connsiteX233" fmla="*/ 2104571 w 8679543"/>
                <a:gd name="connsiteY233" fmla="*/ 1959429 h 3892987"/>
                <a:gd name="connsiteX234" fmla="*/ 2119086 w 8679543"/>
                <a:gd name="connsiteY234" fmla="*/ 2032000 h 3892987"/>
                <a:gd name="connsiteX235" fmla="*/ 2133600 w 8679543"/>
                <a:gd name="connsiteY235" fmla="*/ 2075543 h 3892987"/>
                <a:gd name="connsiteX236" fmla="*/ 2177143 w 8679543"/>
                <a:gd name="connsiteY236" fmla="*/ 2090057 h 3892987"/>
                <a:gd name="connsiteX237" fmla="*/ 2220686 w 8679543"/>
                <a:gd name="connsiteY237" fmla="*/ 2177143 h 3892987"/>
                <a:gd name="connsiteX238" fmla="*/ 2264228 w 8679543"/>
                <a:gd name="connsiteY238" fmla="*/ 2264229 h 3892987"/>
                <a:gd name="connsiteX239" fmla="*/ 2206171 w 8679543"/>
                <a:gd name="connsiteY239" fmla="*/ 2380343 h 3892987"/>
                <a:gd name="connsiteX240" fmla="*/ 2104571 w 8679543"/>
                <a:gd name="connsiteY240" fmla="*/ 2365829 h 3892987"/>
                <a:gd name="connsiteX241" fmla="*/ 2017486 w 8679543"/>
                <a:gd name="connsiteY241" fmla="*/ 2322286 h 3892987"/>
                <a:gd name="connsiteX242" fmla="*/ 1973943 w 8679543"/>
                <a:gd name="connsiteY242" fmla="*/ 2307772 h 3892987"/>
                <a:gd name="connsiteX243" fmla="*/ 1901371 w 8679543"/>
                <a:gd name="connsiteY243" fmla="*/ 2278743 h 3892987"/>
                <a:gd name="connsiteX244" fmla="*/ 1683657 w 8679543"/>
                <a:gd name="connsiteY244" fmla="*/ 2293257 h 3892987"/>
                <a:gd name="connsiteX245" fmla="*/ 1669143 w 8679543"/>
                <a:gd name="connsiteY245" fmla="*/ 2336800 h 3892987"/>
                <a:gd name="connsiteX246" fmla="*/ 1582057 w 8679543"/>
                <a:gd name="connsiteY246" fmla="*/ 2380343 h 3892987"/>
                <a:gd name="connsiteX247" fmla="*/ 1407886 w 8679543"/>
                <a:gd name="connsiteY247" fmla="*/ 2351315 h 3892987"/>
                <a:gd name="connsiteX248" fmla="*/ 1364343 w 8679543"/>
                <a:gd name="connsiteY248" fmla="*/ 2322286 h 3892987"/>
                <a:gd name="connsiteX249" fmla="*/ 1335314 w 8679543"/>
                <a:gd name="connsiteY249" fmla="*/ 2278743 h 3892987"/>
                <a:gd name="connsiteX250" fmla="*/ 1248228 w 8679543"/>
                <a:gd name="connsiteY250" fmla="*/ 2249715 h 3892987"/>
                <a:gd name="connsiteX251" fmla="*/ 1204686 w 8679543"/>
                <a:gd name="connsiteY251" fmla="*/ 2235200 h 3892987"/>
                <a:gd name="connsiteX252" fmla="*/ 1030514 w 8679543"/>
                <a:gd name="connsiteY252" fmla="*/ 2148115 h 3892987"/>
                <a:gd name="connsiteX253" fmla="*/ 928914 w 8679543"/>
                <a:gd name="connsiteY253" fmla="*/ 2119086 h 3892987"/>
                <a:gd name="connsiteX254" fmla="*/ 841828 w 8679543"/>
                <a:gd name="connsiteY254" fmla="*/ 2090057 h 3892987"/>
                <a:gd name="connsiteX255" fmla="*/ 827314 w 8679543"/>
                <a:gd name="connsiteY255" fmla="*/ 2046515 h 3892987"/>
                <a:gd name="connsiteX256" fmla="*/ 696686 w 8679543"/>
                <a:gd name="connsiteY256" fmla="*/ 1973943 h 3892987"/>
                <a:gd name="connsiteX257" fmla="*/ 609600 w 8679543"/>
                <a:gd name="connsiteY257" fmla="*/ 1915886 h 3892987"/>
                <a:gd name="connsiteX258" fmla="*/ 493486 w 8679543"/>
                <a:gd name="connsiteY258" fmla="*/ 1785257 h 3892987"/>
                <a:gd name="connsiteX259" fmla="*/ 449943 w 8679543"/>
                <a:gd name="connsiteY259" fmla="*/ 1770743 h 3892987"/>
                <a:gd name="connsiteX260" fmla="*/ 362857 w 8679543"/>
                <a:gd name="connsiteY260" fmla="*/ 1727200 h 3892987"/>
                <a:gd name="connsiteX261" fmla="*/ 145143 w 8679543"/>
                <a:gd name="connsiteY261" fmla="*/ 1741715 h 3892987"/>
                <a:gd name="connsiteX262" fmla="*/ 101600 w 8679543"/>
                <a:gd name="connsiteY262" fmla="*/ 1756229 h 3892987"/>
                <a:gd name="connsiteX263" fmla="*/ 87086 w 8679543"/>
                <a:gd name="connsiteY263" fmla="*/ 1814286 h 3892987"/>
                <a:gd name="connsiteX264" fmla="*/ 0 w 8679543"/>
                <a:gd name="connsiteY264" fmla="*/ 1886857 h 3892987"/>
                <a:gd name="connsiteX265" fmla="*/ 43543 w 8679543"/>
                <a:gd name="connsiteY265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03086 w 8679543"/>
                <a:gd name="connsiteY6" fmla="*/ 3033486 h 3892987"/>
                <a:gd name="connsiteX7" fmla="*/ 1161143 w 8679543"/>
                <a:gd name="connsiteY7" fmla="*/ 3120572 h 3892987"/>
                <a:gd name="connsiteX8" fmla="*/ 1190171 w 8679543"/>
                <a:gd name="connsiteY8" fmla="*/ 3164115 h 3892987"/>
                <a:gd name="connsiteX9" fmla="*/ 1219200 w 8679543"/>
                <a:gd name="connsiteY9" fmla="*/ 3207657 h 3892987"/>
                <a:gd name="connsiteX10" fmla="*/ 1277257 w 8679543"/>
                <a:gd name="connsiteY10" fmla="*/ 3294743 h 3892987"/>
                <a:gd name="connsiteX11" fmla="*/ 1291771 w 8679543"/>
                <a:gd name="connsiteY11" fmla="*/ 3338286 h 3892987"/>
                <a:gd name="connsiteX12" fmla="*/ 1320800 w 8679543"/>
                <a:gd name="connsiteY12" fmla="*/ 3381829 h 3892987"/>
                <a:gd name="connsiteX13" fmla="*/ 1378857 w 8679543"/>
                <a:gd name="connsiteY13" fmla="*/ 3483429 h 3892987"/>
                <a:gd name="connsiteX14" fmla="*/ 1494971 w 8679543"/>
                <a:gd name="connsiteY14" fmla="*/ 3628572 h 3892987"/>
                <a:gd name="connsiteX15" fmla="*/ 1553028 w 8679543"/>
                <a:gd name="connsiteY15" fmla="*/ 3701143 h 3892987"/>
                <a:gd name="connsiteX16" fmla="*/ 1625600 w 8679543"/>
                <a:gd name="connsiteY16" fmla="*/ 3759200 h 3892987"/>
                <a:gd name="connsiteX17" fmla="*/ 1712686 w 8679543"/>
                <a:gd name="connsiteY17" fmla="*/ 3802743 h 3892987"/>
                <a:gd name="connsiteX18" fmla="*/ 1843314 w 8679543"/>
                <a:gd name="connsiteY18" fmla="*/ 3860800 h 3892987"/>
                <a:gd name="connsiteX19" fmla="*/ 2133600 w 8679543"/>
                <a:gd name="connsiteY19" fmla="*/ 3875315 h 3892987"/>
                <a:gd name="connsiteX20" fmla="*/ 2424565 w 8679543"/>
                <a:gd name="connsiteY20" fmla="*/ 3888922 h 3892987"/>
                <a:gd name="connsiteX21" fmla="*/ 2400300 w 8679543"/>
                <a:gd name="connsiteY21" fmla="*/ 3768272 h 3892987"/>
                <a:gd name="connsiteX22" fmla="*/ 2336800 w 8679543"/>
                <a:gd name="connsiteY22" fmla="*/ 3556000 h 3892987"/>
                <a:gd name="connsiteX23" fmla="*/ 2307771 w 8679543"/>
                <a:gd name="connsiteY23" fmla="*/ 3468915 h 3892987"/>
                <a:gd name="connsiteX24" fmla="*/ 2264228 w 8679543"/>
                <a:gd name="connsiteY24" fmla="*/ 3381829 h 3892987"/>
                <a:gd name="connsiteX25" fmla="*/ 2159680 w 8679543"/>
                <a:gd name="connsiteY25" fmla="*/ 3051855 h 3892987"/>
                <a:gd name="connsiteX26" fmla="*/ 2027011 w 8679543"/>
                <a:gd name="connsiteY26" fmla="*/ 2621190 h 3892987"/>
                <a:gd name="connsiteX27" fmla="*/ 2128157 w 8679543"/>
                <a:gd name="connsiteY27" fmla="*/ 2896961 h 3892987"/>
                <a:gd name="connsiteX28" fmla="*/ 2279876 w 8679543"/>
                <a:gd name="connsiteY28" fmla="*/ 3077029 h 3892987"/>
                <a:gd name="connsiteX29" fmla="*/ 2351314 w 8679543"/>
                <a:gd name="connsiteY29" fmla="*/ 2873829 h 3892987"/>
                <a:gd name="connsiteX30" fmla="*/ 2322286 w 8679543"/>
                <a:gd name="connsiteY30" fmla="*/ 2772229 h 3892987"/>
                <a:gd name="connsiteX31" fmla="*/ 2365375 w 8679543"/>
                <a:gd name="connsiteY31" fmla="*/ 2607582 h 3892987"/>
                <a:gd name="connsiteX32" fmla="*/ 2448152 w 8679543"/>
                <a:gd name="connsiteY32" fmla="*/ 2444297 h 3892987"/>
                <a:gd name="connsiteX33" fmla="*/ 2583543 w 8679543"/>
                <a:gd name="connsiteY33" fmla="*/ 2481943 h 3892987"/>
                <a:gd name="connsiteX34" fmla="*/ 2627086 w 8679543"/>
                <a:gd name="connsiteY34" fmla="*/ 2467429 h 3892987"/>
                <a:gd name="connsiteX35" fmla="*/ 2685143 w 8679543"/>
                <a:gd name="connsiteY35" fmla="*/ 2394857 h 3892987"/>
                <a:gd name="connsiteX36" fmla="*/ 2743200 w 8679543"/>
                <a:gd name="connsiteY36" fmla="*/ 2307772 h 3892987"/>
                <a:gd name="connsiteX37" fmla="*/ 2801257 w 8679543"/>
                <a:gd name="connsiteY37" fmla="*/ 2177143 h 3892987"/>
                <a:gd name="connsiteX38" fmla="*/ 2830286 w 8679543"/>
                <a:gd name="connsiteY38" fmla="*/ 2090057 h 3892987"/>
                <a:gd name="connsiteX39" fmla="*/ 2975428 w 8679543"/>
                <a:gd name="connsiteY39" fmla="*/ 2002972 h 3892987"/>
                <a:gd name="connsiteX40" fmla="*/ 3033486 w 8679543"/>
                <a:gd name="connsiteY40" fmla="*/ 1944915 h 3892987"/>
                <a:gd name="connsiteX41" fmla="*/ 3106057 w 8679543"/>
                <a:gd name="connsiteY41" fmla="*/ 1857829 h 3892987"/>
                <a:gd name="connsiteX42" fmla="*/ 3164114 w 8679543"/>
                <a:gd name="connsiteY42" fmla="*/ 1828800 h 3892987"/>
                <a:gd name="connsiteX43" fmla="*/ 3439886 w 8679543"/>
                <a:gd name="connsiteY43" fmla="*/ 1814286 h 3892987"/>
                <a:gd name="connsiteX44" fmla="*/ 3497943 w 8679543"/>
                <a:gd name="connsiteY44" fmla="*/ 1901372 h 3892987"/>
                <a:gd name="connsiteX45" fmla="*/ 3628571 w 8679543"/>
                <a:gd name="connsiteY45" fmla="*/ 1944915 h 3892987"/>
                <a:gd name="connsiteX46" fmla="*/ 3672114 w 8679543"/>
                <a:gd name="connsiteY46" fmla="*/ 1959429 h 3892987"/>
                <a:gd name="connsiteX47" fmla="*/ 3730171 w 8679543"/>
                <a:gd name="connsiteY47" fmla="*/ 2002972 h 3892987"/>
                <a:gd name="connsiteX48" fmla="*/ 3744686 w 8679543"/>
                <a:gd name="connsiteY48" fmla="*/ 2046515 h 3892987"/>
                <a:gd name="connsiteX49" fmla="*/ 3773714 w 8679543"/>
                <a:gd name="connsiteY49" fmla="*/ 2090057 h 3892987"/>
                <a:gd name="connsiteX50" fmla="*/ 3817257 w 8679543"/>
                <a:gd name="connsiteY50" fmla="*/ 2177143 h 3892987"/>
                <a:gd name="connsiteX51" fmla="*/ 3860800 w 8679543"/>
                <a:gd name="connsiteY51" fmla="*/ 2220686 h 3892987"/>
                <a:gd name="connsiteX52" fmla="*/ 3889828 w 8679543"/>
                <a:gd name="connsiteY52" fmla="*/ 2264229 h 3892987"/>
                <a:gd name="connsiteX53" fmla="*/ 3933371 w 8679543"/>
                <a:gd name="connsiteY53" fmla="*/ 2307772 h 3892987"/>
                <a:gd name="connsiteX54" fmla="*/ 4034971 w 8679543"/>
                <a:gd name="connsiteY54" fmla="*/ 2409372 h 3892987"/>
                <a:gd name="connsiteX55" fmla="*/ 4107543 w 8679543"/>
                <a:gd name="connsiteY55" fmla="*/ 2481943 h 3892987"/>
                <a:gd name="connsiteX56" fmla="*/ 4180114 w 8679543"/>
                <a:gd name="connsiteY56" fmla="*/ 2540000 h 3892987"/>
                <a:gd name="connsiteX57" fmla="*/ 4238171 w 8679543"/>
                <a:gd name="connsiteY57" fmla="*/ 2627086 h 3892987"/>
                <a:gd name="connsiteX58" fmla="*/ 4267200 w 8679543"/>
                <a:gd name="connsiteY58" fmla="*/ 2670629 h 3892987"/>
                <a:gd name="connsiteX59" fmla="*/ 4470400 w 8679543"/>
                <a:gd name="connsiteY59" fmla="*/ 2714172 h 3892987"/>
                <a:gd name="connsiteX60" fmla="*/ 4557486 w 8679543"/>
                <a:gd name="connsiteY60" fmla="*/ 2757715 h 3892987"/>
                <a:gd name="connsiteX61" fmla="*/ 4659086 w 8679543"/>
                <a:gd name="connsiteY61" fmla="*/ 2801257 h 3892987"/>
                <a:gd name="connsiteX62" fmla="*/ 4963886 w 8679543"/>
                <a:gd name="connsiteY62" fmla="*/ 2902857 h 3892987"/>
                <a:gd name="connsiteX63" fmla="*/ 5007428 w 8679543"/>
                <a:gd name="connsiteY63" fmla="*/ 2931886 h 3892987"/>
                <a:gd name="connsiteX64" fmla="*/ 5036457 w 8679543"/>
                <a:gd name="connsiteY64" fmla="*/ 2975429 h 3892987"/>
                <a:gd name="connsiteX65" fmla="*/ 5080000 w 8679543"/>
                <a:gd name="connsiteY65" fmla="*/ 3033486 h 3892987"/>
                <a:gd name="connsiteX66" fmla="*/ 5123543 w 8679543"/>
                <a:gd name="connsiteY66" fmla="*/ 3062515 h 3892987"/>
                <a:gd name="connsiteX67" fmla="*/ 5152571 w 8679543"/>
                <a:gd name="connsiteY67" fmla="*/ 3106057 h 3892987"/>
                <a:gd name="connsiteX68" fmla="*/ 5196114 w 8679543"/>
                <a:gd name="connsiteY68" fmla="*/ 3120572 h 3892987"/>
                <a:gd name="connsiteX69" fmla="*/ 5283200 w 8679543"/>
                <a:gd name="connsiteY69" fmla="*/ 3178629 h 3892987"/>
                <a:gd name="connsiteX70" fmla="*/ 5326743 w 8679543"/>
                <a:gd name="connsiteY70" fmla="*/ 3207657 h 3892987"/>
                <a:gd name="connsiteX71" fmla="*/ 5355771 w 8679543"/>
                <a:gd name="connsiteY71" fmla="*/ 3251200 h 3892987"/>
                <a:gd name="connsiteX72" fmla="*/ 5399314 w 8679543"/>
                <a:gd name="connsiteY72" fmla="*/ 3280229 h 3892987"/>
                <a:gd name="connsiteX73" fmla="*/ 5442857 w 8679543"/>
                <a:gd name="connsiteY73" fmla="*/ 3323772 h 3892987"/>
                <a:gd name="connsiteX74" fmla="*/ 5486400 w 8679543"/>
                <a:gd name="connsiteY74" fmla="*/ 3352800 h 3892987"/>
                <a:gd name="connsiteX75" fmla="*/ 5529943 w 8679543"/>
                <a:gd name="connsiteY75" fmla="*/ 3396343 h 3892987"/>
                <a:gd name="connsiteX76" fmla="*/ 5573486 w 8679543"/>
                <a:gd name="connsiteY76" fmla="*/ 3425372 h 3892987"/>
                <a:gd name="connsiteX77" fmla="*/ 5617028 w 8679543"/>
                <a:gd name="connsiteY77" fmla="*/ 3468915 h 3892987"/>
                <a:gd name="connsiteX78" fmla="*/ 5660571 w 8679543"/>
                <a:gd name="connsiteY78" fmla="*/ 3483429 h 3892987"/>
                <a:gd name="connsiteX79" fmla="*/ 5747657 w 8679543"/>
                <a:gd name="connsiteY79" fmla="*/ 3454400 h 3892987"/>
                <a:gd name="connsiteX80" fmla="*/ 5791200 w 8679543"/>
                <a:gd name="connsiteY80" fmla="*/ 3425372 h 3892987"/>
                <a:gd name="connsiteX81" fmla="*/ 5834743 w 8679543"/>
                <a:gd name="connsiteY81" fmla="*/ 3410857 h 3892987"/>
                <a:gd name="connsiteX82" fmla="*/ 5878286 w 8679543"/>
                <a:gd name="connsiteY82" fmla="*/ 3381829 h 3892987"/>
                <a:gd name="connsiteX83" fmla="*/ 5965371 w 8679543"/>
                <a:gd name="connsiteY83" fmla="*/ 3352800 h 3892987"/>
                <a:gd name="connsiteX84" fmla="*/ 6066971 w 8679543"/>
                <a:gd name="connsiteY84" fmla="*/ 3323772 h 3892987"/>
                <a:gd name="connsiteX85" fmla="*/ 6241143 w 8679543"/>
                <a:gd name="connsiteY85" fmla="*/ 3338286 h 3892987"/>
                <a:gd name="connsiteX86" fmla="*/ 6270171 w 8679543"/>
                <a:gd name="connsiteY86" fmla="*/ 3381829 h 3892987"/>
                <a:gd name="connsiteX87" fmla="*/ 6342743 w 8679543"/>
                <a:gd name="connsiteY87" fmla="*/ 3512457 h 3892987"/>
                <a:gd name="connsiteX88" fmla="*/ 6386286 w 8679543"/>
                <a:gd name="connsiteY88" fmla="*/ 3556000 h 3892987"/>
                <a:gd name="connsiteX89" fmla="*/ 6473371 w 8679543"/>
                <a:gd name="connsiteY89" fmla="*/ 3614057 h 3892987"/>
                <a:gd name="connsiteX90" fmla="*/ 6821714 w 8679543"/>
                <a:gd name="connsiteY90" fmla="*/ 3599543 h 3892987"/>
                <a:gd name="connsiteX91" fmla="*/ 7024914 w 8679543"/>
                <a:gd name="connsiteY91" fmla="*/ 3570515 h 3892987"/>
                <a:gd name="connsiteX92" fmla="*/ 7155543 w 8679543"/>
                <a:gd name="connsiteY92" fmla="*/ 3556000 h 3892987"/>
                <a:gd name="connsiteX93" fmla="*/ 7445828 w 8679543"/>
                <a:gd name="connsiteY93" fmla="*/ 3585029 h 3892987"/>
                <a:gd name="connsiteX94" fmla="*/ 7489371 w 8679543"/>
                <a:gd name="connsiteY94" fmla="*/ 3614057 h 3892987"/>
                <a:gd name="connsiteX95" fmla="*/ 7590971 w 8679543"/>
                <a:gd name="connsiteY95" fmla="*/ 3628572 h 3892987"/>
                <a:gd name="connsiteX96" fmla="*/ 8389257 w 8679543"/>
                <a:gd name="connsiteY96" fmla="*/ 3439886 h 3892987"/>
                <a:gd name="connsiteX97" fmla="*/ 8374743 w 8679543"/>
                <a:gd name="connsiteY97" fmla="*/ 3396343 h 3892987"/>
                <a:gd name="connsiteX98" fmla="*/ 8360228 w 8679543"/>
                <a:gd name="connsiteY98" fmla="*/ 3338286 h 3892987"/>
                <a:gd name="connsiteX99" fmla="*/ 8374743 w 8679543"/>
                <a:gd name="connsiteY99" fmla="*/ 2699657 h 3892987"/>
                <a:gd name="connsiteX100" fmla="*/ 8447314 w 8679543"/>
                <a:gd name="connsiteY100" fmla="*/ 2525486 h 3892987"/>
                <a:gd name="connsiteX101" fmla="*/ 8490857 w 8679543"/>
                <a:gd name="connsiteY101" fmla="*/ 2438400 h 3892987"/>
                <a:gd name="connsiteX102" fmla="*/ 8534400 w 8679543"/>
                <a:gd name="connsiteY102" fmla="*/ 2307772 h 3892987"/>
                <a:gd name="connsiteX103" fmla="*/ 8548914 w 8679543"/>
                <a:gd name="connsiteY103" fmla="*/ 2264229 h 3892987"/>
                <a:gd name="connsiteX104" fmla="*/ 8519886 w 8679543"/>
                <a:gd name="connsiteY104" fmla="*/ 2119086 h 3892987"/>
                <a:gd name="connsiteX105" fmla="*/ 8490857 w 8679543"/>
                <a:gd name="connsiteY105" fmla="*/ 2032000 h 3892987"/>
                <a:gd name="connsiteX106" fmla="*/ 8505371 w 8679543"/>
                <a:gd name="connsiteY106" fmla="*/ 1654629 h 3892987"/>
                <a:gd name="connsiteX107" fmla="*/ 8548914 w 8679543"/>
                <a:gd name="connsiteY107" fmla="*/ 1567543 h 3892987"/>
                <a:gd name="connsiteX108" fmla="*/ 8592457 w 8679543"/>
                <a:gd name="connsiteY108" fmla="*/ 1553029 h 3892987"/>
                <a:gd name="connsiteX109" fmla="*/ 8621486 w 8679543"/>
                <a:gd name="connsiteY109" fmla="*/ 1465943 h 3892987"/>
                <a:gd name="connsiteX110" fmla="*/ 8636000 w 8679543"/>
                <a:gd name="connsiteY110" fmla="*/ 1422400 h 3892987"/>
                <a:gd name="connsiteX111" fmla="*/ 8679543 w 8679543"/>
                <a:gd name="connsiteY111" fmla="*/ 1335315 h 3892987"/>
                <a:gd name="connsiteX112" fmla="*/ 8505371 w 8679543"/>
                <a:gd name="connsiteY112" fmla="*/ 1059543 h 3892987"/>
                <a:gd name="connsiteX113" fmla="*/ 8447314 w 8679543"/>
                <a:gd name="connsiteY113" fmla="*/ 1030515 h 3892987"/>
                <a:gd name="connsiteX114" fmla="*/ 8389257 w 8679543"/>
                <a:gd name="connsiteY114" fmla="*/ 1016000 h 3892987"/>
                <a:gd name="connsiteX115" fmla="*/ 8345714 w 8679543"/>
                <a:gd name="connsiteY115" fmla="*/ 986972 h 3892987"/>
                <a:gd name="connsiteX116" fmla="*/ 8302171 w 8679543"/>
                <a:gd name="connsiteY116" fmla="*/ 972457 h 3892987"/>
                <a:gd name="connsiteX117" fmla="*/ 8316686 w 8679543"/>
                <a:gd name="connsiteY117" fmla="*/ 798286 h 3892987"/>
                <a:gd name="connsiteX118" fmla="*/ 8360228 w 8679543"/>
                <a:gd name="connsiteY118" fmla="*/ 783772 h 3892987"/>
                <a:gd name="connsiteX119" fmla="*/ 8432800 w 8679543"/>
                <a:gd name="connsiteY119" fmla="*/ 261257 h 3892987"/>
                <a:gd name="connsiteX120" fmla="*/ 8418286 w 8679543"/>
                <a:gd name="connsiteY120" fmla="*/ 101600 h 3892987"/>
                <a:gd name="connsiteX121" fmla="*/ 8374743 w 8679543"/>
                <a:gd name="connsiteY121" fmla="*/ 116115 h 3892987"/>
                <a:gd name="connsiteX122" fmla="*/ 8287657 w 8679543"/>
                <a:gd name="connsiteY122" fmla="*/ 159657 h 3892987"/>
                <a:gd name="connsiteX123" fmla="*/ 8128000 w 8679543"/>
                <a:gd name="connsiteY123" fmla="*/ 130629 h 3892987"/>
                <a:gd name="connsiteX124" fmla="*/ 8084457 w 8679543"/>
                <a:gd name="connsiteY124" fmla="*/ 101600 h 3892987"/>
                <a:gd name="connsiteX125" fmla="*/ 7997371 w 8679543"/>
                <a:gd name="connsiteY125" fmla="*/ 72572 h 3892987"/>
                <a:gd name="connsiteX126" fmla="*/ 7953828 w 8679543"/>
                <a:gd name="connsiteY126" fmla="*/ 188686 h 3892987"/>
                <a:gd name="connsiteX127" fmla="*/ 7910286 w 8679543"/>
                <a:gd name="connsiteY127" fmla="*/ 203200 h 3892987"/>
                <a:gd name="connsiteX128" fmla="*/ 7779657 w 8679543"/>
                <a:gd name="connsiteY128" fmla="*/ 188686 h 3892987"/>
                <a:gd name="connsiteX129" fmla="*/ 7736114 w 8679543"/>
                <a:gd name="connsiteY129" fmla="*/ 174172 h 3892987"/>
                <a:gd name="connsiteX130" fmla="*/ 7692571 w 8679543"/>
                <a:gd name="connsiteY130" fmla="*/ 130629 h 3892987"/>
                <a:gd name="connsiteX131" fmla="*/ 7605486 w 8679543"/>
                <a:gd name="connsiteY131" fmla="*/ 87086 h 3892987"/>
                <a:gd name="connsiteX132" fmla="*/ 7518400 w 8679543"/>
                <a:gd name="connsiteY132" fmla="*/ 43543 h 3892987"/>
                <a:gd name="connsiteX133" fmla="*/ 7431314 w 8679543"/>
                <a:gd name="connsiteY133" fmla="*/ 0 h 3892987"/>
                <a:gd name="connsiteX134" fmla="*/ 7329714 w 8679543"/>
                <a:gd name="connsiteY134" fmla="*/ 29029 h 3892987"/>
                <a:gd name="connsiteX135" fmla="*/ 7286171 w 8679543"/>
                <a:gd name="connsiteY135" fmla="*/ 58057 h 3892987"/>
                <a:gd name="connsiteX136" fmla="*/ 7242628 w 8679543"/>
                <a:gd name="connsiteY136" fmla="*/ 72572 h 3892987"/>
                <a:gd name="connsiteX137" fmla="*/ 7155543 w 8679543"/>
                <a:gd name="connsiteY137" fmla="*/ 145143 h 3892987"/>
                <a:gd name="connsiteX138" fmla="*/ 7112000 w 8679543"/>
                <a:gd name="connsiteY138" fmla="*/ 159657 h 3892987"/>
                <a:gd name="connsiteX139" fmla="*/ 7024914 w 8679543"/>
                <a:gd name="connsiteY139" fmla="*/ 203200 h 3892987"/>
                <a:gd name="connsiteX140" fmla="*/ 6937828 w 8679543"/>
                <a:gd name="connsiteY140" fmla="*/ 246743 h 3892987"/>
                <a:gd name="connsiteX141" fmla="*/ 6894286 w 8679543"/>
                <a:gd name="connsiteY141" fmla="*/ 275772 h 3892987"/>
                <a:gd name="connsiteX142" fmla="*/ 6792686 w 8679543"/>
                <a:gd name="connsiteY142" fmla="*/ 261257 h 3892987"/>
                <a:gd name="connsiteX143" fmla="*/ 6763657 w 8679543"/>
                <a:gd name="connsiteY143" fmla="*/ 217715 h 3892987"/>
                <a:gd name="connsiteX144" fmla="*/ 6720114 w 8679543"/>
                <a:gd name="connsiteY144" fmla="*/ 174172 h 3892987"/>
                <a:gd name="connsiteX145" fmla="*/ 6705600 w 8679543"/>
                <a:gd name="connsiteY145" fmla="*/ 130629 h 3892987"/>
                <a:gd name="connsiteX146" fmla="*/ 6618514 w 8679543"/>
                <a:gd name="connsiteY146" fmla="*/ 101600 h 3892987"/>
                <a:gd name="connsiteX147" fmla="*/ 6574971 w 8679543"/>
                <a:gd name="connsiteY147" fmla="*/ 87086 h 3892987"/>
                <a:gd name="connsiteX148" fmla="*/ 6531428 w 8679543"/>
                <a:gd name="connsiteY148" fmla="*/ 72572 h 3892987"/>
                <a:gd name="connsiteX149" fmla="*/ 6458857 w 8679543"/>
                <a:gd name="connsiteY149" fmla="*/ 58057 h 3892987"/>
                <a:gd name="connsiteX150" fmla="*/ 6183086 w 8679543"/>
                <a:gd name="connsiteY150" fmla="*/ 72572 h 3892987"/>
                <a:gd name="connsiteX151" fmla="*/ 6052457 w 8679543"/>
                <a:gd name="connsiteY151" fmla="*/ 116115 h 3892987"/>
                <a:gd name="connsiteX152" fmla="*/ 6023428 w 8679543"/>
                <a:gd name="connsiteY152" fmla="*/ 159657 h 3892987"/>
                <a:gd name="connsiteX153" fmla="*/ 5936343 w 8679543"/>
                <a:gd name="connsiteY153" fmla="*/ 203200 h 3892987"/>
                <a:gd name="connsiteX154" fmla="*/ 5878286 w 8679543"/>
                <a:gd name="connsiteY154" fmla="*/ 290286 h 3892987"/>
                <a:gd name="connsiteX155" fmla="*/ 5849257 w 8679543"/>
                <a:gd name="connsiteY155" fmla="*/ 377372 h 3892987"/>
                <a:gd name="connsiteX156" fmla="*/ 5863771 w 8679543"/>
                <a:gd name="connsiteY156" fmla="*/ 493486 h 3892987"/>
                <a:gd name="connsiteX157" fmla="*/ 5863771 w 8679543"/>
                <a:gd name="connsiteY157" fmla="*/ 711200 h 3892987"/>
                <a:gd name="connsiteX158" fmla="*/ 5820228 w 8679543"/>
                <a:gd name="connsiteY158" fmla="*/ 740229 h 3892987"/>
                <a:gd name="connsiteX159" fmla="*/ 5675086 w 8679543"/>
                <a:gd name="connsiteY159" fmla="*/ 769257 h 3892987"/>
                <a:gd name="connsiteX160" fmla="*/ 5384800 w 8679543"/>
                <a:gd name="connsiteY160" fmla="*/ 783772 h 3892987"/>
                <a:gd name="connsiteX161" fmla="*/ 5384800 w 8679543"/>
                <a:gd name="connsiteY161" fmla="*/ 943429 h 3892987"/>
                <a:gd name="connsiteX162" fmla="*/ 5442857 w 8679543"/>
                <a:gd name="connsiteY162" fmla="*/ 1030515 h 3892987"/>
                <a:gd name="connsiteX163" fmla="*/ 5457371 w 8679543"/>
                <a:gd name="connsiteY163" fmla="*/ 1074057 h 3892987"/>
                <a:gd name="connsiteX164" fmla="*/ 5457371 w 8679543"/>
                <a:gd name="connsiteY164" fmla="*/ 1306286 h 3892987"/>
                <a:gd name="connsiteX165" fmla="*/ 5413828 w 8679543"/>
                <a:gd name="connsiteY165" fmla="*/ 1335315 h 3892987"/>
                <a:gd name="connsiteX166" fmla="*/ 5326743 w 8679543"/>
                <a:gd name="connsiteY166" fmla="*/ 1364343 h 3892987"/>
                <a:gd name="connsiteX167" fmla="*/ 5283200 w 8679543"/>
                <a:gd name="connsiteY167" fmla="*/ 1393372 h 3892987"/>
                <a:gd name="connsiteX168" fmla="*/ 4992914 w 8679543"/>
                <a:gd name="connsiteY168" fmla="*/ 1364343 h 3892987"/>
                <a:gd name="connsiteX169" fmla="*/ 4862286 w 8679543"/>
                <a:gd name="connsiteY169" fmla="*/ 1306286 h 3892987"/>
                <a:gd name="connsiteX170" fmla="*/ 4818743 w 8679543"/>
                <a:gd name="connsiteY170" fmla="*/ 1291772 h 3892987"/>
                <a:gd name="connsiteX171" fmla="*/ 4775200 w 8679543"/>
                <a:gd name="connsiteY171" fmla="*/ 1204686 h 3892987"/>
                <a:gd name="connsiteX172" fmla="*/ 4746171 w 8679543"/>
                <a:gd name="connsiteY172" fmla="*/ 1161143 h 3892987"/>
                <a:gd name="connsiteX173" fmla="*/ 4760686 w 8679543"/>
                <a:gd name="connsiteY173" fmla="*/ 1059543 h 3892987"/>
                <a:gd name="connsiteX174" fmla="*/ 4789714 w 8679543"/>
                <a:gd name="connsiteY174" fmla="*/ 972457 h 3892987"/>
                <a:gd name="connsiteX175" fmla="*/ 4731657 w 8679543"/>
                <a:gd name="connsiteY175" fmla="*/ 870857 h 3892987"/>
                <a:gd name="connsiteX176" fmla="*/ 4702628 w 8679543"/>
                <a:gd name="connsiteY176" fmla="*/ 827315 h 3892987"/>
                <a:gd name="connsiteX177" fmla="*/ 4615543 w 8679543"/>
                <a:gd name="connsiteY177" fmla="*/ 798286 h 3892987"/>
                <a:gd name="connsiteX178" fmla="*/ 4528457 w 8679543"/>
                <a:gd name="connsiteY178" fmla="*/ 754743 h 3892987"/>
                <a:gd name="connsiteX179" fmla="*/ 4441371 w 8679543"/>
                <a:gd name="connsiteY179" fmla="*/ 711200 h 3892987"/>
                <a:gd name="connsiteX180" fmla="*/ 4049486 w 8679543"/>
                <a:gd name="connsiteY180" fmla="*/ 696686 h 3892987"/>
                <a:gd name="connsiteX181" fmla="*/ 3860800 w 8679543"/>
                <a:gd name="connsiteY181" fmla="*/ 682172 h 3892987"/>
                <a:gd name="connsiteX182" fmla="*/ 3788228 w 8679543"/>
                <a:gd name="connsiteY182" fmla="*/ 667657 h 3892987"/>
                <a:gd name="connsiteX183" fmla="*/ 3657600 w 8679543"/>
                <a:gd name="connsiteY183" fmla="*/ 653143 h 3892987"/>
                <a:gd name="connsiteX184" fmla="*/ 3439886 w 8679543"/>
                <a:gd name="connsiteY184" fmla="*/ 638629 h 3892987"/>
                <a:gd name="connsiteX185" fmla="*/ 3352800 w 8679543"/>
                <a:gd name="connsiteY185" fmla="*/ 609600 h 3892987"/>
                <a:gd name="connsiteX186" fmla="*/ 3265714 w 8679543"/>
                <a:gd name="connsiteY186" fmla="*/ 566057 h 3892987"/>
                <a:gd name="connsiteX187" fmla="*/ 3207657 w 8679543"/>
                <a:gd name="connsiteY187" fmla="*/ 537029 h 3892987"/>
                <a:gd name="connsiteX188" fmla="*/ 3106057 w 8679543"/>
                <a:gd name="connsiteY188" fmla="*/ 508000 h 3892987"/>
                <a:gd name="connsiteX189" fmla="*/ 3062514 w 8679543"/>
                <a:gd name="connsiteY189" fmla="*/ 478972 h 3892987"/>
                <a:gd name="connsiteX190" fmla="*/ 2989943 w 8679543"/>
                <a:gd name="connsiteY190" fmla="*/ 464457 h 3892987"/>
                <a:gd name="connsiteX191" fmla="*/ 2902857 w 8679543"/>
                <a:gd name="connsiteY191" fmla="*/ 435429 h 3892987"/>
                <a:gd name="connsiteX192" fmla="*/ 2859314 w 8679543"/>
                <a:gd name="connsiteY192" fmla="*/ 420915 h 3892987"/>
                <a:gd name="connsiteX193" fmla="*/ 2728686 w 8679543"/>
                <a:gd name="connsiteY193" fmla="*/ 362857 h 3892987"/>
                <a:gd name="connsiteX194" fmla="*/ 2685143 w 8679543"/>
                <a:gd name="connsiteY194" fmla="*/ 348343 h 3892987"/>
                <a:gd name="connsiteX195" fmla="*/ 2641600 w 8679543"/>
                <a:gd name="connsiteY195" fmla="*/ 333829 h 3892987"/>
                <a:gd name="connsiteX196" fmla="*/ 2525486 w 8679543"/>
                <a:gd name="connsiteY196" fmla="*/ 290286 h 3892987"/>
                <a:gd name="connsiteX197" fmla="*/ 2438400 w 8679543"/>
                <a:gd name="connsiteY197" fmla="*/ 261257 h 3892987"/>
                <a:gd name="connsiteX198" fmla="*/ 2380343 w 8679543"/>
                <a:gd name="connsiteY198" fmla="*/ 246743 h 3892987"/>
                <a:gd name="connsiteX199" fmla="*/ 2206171 w 8679543"/>
                <a:gd name="connsiteY199" fmla="*/ 261257 h 3892987"/>
                <a:gd name="connsiteX200" fmla="*/ 2119086 w 8679543"/>
                <a:gd name="connsiteY200" fmla="*/ 275772 h 3892987"/>
                <a:gd name="connsiteX201" fmla="*/ 1669143 w 8679543"/>
                <a:gd name="connsiteY201" fmla="*/ 261257 h 3892987"/>
                <a:gd name="connsiteX202" fmla="*/ 1407886 w 8679543"/>
                <a:gd name="connsiteY202" fmla="*/ 304800 h 3892987"/>
                <a:gd name="connsiteX203" fmla="*/ 1364343 w 8679543"/>
                <a:gd name="connsiteY203" fmla="*/ 348343 h 3892987"/>
                <a:gd name="connsiteX204" fmla="*/ 1204686 w 8679543"/>
                <a:gd name="connsiteY204" fmla="*/ 275772 h 3892987"/>
                <a:gd name="connsiteX205" fmla="*/ 1204686 w 8679543"/>
                <a:gd name="connsiteY205" fmla="*/ 275772 h 3892987"/>
                <a:gd name="connsiteX206" fmla="*/ 1117600 w 8679543"/>
                <a:gd name="connsiteY206" fmla="*/ 246743 h 3892987"/>
                <a:gd name="connsiteX207" fmla="*/ 1030514 w 8679543"/>
                <a:gd name="connsiteY207" fmla="*/ 203200 h 3892987"/>
                <a:gd name="connsiteX208" fmla="*/ 1074057 w 8679543"/>
                <a:gd name="connsiteY208" fmla="*/ 304800 h 3892987"/>
                <a:gd name="connsiteX209" fmla="*/ 1088571 w 8679543"/>
                <a:gd name="connsiteY209" fmla="*/ 362857 h 3892987"/>
                <a:gd name="connsiteX210" fmla="*/ 1132114 w 8679543"/>
                <a:gd name="connsiteY210" fmla="*/ 406400 h 3892987"/>
                <a:gd name="connsiteX211" fmla="*/ 1190171 w 8679543"/>
                <a:gd name="connsiteY211" fmla="*/ 493486 h 3892987"/>
                <a:gd name="connsiteX212" fmla="*/ 1219200 w 8679543"/>
                <a:gd name="connsiteY212" fmla="*/ 537029 h 3892987"/>
                <a:gd name="connsiteX213" fmla="*/ 1233714 w 8679543"/>
                <a:gd name="connsiteY213" fmla="*/ 711200 h 3892987"/>
                <a:gd name="connsiteX214" fmla="*/ 1248228 w 8679543"/>
                <a:gd name="connsiteY214" fmla="*/ 754743 h 3892987"/>
                <a:gd name="connsiteX215" fmla="*/ 1262743 w 8679543"/>
                <a:gd name="connsiteY215" fmla="*/ 928915 h 3892987"/>
                <a:gd name="connsiteX216" fmla="*/ 1219200 w 8679543"/>
                <a:gd name="connsiteY216" fmla="*/ 957943 h 3892987"/>
                <a:gd name="connsiteX217" fmla="*/ 1190171 w 8679543"/>
                <a:gd name="connsiteY217" fmla="*/ 1001486 h 3892987"/>
                <a:gd name="connsiteX218" fmla="*/ 1262743 w 8679543"/>
                <a:gd name="connsiteY218" fmla="*/ 1103086 h 3892987"/>
                <a:gd name="connsiteX219" fmla="*/ 1306286 w 8679543"/>
                <a:gd name="connsiteY219" fmla="*/ 1132115 h 3892987"/>
                <a:gd name="connsiteX220" fmla="*/ 1335314 w 8679543"/>
                <a:gd name="connsiteY220" fmla="*/ 1233715 h 3892987"/>
                <a:gd name="connsiteX221" fmla="*/ 1465943 w 8679543"/>
                <a:gd name="connsiteY221" fmla="*/ 1291772 h 3892987"/>
                <a:gd name="connsiteX222" fmla="*/ 1611086 w 8679543"/>
                <a:gd name="connsiteY222" fmla="*/ 1364343 h 3892987"/>
                <a:gd name="connsiteX223" fmla="*/ 1654628 w 8679543"/>
                <a:gd name="connsiteY223" fmla="*/ 1393372 h 3892987"/>
                <a:gd name="connsiteX224" fmla="*/ 1698171 w 8679543"/>
                <a:gd name="connsiteY224" fmla="*/ 1407886 h 3892987"/>
                <a:gd name="connsiteX225" fmla="*/ 2046514 w 8679543"/>
                <a:gd name="connsiteY225" fmla="*/ 1422400 h 3892987"/>
                <a:gd name="connsiteX226" fmla="*/ 2104571 w 8679543"/>
                <a:gd name="connsiteY226" fmla="*/ 1436915 h 3892987"/>
                <a:gd name="connsiteX227" fmla="*/ 2148114 w 8679543"/>
                <a:gd name="connsiteY227" fmla="*/ 1451429 h 3892987"/>
                <a:gd name="connsiteX228" fmla="*/ 2119086 w 8679543"/>
                <a:gd name="connsiteY228" fmla="*/ 1509486 h 3892987"/>
                <a:gd name="connsiteX229" fmla="*/ 2104571 w 8679543"/>
                <a:gd name="connsiteY229" fmla="*/ 1553029 h 3892987"/>
                <a:gd name="connsiteX230" fmla="*/ 2061028 w 8679543"/>
                <a:gd name="connsiteY230" fmla="*/ 1640115 h 3892987"/>
                <a:gd name="connsiteX231" fmla="*/ 2090057 w 8679543"/>
                <a:gd name="connsiteY231" fmla="*/ 1857829 h 3892987"/>
                <a:gd name="connsiteX232" fmla="*/ 2104571 w 8679543"/>
                <a:gd name="connsiteY232" fmla="*/ 1959429 h 3892987"/>
                <a:gd name="connsiteX233" fmla="*/ 2119086 w 8679543"/>
                <a:gd name="connsiteY233" fmla="*/ 2032000 h 3892987"/>
                <a:gd name="connsiteX234" fmla="*/ 2133600 w 8679543"/>
                <a:gd name="connsiteY234" fmla="*/ 2075543 h 3892987"/>
                <a:gd name="connsiteX235" fmla="*/ 2177143 w 8679543"/>
                <a:gd name="connsiteY235" fmla="*/ 2090057 h 3892987"/>
                <a:gd name="connsiteX236" fmla="*/ 2220686 w 8679543"/>
                <a:gd name="connsiteY236" fmla="*/ 2177143 h 3892987"/>
                <a:gd name="connsiteX237" fmla="*/ 2264228 w 8679543"/>
                <a:gd name="connsiteY237" fmla="*/ 2264229 h 3892987"/>
                <a:gd name="connsiteX238" fmla="*/ 2206171 w 8679543"/>
                <a:gd name="connsiteY238" fmla="*/ 2380343 h 3892987"/>
                <a:gd name="connsiteX239" fmla="*/ 2104571 w 8679543"/>
                <a:gd name="connsiteY239" fmla="*/ 2365829 h 3892987"/>
                <a:gd name="connsiteX240" fmla="*/ 2017486 w 8679543"/>
                <a:gd name="connsiteY240" fmla="*/ 2322286 h 3892987"/>
                <a:gd name="connsiteX241" fmla="*/ 1973943 w 8679543"/>
                <a:gd name="connsiteY241" fmla="*/ 2307772 h 3892987"/>
                <a:gd name="connsiteX242" fmla="*/ 1901371 w 8679543"/>
                <a:gd name="connsiteY242" fmla="*/ 2278743 h 3892987"/>
                <a:gd name="connsiteX243" fmla="*/ 1683657 w 8679543"/>
                <a:gd name="connsiteY243" fmla="*/ 2293257 h 3892987"/>
                <a:gd name="connsiteX244" fmla="*/ 1669143 w 8679543"/>
                <a:gd name="connsiteY244" fmla="*/ 2336800 h 3892987"/>
                <a:gd name="connsiteX245" fmla="*/ 1582057 w 8679543"/>
                <a:gd name="connsiteY245" fmla="*/ 2380343 h 3892987"/>
                <a:gd name="connsiteX246" fmla="*/ 1407886 w 8679543"/>
                <a:gd name="connsiteY246" fmla="*/ 2351315 h 3892987"/>
                <a:gd name="connsiteX247" fmla="*/ 1364343 w 8679543"/>
                <a:gd name="connsiteY247" fmla="*/ 2322286 h 3892987"/>
                <a:gd name="connsiteX248" fmla="*/ 1335314 w 8679543"/>
                <a:gd name="connsiteY248" fmla="*/ 2278743 h 3892987"/>
                <a:gd name="connsiteX249" fmla="*/ 1248228 w 8679543"/>
                <a:gd name="connsiteY249" fmla="*/ 2249715 h 3892987"/>
                <a:gd name="connsiteX250" fmla="*/ 1204686 w 8679543"/>
                <a:gd name="connsiteY250" fmla="*/ 2235200 h 3892987"/>
                <a:gd name="connsiteX251" fmla="*/ 1030514 w 8679543"/>
                <a:gd name="connsiteY251" fmla="*/ 2148115 h 3892987"/>
                <a:gd name="connsiteX252" fmla="*/ 928914 w 8679543"/>
                <a:gd name="connsiteY252" fmla="*/ 2119086 h 3892987"/>
                <a:gd name="connsiteX253" fmla="*/ 841828 w 8679543"/>
                <a:gd name="connsiteY253" fmla="*/ 2090057 h 3892987"/>
                <a:gd name="connsiteX254" fmla="*/ 827314 w 8679543"/>
                <a:gd name="connsiteY254" fmla="*/ 2046515 h 3892987"/>
                <a:gd name="connsiteX255" fmla="*/ 696686 w 8679543"/>
                <a:gd name="connsiteY255" fmla="*/ 1973943 h 3892987"/>
                <a:gd name="connsiteX256" fmla="*/ 609600 w 8679543"/>
                <a:gd name="connsiteY256" fmla="*/ 1915886 h 3892987"/>
                <a:gd name="connsiteX257" fmla="*/ 493486 w 8679543"/>
                <a:gd name="connsiteY257" fmla="*/ 1785257 h 3892987"/>
                <a:gd name="connsiteX258" fmla="*/ 449943 w 8679543"/>
                <a:gd name="connsiteY258" fmla="*/ 1770743 h 3892987"/>
                <a:gd name="connsiteX259" fmla="*/ 362857 w 8679543"/>
                <a:gd name="connsiteY259" fmla="*/ 1727200 h 3892987"/>
                <a:gd name="connsiteX260" fmla="*/ 145143 w 8679543"/>
                <a:gd name="connsiteY260" fmla="*/ 1741715 h 3892987"/>
                <a:gd name="connsiteX261" fmla="*/ 101600 w 8679543"/>
                <a:gd name="connsiteY261" fmla="*/ 1756229 h 3892987"/>
                <a:gd name="connsiteX262" fmla="*/ 87086 w 8679543"/>
                <a:gd name="connsiteY262" fmla="*/ 1814286 h 3892987"/>
                <a:gd name="connsiteX263" fmla="*/ 0 w 8679543"/>
                <a:gd name="connsiteY263" fmla="*/ 1886857 h 3892987"/>
                <a:gd name="connsiteX264" fmla="*/ 43543 w 8679543"/>
                <a:gd name="connsiteY264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03086 w 8679543"/>
                <a:gd name="connsiteY6" fmla="*/ 3033486 h 3892987"/>
                <a:gd name="connsiteX7" fmla="*/ 1161143 w 8679543"/>
                <a:gd name="connsiteY7" fmla="*/ 3120572 h 3892987"/>
                <a:gd name="connsiteX8" fmla="*/ 1190171 w 8679543"/>
                <a:gd name="connsiteY8" fmla="*/ 3164115 h 3892987"/>
                <a:gd name="connsiteX9" fmla="*/ 1219200 w 8679543"/>
                <a:gd name="connsiteY9" fmla="*/ 3207657 h 3892987"/>
                <a:gd name="connsiteX10" fmla="*/ 1277257 w 8679543"/>
                <a:gd name="connsiteY10" fmla="*/ 3294743 h 3892987"/>
                <a:gd name="connsiteX11" fmla="*/ 1291771 w 8679543"/>
                <a:gd name="connsiteY11" fmla="*/ 3338286 h 3892987"/>
                <a:gd name="connsiteX12" fmla="*/ 1320800 w 8679543"/>
                <a:gd name="connsiteY12" fmla="*/ 3381829 h 3892987"/>
                <a:gd name="connsiteX13" fmla="*/ 1378857 w 8679543"/>
                <a:gd name="connsiteY13" fmla="*/ 3483429 h 3892987"/>
                <a:gd name="connsiteX14" fmla="*/ 1494971 w 8679543"/>
                <a:gd name="connsiteY14" fmla="*/ 3628572 h 3892987"/>
                <a:gd name="connsiteX15" fmla="*/ 1553028 w 8679543"/>
                <a:gd name="connsiteY15" fmla="*/ 3701143 h 3892987"/>
                <a:gd name="connsiteX16" fmla="*/ 1625600 w 8679543"/>
                <a:gd name="connsiteY16" fmla="*/ 3759200 h 3892987"/>
                <a:gd name="connsiteX17" fmla="*/ 1712686 w 8679543"/>
                <a:gd name="connsiteY17" fmla="*/ 3802743 h 3892987"/>
                <a:gd name="connsiteX18" fmla="*/ 1843314 w 8679543"/>
                <a:gd name="connsiteY18" fmla="*/ 3860800 h 3892987"/>
                <a:gd name="connsiteX19" fmla="*/ 2133600 w 8679543"/>
                <a:gd name="connsiteY19" fmla="*/ 3875315 h 3892987"/>
                <a:gd name="connsiteX20" fmla="*/ 2424565 w 8679543"/>
                <a:gd name="connsiteY20" fmla="*/ 3888922 h 3892987"/>
                <a:gd name="connsiteX21" fmla="*/ 2400300 w 8679543"/>
                <a:gd name="connsiteY21" fmla="*/ 3768272 h 3892987"/>
                <a:gd name="connsiteX22" fmla="*/ 2336800 w 8679543"/>
                <a:gd name="connsiteY22" fmla="*/ 3556000 h 3892987"/>
                <a:gd name="connsiteX23" fmla="*/ 2307771 w 8679543"/>
                <a:gd name="connsiteY23" fmla="*/ 3468915 h 3892987"/>
                <a:gd name="connsiteX24" fmla="*/ 2264228 w 8679543"/>
                <a:gd name="connsiteY24" fmla="*/ 3381829 h 3892987"/>
                <a:gd name="connsiteX25" fmla="*/ 2159680 w 8679543"/>
                <a:gd name="connsiteY25" fmla="*/ 3051855 h 3892987"/>
                <a:gd name="connsiteX26" fmla="*/ 2027011 w 8679543"/>
                <a:gd name="connsiteY26" fmla="*/ 2621190 h 3892987"/>
                <a:gd name="connsiteX27" fmla="*/ 2128157 w 8679543"/>
                <a:gd name="connsiteY27" fmla="*/ 2896961 h 3892987"/>
                <a:gd name="connsiteX28" fmla="*/ 2279876 w 8679543"/>
                <a:gd name="connsiteY28" fmla="*/ 3077029 h 3892987"/>
                <a:gd name="connsiteX29" fmla="*/ 2351314 w 8679543"/>
                <a:gd name="connsiteY29" fmla="*/ 2873829 h 3892987"/>
                <a:gd name="connsiteX30" fmla="*/ 2322286 w 8679543"/>
                <a:gd name="connsiteY30" fmla="*/ 2772229 h 3892987"/>
                <a:gd name="connsiteX31" fmla="*/ 2365375 w 8679543"/>
                <a:gd name="connsiteY31" fmla="*/ 2607582 h 3892987"/>
                <a:gd name="connsiteX32" fmla="*/ 2448152 w 8679543"/>
                <a:gd name="connsiteY32" fmla="*/ 2444297 h 3892987"/>
                <a:gd name="connsiteX33" fmla="*/ 2583543 w 8679543"/>
                <a:gd name="connsiteY33" fmla="*/ 2481943 h 3892987"/>
                <a:gd name="connsiteX34" fmla="*/ 2627086 w 8679543"/>
                <a:gd name="connsiteY34" fmla="*/ 2467429 h 3892987"/>
                <a:gd name="connsiteX35" fmla="*/ 2685143 w 8679543"/>
                <a:gd name="connsiteY35" fmla="*/ 2394857 h 3892987"/>
                <a:gd name="connsiteX36" fmla="*/ 2743200 w 8679543"/>
                <a:gd name="connsiteY36" fmla="*/ 2307772 h 3892987"/>
                <a:gd name="connsiteX37" fmla="*/ 2801257 w 8679543"/>
                <a:gd name="connsiteY37" fmla="*/ 2177143 h 3892987"/>
                <a:gd name="connsiteX38" fmla="*/ 2830286 w 8679543"/>
                <a:gd name="connsiteY38" fmla="*/ 2090057 h 3892987"/>
                <a:gd name="connsiteX39" fmla="*/ 2975428 w 8679543"/>
                <a:gd name="connsiteY39" fmla="*/ 2002972 h 3892987"/>
                <a:gd name="connsiteX40" fmla="*/ 3033486 w 8679543"/>
                <a:gd name="connsiteY40" fmla="*/ 1944915 h 3892987"/>
                <a:gd name="connsiteX41" fmla="*/ 3106057 w 8679543"/>
                <a:gd name="connsiteY41" fmla="*/ 1857829 h 3892987"/>
                <a:gd name="connsiteX42" fmla="*/ 3164114 w 8679543"/>
                <a:gd name="connsiteY42" fmla="*/ 1828800 h 3892987"/>
                <a:gd name="connsiteX43" fmla="*/ 3439886 w 8679543"/>
                <a:gd name="connsiteY43" fmla="*/ 1814286 h 3892987"/>
                <a:gd name="connsiteX44" fmla="*/ 3497943 w 8679543"/>
                <a:gd name="connsiteY44" fmla="*/ 1901372 h 3892987"/>
                <a:gd name="connsiteX45" fmla="*/ 3628571 w 8679543"/>
                <a:gd name="connsiteY45" fmla="*/ 1944915 h 3892987"/>
                <a:gd name="connsiteX46" fmla="*/ 3672114 w 8679543"/>
                <a:gd name="connsiteY46" fmla="*/ 1959429 h 3892987"/>
                <a:gd name="connsiteX47" fmla="*/ 3730171 w 8679543"/>
                <a:gd name="connsiteY47" fmla="*/ 2002972 h 3892987"/>
                <a:gd name="connsiteX48" fmla="*/ 3744686 w 8679543"/>
                <a:gd name="connsiteY48" fmla="*/ 2046515 h 3892987"/>
                <a:gd name="connsiteX49" fmla="*/ 3773714 w 8679543"/>
                <a:gd name="connsiteY49" fmla="*/ 2090057 h 3892987"/>
                <a:gd name="connsiteX50" fmla="*/ 3817257 w 8679543"/>
                <a:gd name="connsiteY50" fmla="*/ 2177143 h 3892987"/>
                <a:gd name="connsiteX51" fmla="*/ 3860800 w 8679543"/>
                <a:gd name="connsiteY51" fmla="*/ 2220686 h 3892987"/>
                <a:gd name="connsiteX52" fmla="*/ 3889828 w 8679543"/>
                <a:gd name="connsiteY52" fmla="*/ 2264229 h 3892987"/>
                <a:gd name="connsiteX53" fmla="*/ 3933371 w 8679543"/>
                <a:gd name="connsiteY53" fmla="*/ 2307772 h 3892987"/>
                <a:gd name="connsiteX54" fmla="*/ 4034971 w 8679543"/>
                <a:gd name="connsiteY54" fmla="*/ 2409372 h 3892987"/>
                <a:gd name="connsiteX55" fmla="*/ 4107543 w 8679543"/>
                <a:gd name="connsiteY55" fmla="*/ 2481943 h 3892987"/>
                <a:gd name="connsiteX56" fmla="*/ 4180114 w 8679543"/>
                <a:gd name="connsiteY56" fmla="*/ 2540000 h 3892987"/>
                <a:gd name="connsiteX57" fmla="*/ 4238171 w 8679543"/>
                <a:gd name="connsiteY57" fmla="*/ 2627086 h 3892987"/>
                <a:gd name="connsiteX58" fmla="*/ 4267200 w 8679543"/>
                <a:gd name="connsiteY58" fmla="*/ 2670629 h 3892987"/>
                <a:gd name="connsiteX59" fmla="*/ 4470400 w 8679543"/>
                <a:gd name="connsiteY59" fmla="*/ 2714172 h 3892987"/>
                <a:gd name="connsiteX60" fmla="*/ 4557486 w 8679543"/>
                <a:gd name="connsiteY60" fmla="*/ 2757715 h 3892987"/>
                <a:gd name="connsiteX61" fmla="*/ 4659086 w 8679543"/>
                <a:gd name="connsiteY61" fmla="*/ 2801257 h 3892987"/>
                <a:gd name="connsiteX62" fmla="*/ 4963886 w 8679543"/>
                <a:gd name="connsiteY62" fmla="*/ 2902857 h 3892987"/>
                <a:gd name="connsiteX63" fmla="*/ 5007428 w 8679543"/>
                <a:gd name="connsiteY63" fmla="*/ 2931886 h 3892987"/>
                <a:gd name="connsiteX64" fmla="*/ 5036457 w 8679543"/>
                <a:gd name="connsiteY64" fmla="*/ 2975429 h 3892987"/>
                <a:gd name="connsiteX65" fmla="*/ 5080000 w 8679543"/>
                <a:gd name="connsiteY65" fmla="*/ 3033486 h 3892987"/>
                <a:gd name="connsiteX66" fmla="*/ 5123543 w 8679543"/>
                <a:gd name="connsiteY66" fmla="*/ 3062515 h 3892987"/>
                <a:gd name="connsiteX67" fmla="*/ 5152571 w 8679543"/>
                <a:gd name="connsiteY67" fmla="*/ 3106057 h 3892987"/>
                <a:gd name="connsiteX68" fmla="*/ 5196114 w 8679543"/>
                <a:gd name="connsiteY68" fmla="*/ 3120572 h 3892987"/>
                <a:gd name="connsiteX69" fmla="*/ 5283200 w 8679543"/>
                <a:gd name="connsiteY69" fmla="*/ 3178629 h 3892987"/>
                <a:gd name="connsiteX70" fmla="*/ 5326743 w 8679543"/>
                <a:gd name="connsiteY70" fmla="*/ 3207657 h 3892987"/>
                <a:gd name="connsiteX71" fmla="*/ 5355771 w 8679543"/>
                <a:gd name="connsiteY71" fmla="*/ 3251200 h 3892987"/>
                <a:gd name="connsiteX72" fmla="*/ 5399314 w 8679543"/>
                <a:gd name="connsiteY72" fmla="*/ 3280229 h 3892987"/>
                <a:gd name="connsiteX73" fmla="*/ 5442857 w 8679543"/>
                <a:gd name="connsiteY73" fmla="*/ 3323772 h 3892987"/>
                <a:gd name="connsiteX74" fmla="*/ 5486400 w 8679543"/>
                <a:gd name="connsiteY74" fmla="*/ 3352800 h 3892987"/>
                <a:gd name="connsiteX75" fmla="*/ 5529943 w 8679543"/>
                <a:gd name="connsiteY75" fmla="*/ 3396343 h 3892987"/>
                <a:gd name="connsiteX76" fmla="*/ 5573486 w 8679543"/>
                <a:gd name="connsiteY76" fmla="*/ 3425372 h 3892987"/>
                <a:gd name="connsiteX77" fmla="*/ 5617028 w 8679543"/>
                <a:gd name="connsiteY77" fmla="*/ 3468915 h 3892987"/>
                <a:gd name="connsiteX78" fmla="*/ 5660571 w 8679543"/>
                <a:gd name="connsiteY78" fmla="*/ 3483429 h 3892987"/>
                <a:gd name="connsiteX79" fmla="*/ 5747657 w 8679543"/>
                <a:gd name="connsiteY79" fmla="*/ 3454400 h 3892987"/>
                <a:gd name="connsiteX80" fmla="*/ 5791200 w 8679543"/>
                <a:gd name="connsiteY80" fmla="*/ 3425372 h 3892987"/>
                <a:gd name="connsiteX81" fmla="*/ 5834743 w 8679543"/>
                <a:gd name="connsiteY81" fmla="*/ 3410857 h 3892987"/>
                <a:gd name="connsiteX82" fmla="*/ 5878286 w 8679543"/>
                <a:gd name="connsiteY82" fmla="*/ 3381829 h 3892987"/>
                <a:gd name="connsiteX83" fmla="*/ 5965371 w 8679543"/>
                <a:gd name="connsiteY83" fmla="*/ 3352800 h 3892987"/>
                <a:gd name="connsiteX84" fmla="*/ 6066971 w 8679543"/>
                <a:gd name="connsiteY84" fmla="*/ 3323772 h 3892987"/>
                <a:gd name="connsiteX85" fmla="*/ 6241143 w 8679543"/>
                <a:gd name="connsiteY85" fmla="*/ 3338286 h 3892987"/>
                <a:gd name="connsiteX86" fmla="*/ 6270171 w 8679543"/>
                <a:gd name="connsiteY86" fmla="*/ 3381829 h 3892987"/>
                <a:gd name="connsiteX87" fmla="*/ 6342743 w 8679543"/>
                <a:gd name="connsiteY87" fmla="*/ 3512457 h 3892987"/>
                <a:gd name="connsiteX88" fmla="*/ 6386286 w 8679543"/>
                <a:gd name="connsiteY88" fmla="*/ 3556000 h 3892987"/>
                <a:gd name="connsiteX89" fmla="*/ 6473371 w 8679543"/>
                <a:gd name="connsiteY89" fmla="*/ 3614057 h 3892987"/>
                <a:gd name="connsiteX90" fmla="*/ 6821714 w 8679543"/>
                <a:gd name="connsiteY90" fmla="*/ 3599543 h 3892987"/>
                <a:gd name="connsiteX91" fmla="*/ 7024914 w 8679543"/>
                <a:gd name="connsiteY91" fmla="*/ 3570515 h 3892987"/>
                <a:gd name="connsiteX92" fmla="*/ 7155543 w 8679543"/>
                <a:gd name="connsiteY92" fmla="*/ 3556000 h 3892987"/>
                <a:gd name="connsiteX93" fmla="*/ 7445828 w 8679543"/>
                <a:gd name="connsiteY93" fmla="*/ 3585029 h 3892987"/>
                <a:gd name="connsiteX94" fmla="*/ 7489371 w 8679543"/>
                <a:gd name="connsiteY94" fmla="*/ 3614057 h 3892987"/>
                <a:gd name="connsiteX95" fmla="*/ 7590971 w 8679543"/>
                <a:gd name="connsiteY95" fmla="*/ 3628572 h 3892987"/>
                <a:gd name="connsiteX96" fmla="*/ 8389257 w 8679543"/>
                <a:gd name="connsiteY96" fmla="*/ 3439886 h 3892987"/>
                <a:gd name="connsiteX97" fmla="*/ 8374743 w 8679543"/>
                <a:gd name="connsiteY97" fmla="*/ 3396343 h 3892987"/>
                <a:gd name="connsiteX98" fmla="*/ 8360228 w 8679543"/>
                <a:gd name="connsiteY98" fmla="*/ 3338286 h 3892987"/>
                <a:gd name="connsiteX99" fmla="*/ 8374743 w 8679543"/>
                <a:gd name="connsiteY99" fmla="*/ 2699657 h 3892987"/>
                <a:gd name="connsiteX100" fmla="*/ 8447314 w 8679543"/>
                <a:gd name="connsiteY100" fmla="*/ 2525486 h 3892987"/>
                <a:gd name="connsiteX101" fmla="*/ 8490857 w 8679543"/>
                <a:gd name="connsiteY101" fmla="*/ 2438400 h 3892987"/>
                <a:gd name="connsiteX102" fmla="*/ 8534400 w 8679543"/>
                <a:gd name="connsiteY102" fmla="*/ 2307772 h 3892987"/>
                <a:gd name="connsiteX103" fmla="*/ 8548914 w 8679543"/>
                <a:gd name="connsiteY103" fmla="*/ 2264229 h 3892987"/>
                <a:gd name="connsiteX104" fmla="*/ 8519886 w 8679543"/>
                <a:gd name="connsiteY104" fmla="*/ 2119086 h 3892987"/>
                <a:gd name="connsiteX105" fmla="*/ 8490857 w 8679543"/>
                <a:gd name="connsiteY105" fmla="*/ 2032000 h 3892987"/>
                <a:gd name="connsiteX106" fmla="*/ 8505371 w 8679543"/>
                <a:gd name="connsiteY106" fmla="*/ 1654629 h 3892987"/>
                <a:gd name="connsiteX107" fmla="*/ 8548914 w 8679543"/>
                <a:gd name="connsiteY107" fmla="*/ 1567543 h 3892987"/>
                <a:gd name="connsiteX108" fmla="*/ 8592457 w 8679543"/>
                <a:gd name="connsiteY108" fmla="*/ 1553029 h 3892987"/>
                <a:gd name="connsiteX109" fmla="*/ 8621486 w 8679543"/>
                <a:gd name="connsiteY109" fmla="*/ 1465943 h 3892987"/>
                <a:gd name="connsiteX110" fmla="*/ 8636000 w 8679543"/>
                <a:gd name="connsiteY110" fmla="*/ 1422400 h 3892987"/>
                <a:gd name="connsiteX111" fmla="*/ 8679543 w 8679543"/>
                <a:gd name="connsiteY111" fmla="*/ 1335315 h 3892987"/>
                <a:gd name="connsiteX112" fmla="*/ 8505371 w 8679543"/>
                <a:gd name="connsiteY112" fmla="*/ 1059543 h 3892987"/>
                <a:gd name="connsiteX113" fmla="*/ 8447314 w 8679543"/>
                <a:gd name="connsiteY113" fmla="*/ 1030515 h 3892987"/>
                <a:gd name="connsiteX114" fmla="*/ 8389257 w 8679543"/>
                <a:gd name="connsiteY114" fmla="*/ 1016000 h 3892987"/>
                <a:gd name="connsiteX115" fmla="*/ 8345714 w 8679543"/>
                <a:gd name="connsiteY115" fmla="*/ 986972 h 3892987"/>
                <a:gd name="connsiteX116" fmla="*/ 8302171 w 8679543"/>
                <a:gd name="connsiteY116" fmla="*/ 972457 h 3892987"/>
                <a:gd name="connsiteX117" fmla="*/ 8316686 w 8679543"/>
                <a:gd name="connsiteY117" fmla="*/ 798286 h 3892987"/>
                <a:gd name="connsiteX118" fmla="*/ 8360228 w 8679543"/>
                <a:gd name="connsiteY118" fmla="*/ 783772 h 3892987"/>
                <a:gd name="connsiteX119" fmla="*/ 8432800 w 8679543"/>
                <a:gd name="connsiteY119" fmla="*/ 261257 h 3892987"/>
                <a:gd name="connsiteX120" fmla="*/ 8418286 w 8679543"/>
                <a:gd name="connsiteY120" fmla="*/ 101600 h 3892987"/>
                <a:gd name="connsiteX121" fmla="*/ 8374743 w 8679543"/>
                <a:gd name="connsiteY121" fmla="*/ 116115 h 3892987"/>
                <a:gd name="connsiteX122" fmla="*/ 8287657 w 8679543"/>
                <a:gd name="connsiteY122" fmla="*/ 159657 h 3892987"/>
                <a:gd name="connsiteX123" fmla="*/ 8128000 w 8679543"/>
                <a:gd name="connsiteY123" fmla="*/ 130629 h 3892987"/>
                <a:gd name="connsiteX124" fmla="*/ 8084457 w 8679543"/>
                <a:gd name="connsiteY124" fmla="*/ 101600 h 3892987"/>
                <a:gd name="connsiteX125" fmla="*/ 7997371 w 8679543"/>
                <a:gd name="connsiteY125" fmla="*/ 72572 h 3892987"/>
                <a:gd name="connsiteX126" fmla="*/ 7953828 w 8679543"/>
                <a:gd name="connsiteY126" fmla="*/ 188686 h 3892987"/>
                <a:gd name="connsiteX127" fmla="*/ 7910286 w 8679543"/>
                <a:gd name="connsiteY127" fmla="*/ 203200 h 3892987"/>
                <a:gd name="connsiteX128" fmla="*/ 7779657 w 8679543"/>
                <a:gd name="connsiteY128" fmla="*/ 188686 h 3892987"/>
                <a:gd name="connsiteX129" fmla="*/ 7736114 w 8679543"/>
                <a:gd name="connsiteY129" fmla="*/ 174172 h 3892987"/>
                <a:gd name="connsiteX130" fmla="*/ 7692571 w 8679543"/>
                <a:gd name="connsiteY130" fmla="*/ 130629 h 3892987"/>
                <a:gd name="connsiteX131" fmla="*/ 7605486 w 8679543"/>
                <a:gd name="connsiteY131" fmla="*/ 87086 h 3892987"/>
                <a:gd name="connsiteX132" fmla="*/ 7518400 w 8679543"/>
                <a:gd name="connsiteY132" fmla="*/ 43543 h 3892987"/>
                <a:gd name="connsiteX133" fmla="*/ 7431314 w 8679543"/>
                <a:gd name="connsiteY133" fmla="*/ 0 h 3892987"/>
                <a:gd name="connsiteX134" fmla="*/ 7329714 w 8679543"/>
                <a:gd name="connsiteY134" fmla="*/ 29029 h 3892987"/>
                <a:gd name="connsiteX135" fmla="*/ 7286171 w 8679543"/>
                <a:gd name="connsiteY135" fmla="*/ 58057 h 3892987"/>
                <a:gd name="connsiteX136" fmla="*/ 7242628 w 8679543"/>
                <a:gd name="connsiteY136" fmla="*/ 72572 h 3892987"/>
                <a:gd name="connsiteX137" fmla="*/ 7155543 w 8679543"/>
                <a:gd name="connsiteY137" fmla="*/ 145143 h 3892987"/>
                <a:gd name="connsiteX138" fmla="*/ 7112000 w 8679543"/>
                <a:gd name="connsiteY138" fmla="*/ 159657 h 3892987"/>
                <a:gd name="connsiteX139" fmla="*/ 7024914 w 8679543"/>
                <a:gd name="connsiteY139" fmla="*/ 203200 h 3892987"/>
                <a:gd name="connsiteX140" fmla="*/ 6937828 w 8679543"/>
                <a:gd name="connsiteY140" fmla="*/ 246743 h 3892987"/>
                <a:gd name="connsiteX141" fmla="*/ 6894286 w 8679543"/>
                <a:gd name="connsiteY141" fmla="*/ 275772 h 3892987"/>
                <a:gd name="connsiteX142" fmla="*/ 6792686 w 8679543"/>
                <a:gd name="connsiteY142" fmla="*/ 261257 h 3892987"/>
                <a:gd name="connsiteX143" fmla="*/ 6763657 w 8679543"/>
                <a:gd name="connsiteY143" fmla="*/ 217715 h 3892987"/>
                <a:gd name="connsiteX144" fmla="*/ 6720114 w 8679543"/>
                <a:gd name="connsiteY144" fmla="*/ 174172 h 3892987"/>
                <a:gd name="connsiteX145" fmla="*/ 6705600 w 8679543"/>
                <a:gd name="connsiteY145" fmla="*/ 130629 h 3892987"/>
                <a:gd name="connsiteX146" fmla="*/ 6618514 w 8679543"/>
                <a:gd name="connsiteY146" fmla="*/ 101600 h 3892987"/>
                <a:gd name="connsiteX147" fmla="*/ 6574971 w 8679543"/>
                <a:gd name="connsiteY147" fmla="*/ 87086 h 3892987"/>
                <a:gd name="connsiteX148" fmla="*/ 6531428 w 8679543"/>
                <a:gd name="connsiteY148" fmla="*/ 72572 h 3892987"/>
                <a:gd name="connsiteX149" fmla="*/ 6458857 w 8679543"/>
                <a:gd name="connsiteY149" fmla="*/ 58057 h 3892987"/>
                <a:gd name="connsiteX150" fmla="*/ 6183086 w 8679543"/>
                <a:gd name="connsiteY150" fmla="*/ 72572 h 3892987"/>
                <a:gd name="connsiteX151" fmla="*/ 6052457 w 8679543"/>
                <a:gd name="connsiteY151" fmla="*/ 116115 h 3892987"/>
                <a:gd name="connsiteX152" fmla="*/ 6023428 w 8679543"/>
                <a:gd name="connsiteY152" fmla="*/ 159657 h 3892987"/>
                <a:gd name="connsiteX153" fmla="*/ 5936343 w 8679543"/>
                <a:gd name="connsiteY153" fmla="*/ 203200 h 3892987"/>
                <a:gd name="connsiteX154" fmla="*/ 5878286 w 8679543"/>
                <a:gd name="connsiteY154" fmla="*/ 290286 h 3892987"/>
                <a:gd name="connsiteX155" fmla="*/ 5849257 w 8679543"/>
                <a:gd name="connsiteY155" fmla="*/ 377372 h 3892987"/>
                <a:gd name="connsiteX156" fmla="*/ 5863771 w 8679543"/>
                <a:gd name="connsiteY156" fmla="*/ 493486 h 3892987"/>
                <a:gd name="connsiteX157" fmla="*/ 5863771 w 8679543"/>
                <a:gd name="connsiteY157" fmla="*/ 711200 h 3892987"/>
                <a:gd name="connsiteX158" fmla="*/ 5820228 w 8679543"/>
                <a:gd name="connsiteY158" fmla="*/ 740229 h 3892987"/>
                <a:gd name="connsiteX159" fmla="*/ 5675086 w 8679543"/>
                <a:gd name="connsiteY159" fmla="*/ 769257 h 3892987"/>
                <a:gd name="connsiteX160" fmla="*/ 5384800 w 8679543"/>
                <a:gd name="connsiteY160" fmla="*/ 783772 h 3892987"/>
                <a:gd name="connsiteX161" fmla="*/ 5384800 w 8679543"/>
                <a:gd name="connsiteY161" fmla="*/ 943429 h 3892987"/>
                <a:gd name="connsiteX162" fmla="*/ 5442857 w 8679543"/>
                <a:gd name="connsiteY162" fmla="*/ 1030515 h 3892987"/>
                <a:gd name="connsiteX163" fmla="*/ 5457371 w 8679543"/>
                <a:gd name="connsiteY163" fmla="*/ 1074057 h 3892987"/>
                <a:gd name="connsiteX164" fmla="*/ 5457371 w 8679543"/>
                <a:gd name="connsiteY164" fmla="*/ 1306286 h 3892987"/>
                <a:gd name="connsiteX165" fmla="*/ 5413828 w 8679543"/>
                <a:gd name="connsiteY165" fmla="*/ 1335315 h 3892987"/>
                <a:gd name="connsiteX166" fmla="*/ 5326743 w 8679543"/>
                <a:gd name="connsiteY166" fmla="*/ 1364343 h 3892987"/>
                <a:gd name="connsiteX167" fmla="*/ 5283200 w 8679543"/>
                <a:gd name="connsiteY167" fmla="*/ 1393372 h 3892987"/>
                <a:gd name="connsiteX168" fmla="*/ 4992914 w 8679543"/>
                <a:gd name="connsiteY168" fmla="*/ 1364343 h 3892987"/>
                <a:gd name="connsiteX169" fmla="*/ 4862286 w 8679543"/>
                <a:gd name="connsiteY169" fmla="*/ 1306286 h 3892987"/>
                <a:gd name="connsiteX170" fmla="*/ 4818743 w 8679543"/>
                <a:gd name="connsiteY170" fmla="*/ 1291772 h 3892987"/>
                <a:gd name="connsiteX171" fmla="*/ 4775200 w 8679543"/>
                <a:gd name="connsiteY171" fmla="*/ 1204686 h 3892987"/>
                <a:gd name="connsiteX172" fmla="*/ 4746171 w 8679543"/>
                <a:gd name="connsiteY172" fmla="*/ 1161143 h 3892987"/>
                <a:gd name="connsiteX173" fmla="*/ 4760686 w 8679543"/>
                <a:gd name="connsiteY173" fmla="*/ 1059543 h 3892987"/>
                <a:gd name="connsiteX174" fmla="*/ 4789714 w 8679543"/>
                <a:gd name="connsiteY174" fmla="*/ 972457 h 3892987"/>
                <a:gd name="connsiteX175" fmla="*/ 4731657 w 8679543"/>
                <a:gd name="connsiteY175" fmla="*/ 870857 h 3892987"/>
                <a:gd name="connsiteX176" fmla="*/ 4702628 w 8679543"/>
                <a:gd name="connsiteY176" fmla="*/ 827315 h 3892987"/>
                <a:gd name="connsiteX177" fmla="*/ 4615543 w 8679543"/>
                <a:gd name="connsiteY177" fmla="*/ 798286 h 3892987"/>
                <a:gd name="connsiteX178" fmla="*/ 4528457 w 8679543"/>
                <a:gd name="connsiteY178" fmla="*/ 754743 h 3892987"/>
                <a:gd name="connsiteX179" fmla="*/ 4441371 w 8679543"/>
                <a:gd name="connsiteY179" fmla="*/ 711200 h 3892987"/>
                <a:gd name="connsiteX180" fmla="*/ 4049486 w 8679543"/>
                <a:gd name="connsiteY180" fmla="*/ 696686 h 3892987"/>
                <a:gd name="connsiteX181" fmla="*/ 3860800 w 8679543"/>
                <a:gd name="connsiteY181" fmla="*/ 682172 h 3892987"/>
                <a:gd name="connsiteX182" fmla="*/ 3788228 w 8679543"/>
                <a:gd name="connsiteY182" fmla="*/ 667657 h 3892987"/>
                <a:gd name="connsiteX183" fmla="*/ 3657600 w 8679543"/>
                <a:gd name="connsiteY183" fmla="*/ 653143 h 3892987"/>
                <a:gd name="connsiteX184" fmla="*/ 3439886 w 8679543"/>
                <a:gd name="connsiteY184" fmla="*/ 638629 h 3892987"/>
                <a:gd name="connsiteX185" fmla="*/ 3352800 w 8679543"/>
                <a:gd name="connsiteY185" fmla="*/ 609600 h 3892987"/>
                <a:gd name="connsiteX186" fmla="*/ 3265714 w 8679543"/>
                <a:gd name="connsiteY186" fmla="*/ 566057 h 3892987"/>
                <a:gd name="connsiteX187" fmla="*/ 3207657 w 8679543"/>
                <a:gd name="connsiteY187" fmla="*/ 537029 h 3892987"/>
                <a:gd name="connsiteX188" fmla="*/ 3106057 w 8679543"/>
                <a:gd name="connsiteY188" fmla="*/ 508000 h 3892987"/>
                <a:gd name="connsiteX189" fmla="*/ 3062514 w 8679543"/>
                <a:gd name="connsiteY189" fmla="*/ 478972 h 3892987"/>
                <a:gd name="connsiteX190" fmla="*/ 2989943 w 8679543"/>
                <a:gd name="connsiteY190" fmla="*/ 464457 h 3892987"/>
                <a:gd name="connsiteX191" fmla="*/ 2902857 w 8679543"/>
                <a:gd name="connsiteY191" fmla="*/ 435429 h 3892987"/>
                <a:gd name="connsiteX192" fmla="*/ 2859314 w 8679543"/>
                <a:gd name="connsiteY192" fmla="*/ 420915 h 3892987"/>
                <a:gd name="connsiteX193" fmla="*/ 2728686 w 8679543"/>
                <a:gd name="connsiteY193" fmla="*/ 362857 h 3892987"/>
                <a:gd name="connsiteX194" fmla="*/ 2685143 w 8679543"/>
                <a:gd name="connsiteY194" fmla="*/ 348343 h 3892987"/>
                <a:gd name="connsiteX195" fmla="*/ 2641600 w 8679543"/>
                <a:gd name="connsiteY195" fmla="*/ 333829 h 3892987"/>
                <a:gd name="connsiteX196" fmla="*/ 2525486 w 8679543"/>
                <a:gd name="connsiteY196" fmla="*/ 290286 h 3892987"/>
                <a:gd name="connsiteX197" fmla="*/ 2438400 w 8679543"/>
                <a:gd name="connsiteY197" fmla="*/ 261257 h 3892987"/>
                <a:gd name="connsiteX198" fmla="*/ 2380343 w 8679543"/>
                <a:gd name="connsiteY198" fmla="*/ 246743 h 3892987"/>
                <a:gd name="connsiteX199" fmla="*/ 2206171 w 8679543"/>
                <a:gd name="connsiteY199" fmla="*/ 261257 h 3892987"/>
                <a:gd name="connsiteX200" fmla="*/ 2119086 w 8679543"/>
                <a:gd name="connsiteY200" fmla="*/ 275772 h 3892987"/>
                <a:gd name="connsiteX201" fmla="*/ 1669143 w 8679543"/>
                <a:gd name="connsiteY201" fmla="*/ 261257 h 3892987"/>
                <a:gd name="connsiteX202" fmla="*/ 1407886 w 8679543"/>
                <a:gd name="connsiteY202" fmla="*/ 304800 h 3892987"/>
                <a:gd name="connsiteX203" fmla="*/ 1364343 w 8679543"/>
                <a:gd name="connsiteY203" fmla="*/ 348343 h 3892987"/>
                <a:gd name="connsiteX204" fmla="*/ 1204686 w 8679543"/>
                <a:gd name="connsiteY204" fmla="*/ 275772 h 3892987"/>
                <a:gd name="connsiteX205" fmla="*/ 1204686 w 8679543"/>
                <a:gd name="connsiteY205" fmla="*/ 275772 h 3892987"/>
                <a:gd name="connsiteX206" fmla="*/ 1117600 w 8679543"/>
                <a:gd name="connsiteY206" fmla="*/ 246743 h 3892987"/>
                <a:gd name="connsiteX207" fmla="*/ 1030514 w 8679543"/>
                <a:gd name="connsiteY207" fmla="*/ 203200 h 3892987"/>
                <a:gd name="connsiteX208" fmla="*/ 1074057 w 8679543"/>
                <a:gd name="connsiteY208" fmla="*/ 304800 h 3892987"/>
                <a:gd name="connsiteX209" fmla="*/ 1088571 w 8679543"/>
                <a:gd name="connsiteY209" fmla="*/ 362857 h 3892987"/>
                <a:gd name="connsiteX210" fmla="*/ 1132114 w 8679543"/>
                <a:gd name="connsiteY210" fmla="*/ 406400 h 3892987"/>
                <a:gd name="connsiteX211" fmla="*/ 1190171 w 8679543"/>
                <a:gd name="connsiteY211" fmla="*/ 493486 h 3892987"/>
                <a:gd name="connsiteX212" fmla="*/ 1219200 w 8679543"/>
                <a:gd name="connsiteY212" fmla="*/ 537029 h 3892987"/>
                <a:gd name="connsiteX213" fmla="*/ 1233714 w 8679543"/>
                <a:gd name="connsiteY213" fmla="*/ 711200 h 3892987"/>
                <a:gd name="connsiteX214" fmla="*/ 1248228 w 8679543"/>
                <a:gd name="connsiteY214" fmla="*/ 754743 h 3892987"/>
                <a:gd name="connsiteX215" fmla="*/ 1262743 w 8679543"/>
                <a:gd name="connsiteY215" fmla="*/ 928915 h 3892987"/>
                <a:gd name="connsiteX216" fmla="*/ 1219200 w 8679543"/>
                <a:gd name="connsiteY216" fmla="*/ 957943 h 3892987"/>
                <a:gd name="connsiteX217" fmla="*/ 1190171 w 8679543"/>
                <a:gd name="connsiteY217" fmla="*/ 1001486 h 3892987"/>
                <a:gd name="connsiteX218" fmla="*/ 1262743 w 8679543"/>
                <a:gd name="connsiteY218" fmla="*/ 1103086 h 3892987"/>
                <a:gd name="connsiteX219" fmla="*/ 1306286 w 8679543"/>
                <a:gd name="connsiteY219" fmla="*/ 1132115 h 3892987"/>
                <a:gd name="connsiteX220" fmla="*/ 1335314 w 8679543"/>
                <a:gd name="connsiteY220" fmla="*/ 1233715 h 3892987"/>
                <a:gd name="connsiteX221" fmla="*/ 1465943 w 8679543"/>
                <a:gd name="connsiteY221" fmla="*/ 1291772 h 3892987"/>
                <a:gd name="connsiteX222" fmla="*/ 1611086 w 8679543"/>
                <a:gd name="connsiteY222" fmla="*/ 1364343 h 3892987"/>
                <a:gd name="connsiteX223" fmla="*/ 1654628 w 8679543"/>
                <a:gd name="connsiteY223" fmla="*/ 1393372 h 3892987"/>
                <a:gd name="connsiteX224" fmla="*/ 1698171 w 8679543"/>
                <a:gd name="connsiteY224" fmla="*/ 1407886 h 3892987"/>
                <a:gd name="connsiteX225" fmla="*/ 2046514 w 8679543"/>
                <a:gd name="connsiteY225" fmla="*/ 1422400 h 3892987"/>
                <a:gd name="connsiteX226" fmla="*/ 2104571 w 8679543"/>
                <a:gd name="connsiteY226" fmla="*/ 1436915 h 3892987"/>
                <a:gd name="connsiteX227" fmla="*/ 2148114 w 8679543"/>
                <a:gd name="connsiteY227" fmla="*/ 1451429 h 3892987"/>
                <a:gd name="connsiteX228" fmla="*/ 2119086 w 8679543"/>
                <a:gd name="connsiteY228" fmla="*/ 1509486 h 3892987"/>
                <a:gd name="connsiteX229" fmla="*/ 2104571 w 8679543"/>
                <a:gd name="connsiteY229" fmla="*/ 1553029 h 3892987"/>
                <a:gd name="connsiteX230" fmla="*/ 2061028 w 8679543"/>
                <a:gd name="connsiteY230" fmla="*/ 1640115 h 3892987"/>
                <a:gd name="connsiteX231" fmla="*/ 2090057 w 8679543"/>
                <a:gd name="connsiteY231" fmla="*/ 1857829 h 3892987"/>
                <a:gd name="connsiteX232" fmla="*/ 2104571 w 8679543"/>
                <a:gd name="connsiteY232" fmla="*/ 1959429 h 3892987"/>
                <a:gd name="connsiteX233" fmla="*/ 2119086 w 8679543"/>
                <a:gd name="connsiteY233" fmla="*/ 2032000 h 3892987"/>
                <a:gd name="connsiteX234" fmla="*/ 2133600 w 8679543"/>
                <a:gd name="connsiteY234" fmla="*/ 2075543 h 3892987"/>
                <a:gd name="connsiteX235" fmla="*/ 2177143 w 8679543"/>
                <a:gd name="connsiteY235" fmla="*/ 2090057 h 3892987"/>
                <a:gd name="connsiteX236" fmla="*/ 2220686 w 8679543"/>
                <a:gd name="connsiteY236" fmla="*/ 2177143 h 3892987"/>
                <a:gd name="connsiteX237" fmla="*/ 2264228 w 8679543"/>
                <a:gd name="connsiteY237" fmla="*/ 2264229 h 3892987"/>
                <a:gd name="connsiteX238" fmla="*/ 2206171 w 8679543"/>
                <a:gd name="connsiteY238" fmla="*/ 2380343 h 3892987"/>
                <a:gd name="connsiteX239" fmla="*/ 2104571 w 8679543"/>
                <a:gd name="connsiteY239" fmla="*/ 2365829 h 3892987"/>
                <a:gd name="connsiteX240" fmla="*/ 2017486 w 8679543"/>
                <a:gd name="connsiteY240" fmla="*/ 2322286 h 3892987"/>
                <a:gd name="connsiteX241" fmla="*/ 1973943 w 8679543"/>
                <a:gd name="connsiteY241" fmla="*/ 2307772 h 3892987"/>
                <a:gd name="connsiteX242" fmla="*/ 1901371 w 8679543"/>
                <a:gd name="connsiteY242" fmla="*/ 2278743 h 3892987"/>
                <a:gd name="connsiteX243" fmla="*/ 1683657 w 8679543"/>
                <a:gd name="connsiteY243" fmla="*/ 2293257 h 3892987"/>
                <a:gd name="connsiteX244" fmla="*/ 1669143 w 8679543"/>
                <a:gd name="connsiteY244" fmla="*/ 2336800 h 3892987"/>
                <a:gd name="connsiteX245" fmla="*/ 1582057 w 8679543"/>
                <a:gd name="connsiteY245" fmla="*/ 2380343 h 3892987"/>
                <a:gd name="connsiteX246" fmla="*/ 1407886 w 8679543"/>
                <a:gd name="connsiteY246" fmla="*/ 2351315 h 3892987"/>
                <a:gd name="connsiteX247" fmla="*/ 1364343 w 8679543"/>
                <a:gd name="connsiteY247" fmla="*/ 2322286 h 3892987"/>
                <a:gd name="connsiteX248" fmla="*/ 1335314 w 8679543"/>
                <a:gd name="connsiteY248" fmla="*/ 2278743 h 3892987"/>
                <a:gd name="connsiteX249" fmla="*/ 1248228 w 8679543"/>
                <a:gd name="connsiteY249" fmla="*/ 2249715 h 3892987"/>
                <a:gd name="connsiteX250" fmla="*/ 1204686 w 8679543"/>
                <a:gd name="connsiteY250" fmla="*/ 2235200 h 3892987"/>
                <a:gd name="connsiteX251" fmla="*/ 1030514 w 8679543"/>
                <a:gd name="connsiteY251" fmla="*/ 2148115 h 3892987"/>
                <a:gd name="connsiteX252" fmla="*/ 928914 w 8679543"/>
                <a:gd name="connsiteY252" fmla="*/ 2119086 h 3892987"/>
                <a:gd name="connsiteX253" fmla="*/ 841828 w 8679543"/>
                <a:gd name="connsiteY253" fmla="*/ 2090057 h 3892987"/>
                <a:gd name="connsiteX254" fmla="*/ 827314 w 8679543"/>
                <a:gd name="connsiteY254" fmla="*/ 2046515 h 3892987"/>
                <a:gd name="connsiteX255" fmla="*/ 696686 w 8679543"/>
                <a:gd name="connsiteY255" fmla="*/ 1973943 h 3892987"/>
                <a:gd name="connsiteX256" fmla="*/ 609600 w 8679543"/>
                <a:gd name="connsiteY256" fmla="*/ 1915886 h 3892987"/>
                <a:gd name="connsiteX257" fmla="*/ 493486 w 8679543"/>
                <a:gd name="connsiteY257" fmla="*/ 1785257 h 3892987"/>
                <a:gd name="connsiteX258" fmla="*/ 449943 w 8679543"/>
                <a:gd name="connsiteY258" fmla="*/ 1770743 h 3892987"/>
                <a:gd name="connsiteX259" fmla="*/ 362857 w 8679543"/>
                <a:gd name="connsiteY259" fmla="*/ 1727200 h 3892987"/>
                <a:gd name="connsiteX260" fmla="*/ 145143 w 8679543"/>
                <a:gd name="connsiteY260" fmla="*/ 1741715 h 3892987"/>
                <a:gd name="connsiteX261" fmla="*/ 101600 w 8679543"/>
                <a:gd name="connsiteY261" fmla="*/ 1756229 h 3892987"/>
                <a:gd name="connsiteX262" fmla="*/ 87086 w 8679543"/>
                <a:gd name="connsiteY262" fmla="*/ 1814286 h 3892987"/>
                <a:gd name="connsiteX263" fmla="*/ 0 w 8679543"/>
                <a:gd name="connsiteY263" fmla="*/ 1886857 h 3892987"/>
                <a:gd name="connsiteX264" fmla="*/ 43543 w 8679543"/>
                <a:gd name="connsiteY264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03086 w 8679543"/>
                <a:gd name="connsiteY6" fmla="*/ 3033486 h 3892987"/>
                <a:gd name="connsiteX7" fmla="*/ 1161143 w 8679543"/>
                <a:gd name="connsiteY7" fmla="*/ 3120572 h 3892987"/>
                <a:gd name="connsiteX8" fmla="*/ 1190171 w 8679543"/>
                <a:gd name="connsiteY8" fmla="*/ 3164115 h 3892987"/>
                <a:gd name="connsiteX9" fmla="*/ 1219200 w 8679543"/>
                <a:gd name="connsiteY9" fmla="*/ 3207657 h 3892987"/>
                <a:gd name="connsiteX10" fmla="*/ 1277257 w 8679543"/>
                <a:gd name="connsiteY10" fmla="*/ 3294743 h 3892987"/>
                <a:gd name="connsiteX11" fmla="*/ 1291771 w 8679543"/>
                <a:gd name="connsiteY11" fmla="*/ 3338286 h 3892987"/>
                <a:gd name="connsiteX12" fmla="*/ 1320800 w 8679543"/>
                <a:gd name="connsiteY12" fmla="*/ 3381829 h 3892987"/>
                <a:gd name="connsiteX13" fmla="*/ 1378857 w 8679543"/>
                <a:gd name="connsiteY13" fmla="*/ 3483429 h 3892987"/>
                <a:gd name="connsiteX14" fmla="*/ 1494971 w 8679543"/>
                <a:gd name="connsiteY14" fmla="*/ 3628572 h 3892987"/>
                <a:gd name="connsiteX15" fmla="*/ 1553028 w 8679543"/>
                <a:gd name="connsiteY15" fmla="*/ 3701143 h 3892987"/>
                <a:gd name="connsiteX16" fmla="*/ 1625600 w 8679543"/>
                <a:gd name="connsiteY16" fmla="*/ 3759200 h 3892987"/>
                <a:gd name="connsiteX17" fmla="*/ 1712686 w 8679543"/>
                <a:gd name="connsiteY17" fmla="*/ 3802743 h 3892987"/>
                <a:gd name="connsiteX18" fmla="*/ 1843314 w 8679543"/>
                <a:gd name="connsiteY18" fmla="*/ 3860800 h 3892987"/>
                <a:gd name="connsiteX19" fmla="*/ 2133600 w 8679543"/>
                <a:gd name="connsiteY19" fmla="*/ 3875315 h 3892987"/>
                <a:gd name="connsiteX20" fmla="*/ 2424565 w 8679543"/>
                <a:gd name="connsiteY20" fmla="*/ 3888922 h 3892987"/>
                <a:gd name="connsiteX21" fmla="*/ 2400300 w 8679543"/>
                <a:gd name="connsiteY21" fmla="*/ 3768272 h 3892987"/>
                <a:gd name="connsiteX22" fmla="*/ 2336800 w 8679543"/>
                <a:gd name="connsiteY22" fmla="*/ 3556000 h 3892987"/>
                <a:gd name="connsiteX23" fmla="*/ 2307771 w 8679543"/>
                <a:gd name="connsiteY23" fmla="*/ 3468915 h 3892987"/>
                <a:gd name="connsiteX24" fmla="*/ 2264228 w 8679543"/>
                <a:gd name="connsiteY24" fmla="*/ 3381829 h 3892987"/>
                <a:gd name="connsiteX25" fmla="*/ 2159680 w 8679543"/>
                <a:gd name="connsiteY25" fmla="*/ 3051855 h 3892987"/>
                <a:gd name="connsiteX26" fmla="*/ 2027011 w 8679543"/>
                <a:gd name="connsiteY26" fmla="*/ 2621190 h 3892987"/>
                <a:gd name="connsiteX27" fmla="*/ 2128157 w 8679543"/>
                <a:gd name="connsiteY27" fmla="*/ 2896961 h 3892987"/>
                <a:gd name="connsiteX28" fmla="*/ 2279876 w 8679543"/>
                <a:gd name="connsiteY28" fmla="*/ 3077029 h 3892987"/>
                <a:gd name="connsiteX29" fmla="*/ 2351314 w 8679543"/>
                <a:gd name="connsiteY29" fmla="*/ 2873829 h 3892987"/>
                <a:gd name="connsiteX30" fmla="*/ 2322286 w 8679543"/>
                <a:gd name="connsiteY30" fmla="*/ 2772229 h 3892987"/>
                <a:gd name="connsiteX31" fmla="*/ 2365375 w 8679543"/>
                <a:gd name="connsiteY31" fmla="*/ 2607582 h 3892987"/>
                <a:gd name="connsiteX32" fmla="*/ 2448152 w 8679543"/>
                <a:gd name="connsiteY32" fmla="*/ 2444297 h 3892987"/>
                <a:gd name="connsiteX33" fmla="*/ 2583543 w 8679543"/>
                <a:gd name="connsiteY33" fmla="*/ 2481943 h 3892987"/>
                <a:gd name="connsiteX34" fmla="*/ 2627086 w 8679543"/>
                <a:gd name="connsiteY34" fmla="*/ 2467429 h 3892987"/>
                <a:gd name="connsiteX35" fmla="*/ 2685143 w 8679543"/>
                <a:gd name="connsiteY35" fmla="*/ 2394857 h 3892987"/>
                <a:gd name="connsiteX36" fmla="*/ 2743200 w 8679543"/>
                <a:gd name="connsiteY36" fmla="*/ 2307772 h 3892987"/>
                <a:gd name="connsiteX37" fmla="*/ 2801257 w 8679543"/>
                <a:gd name="connsiteY37" fmla="*/ 2177143 h 3892987"/>
                <a:gd name="connsiteX38" fmla="*/ 2830286 w 8679543"/>
                <a:gd name="connsiteY38" fmla="*/ 2090057 h 3892987"/>
                <a:gd name="connsiteX39" fmla="*/ 2975428 w 8679543"/>
                <a:gd name="connsiteY39" fmla="*/ 2002972 h 3892987"/>
                <a:gd name="connsiteX40" fmla="*/ 3033486 w 8679543"/>
                <a:gd name="connsiteY40" fmla="*/ 1944915 h 3892987"/>
                <a:gd name="connsiteX41" fmla="*/ 3106057 w 8679543"/>
                <a:gd name="connsiteY41" fmla="*/ 1857829 h 3892987"/>
                <a:gd name="connsiteX42" fmla="*/ 3164114 w 8679543"/>
                <a:gd name="connsiteY42" fmla="*/ 1828800 h 3892987"/>
                <a:gd name="connsiteX43" fmla="*/ 3439886 w 8679543"/>
                <a:gd name="connsiteY43" fmla="*/ 1814286 h 3892987"/>
                <a:gd name="connsiteX44" fmla="*/ 3497943 w 8679543"/>
                <a:gd name="connsiteY44" fmla="*/ 1901372 h 3892987"/>
                <a:gd name="connsiteX45" fmla="*/ 3628571 w 8679543"/>
                <a:gd name="connsiteY45" fmla="*/ 1944915 h 3892987"/>
                <a:gd name="connsiteX46" fmla="*/ 3672114 w 8679543"/>
                <a:gd name="connsiteY46" fmla="*/ 1959429 h 3892987"/>
                <a:gd name="connsiteX47" fmla="*/ 3730171 w 8679543"/>
                <a:gd name="connsiteY47" fmla="*/ 2002972 h 3892987"/>
                <a:gd name="connsiteX48" fmla="*/ 3744686 w 8679543"/>
                <a:gd name="connsiteY48" fmla="*/ 2046515 h 3892987"/>
                <a:gd name="connsiteX49" fmla="*/ 3773714 w 8679543"/>
                <a:gd name="connsiteY49" fmla="*/ 2090057 h 3892987"/>
                <a:gd name="connsiteX50" fmla="*/ 3817257 w 8679543"/>
                <a:gd name="connsiteY50" fmla="*/ 2177143 h 3892987"/>
                <a:gd name="connsiteX51" fmla="*/ 3860800 w 8679543"/>
                <a:gd name="connsiteY51" fmla="*/ 2220686 h 3892987"/>
                <a:gd name="connsiteX52" fmla="*/ 3889828 w 8679543"/>
                <a:gd name="connsiteY52" fmla="*/ 2264229 h 3892987"/>
                <a:gd name="connsiteX53" fmla="*/ 3933371 w 8679543"/>
                <a:gd name="connsiteY53" fmla="*/ 2307772 h 3892987"/>
                <a:gd name="connsiteX54" fmla="*/ 4034971 w 8679543"/>
                <a:gd name="connsiteY54" fmla="*/ 2409372 h 3892987"/>
                <a:gd name="connsiteX55" fmla="*/ 4107543 w 8679543"/>
                <a:gd name="connsiteY55" fmla="*/ 2481943 h 3892987"/>
                <a:gd name="connsiteX56" fmla="*/ 4180114 w 8679543"/>
                <a:gd name="connsiteY56" fmla="*/ 2540000 h 3892987"/>
                <a:gd name="connsiteX57" fmla="*/ 4238171 w 8679543"/>
                <a:gd name="connsiteY57" fmla="*/ 2627086 h 3892987"/>
                <a:gd name="connsiteX58" fmla="*/ 4267200 w 8679543"/>
                <a:gd name="connsiteY58" fmla="*/ 2670629 h 3892987"/>
                <a:gd name="connsiteX59" fmla="*/ 4470400 w 8679543"/>
                <a:gd name="connsiteY59" fmla="*/ 2714172 h 3892987"/>
                <a:gd name="connsiteX60" fmla="*/ 4557486 w 8679543"/>
                <a:gd name="connsiteY60" fmla="*/ 2757715 h 3892987"/>
                <a:gd name="connsiteX61" fmla="*/ 4659086 w 8679543"/>
                <a:gd name="connsiteY61" fmla="*/ 2801257 h 3892987"/>
                <a:gd name="connsiteX62" fmla="*/ 4963886 w 8679543"/>
                <a:gd name="connsiteY62" fmla="*/ 2902857 h 3892987"/>
                <a:gd name="connsiteX63" fmla="*/ 5007428 w 8679543"/>
                <a:gd name="connsiteY63" fmla="*/ 2931886 h 3892987"/>
                <a:gd name="connsiteX64" fmla="*/ 5036457 w 8679543"/>
                <a:gd name="connsiteY64" fmla="*/ 2975429 h 3892987"/>
                <a:gd name="connsiteX65" fmla="*/ 5080000 w 8679543"/>
                <a:gd name="connsiteY65" fmla="*/ 3033486 h 3892987"/>
                <a:gd name="connsiteX66" fmla="*/ 5123543 w 8679543"/>
                <a:gd name="connsiteY66" fmla="*/ 3062515 h 3892987"/>
                <a:gd name="connsiteX67" fmla="*/ 5152571 w 8679543"/>
                <a:gd name="connsiteY67" fmla="*/ 3106057 h 3892987"/>
                <a:gd name="connsiteX68" fmla="*/ 5196114 w 8679543"/>
                <a:gd name="connsiteY68" fmla="*/ 3120572 h 3892987"/>
                <a:gd name="connsiteX69" fmla="*/ 5283200 w 8679543"/>
                <a:gd name="connsiteY69" fmla="*/ 3178629 h 3892987"/>
                <a:gd name="connsiteX70" fmla="*/ 5326743 w 8679543"/>
                <a:gd name="connsiteY70" fmla="*/ 3207657 h 3892987"/>
                <a:gd name="connsiteX71" fmla="*/ 5355771 w 8679543"/>
                <a:gd name="connsiteY71" fmla="*/ 3251200 h 3892987"/>
                <a:gd name="connsiteX72" fmla="*/ 5399314 w 8679543"/>
                <a:gd name="connsiteY72" fmla="*/ 3280229 h 3892987"/>
                <a:gd name="connsiteX73" fmla="*/ 5442857 w 8679543"/>
                <a:gd name="connsiteY73" fmla="*/ 3323772 h 3892987"/>
                <a:gd name="connsiteX74" fmla="*/ 5486400 w 8679543"/>
                <a:gd name="connsiteY74" fmla="*/ 3352800 h 3892987"/>
                <a:gd name="connsiteX75" fmla="*/ 5529943 w 8679543"/>
                <a:gd name="connsiteY75" fmla="*/ 3396343 h 3892987"/>
                <a:gd name="connsiteX76" fmla="*/ 5573486 w 8679543"/>
                <a:gd name="connsiteY76" fmla="*/ 3425372 h 3892987"/>
                <a:gd name="connsiteX77" fmla="*/ 5617028 w 8679543"/>
                <a:gd name="connsiteY77" fmla="*/ 3468915 h 3892987"/>
                <a:gd name="connsiteX78" fmla="*/ 5660571 w 8679543"/>
                <a:gd name="connsiteY78" fmla="*/ 3483429 h 3892987"/>
                <a:gd name="connsiteX79" fmla="*/ 5747657 w 8679543"/>
                <a:gd name="connsiteY79" fmla="*/ 3454400 h 3892987"/>
                <a:gd name="connsiteX80" fmla="*/ 5791200 w 8679543"/>
                <a:gd name="connsiteY80" fmla="*/ 3425372 h 3892987"/>
                <a:gd name="connsiteX81" fmla="*/ 5834743 w 8679543"/>
                <a:gd name="connsiteY81" fmla="*/ 3410857 h 3892987"/>
                <a:gd name="connsiteX82" fmla="*/ 5878286 w 8679543"/>
                <a:gd name="connsiteY82" fmla="*/ 3381829 h 3892987"/>
                <a:gd name="connsiteX83" fmla="*/ 5965371 w 8679543"/>
                <a:gd name="connsiteY83" fmla="*/ 3352800 h 3892987"/>
                <a:gd name="connsiteX84" fmla="*/ 6066971 w 8679543"/>
                <a:gd name="connsiteY84" fmla="*/ 3323772 h 3892987"/>
                <a:gd name="connsiteX85" fmla="*/ 6241143 w 8679543"/>
                <a:gd name="connsiteY85" fmla="*/ 3338286 h 3892987"/>
                <a:gd name="connsiteX86" fmla="*/ 6270171 w 8679543"/>
                <a:gd name="connsiteY86" fmla="*/ 3381829 h 3892987"/>
                <a:gd name="connsiteX87" fmla="*/ 6342743 w 8679543"/>
                <a:gd name="connsiteY87" fmla="*/ 3512457 h 3892987"/>
                <a:gd name="connsiteX88" fmla="*/ 6386286 w 8679543"/>
                <a:gd name="connsiteY88" fmla="*/ 3556000 h 3892987"/>
                <a:gd name="connsiteX89" fmla="*/ 6473371 w 8679543"/>
                <a:gd name="connsiteY89" fmla="*/ 3614057 h 3892987"/>
                <a:gd name="connsiteX90" fmla="*/ 6821714 w 8679543"/>
                <a:gd name="connsiteY90" fmla="*/ 3599543 h 3892987"/>
                <a:gd name="connsiteX91" fmla="*/ 7024914 w 8679543"/>
                <a:gd name="connsiteY91" fmla="*/ 3570515 h 3892987"/>
                <a:gd name="connsiteX92" fmla="*/ 7155543 w 8679543"/>
                <a:gd name="connsiteY92" fmla="*/ 3556000 h 3892987"/>
                <a:gd name="connsiteX93" fmla="*/ 7445828 w 8679543"/>
                <a:gd name="connsiteY93" fmla="*/ 3585029 h 3892987"/>
                <a:gd name="connsiteX94" fmla="*/ 7489371 w 8679543"/>
                <a:gd name="connsiteY94" fmla="*/ 3614057 h 3892987"/>
                <a:gd name="connsiteX95" fmla="*/ 7590971 w 8679543"/>
                <a:gd name="connsiteY95" fmla="*/ 3628572 h 3892987"/>
                <a:gd name="connsiteX96" fmla="*/ 8389257 w 8679543"/>
                <a:gd name="connsiteY96" fmla="*/ 3439886 h 3892987"/>
                <a:gd name="connsiteX97" fmla="*/ 8374743 w 8679543"/>
                <a:gd name="connsiteY97" fmla="*/ 3396343 h 3892987"/>
                <a:gd name="connsiteX98" fmla="*/ 8360228 w 8679543"/>
                <a:gd name="connsiteY98" fmla="*/ 3338286 h 3892987"/>
                <a:gd name="connsiteX99" fmla="*/ 8374743 w 8679543"/>
                <a:gd name="connsiteY99" fmla="*/ 2699657 h 3892987"/>
                <a:gd name="connsiteX100" fmla="*/ 8447314 w 8679543"/>
                <a:gd name="connsiteY100" fmla="*/ 2525486 h 3892987"/>
                <a:gd name="connsiteX101" fmla="*/ 8490857 w 8679543"/>
                <a:gd name="connsiteY101" fmla="*/ 2438400 h 3892987"/>
                <a:gd name="connsiteX102" fmla="*/ 8534400 w 8679543"/>
                <a:gd name="connsiteY102" fmla="*/ 2307772 h 3892987"/>
                <a:gd name="connsiteX103" fmla="*/ 8548914 w 8679543"/>
                <a:gd name="connsiteY103" fmla="*/ 2264229 h 3892987"/>
                <a:gd name="connsiteX104" fmla="*/ 8519886 w 8679543"/>
                <a:gd name="connsiteY104" fmla="*/ 2119086 h 3892987"/>
                <a:gd name="connsiteX105" fmla="*/ 8490857 w 8679543"/>
                <a:gd name="connsiteY105" fmla="*/ 2032000 h 3892987"/>
                <a:gd name="connsiteX106" fmla="*/ 8505371 w 8679543"/>
                <a:gd name="connsiteY106" fmla="*/ 1654629 h 3892987"/>
                <a:gd name="connsiteX107" fmla="*/ 8548914 w 8679543"/>
                <a:gd name="connsiteY107" fmla="*/ 1567543 h 3892987"/>
                <a:gd name="connsiteX108" fmla="*/ 8592457 w 8679543"/>
                <a:gd name="connsiteY108" fmla="*/ 1553029 h 3892987"/>
                <a:gd name="connsiteX109" fmla="*/ 8621486 w 8679543"/>
                <a:gd name="connsiteY109" fmla="*/ 1465943 h 3892987"/>
                <a:gd name="connsiteX110" fmla="*/ 8636000 w 8679543"/>
                <a:gd name="connsiteY110" fmla="*/ 1422400 h 3892987"/>
                <a:gd name="connsiteX111" fmla="*/ 8679543 w 8679543"/>
                <a:gd name="connsiteY111" fmla="*/ 1335315 h 3892987"/>
                <a:gd name="connsiteX112" fmla="*/ 8505371 w 8679543"/>
                <a:gd name="connsiteY112" fmla="*/ 1059543 h 3892987"/>
                <a:gd name="connsiteX113" fmla="*/ 8447314 w 8679543"/>
                <a:gd name="connsiteY113" fmla="*/ 1030515 h 3892987"/>
                <a:gd name="connsiteX114" fmla="*/ 8389257 w 8679543"/>
                <a:gd name="connsiteY114" fmla="*/ 1016000 h 3892987"/>
                <a:gd name="connsiteX115" fmla="*/ 8345714 w 8679543"/>
                <a:gd name="connsiteY115" fmla="*/ 986972 h 3892987"/>
                <a:gd name="connsiteX116" fmla="*/ 8302171 w 8679543"/>
                <a:gd name="connsiteY116" fmla="*/ 972457 h 3892987"/>
                <a:gd name="connsiteX117" fmla="*/ 8316686 w 8679543"/>
                <a:gd name="connsiteY117" fmla="*/ 798286 h 3892987"/>
                <a:gd name="connsiteX118" fmla="*/ 8360228 w 8679543"/>
                <a:gd name="connsiteY118" fmla="*/ 783772 h 3892987"/>
                <a:gd name="connsiteX119" fmla="*/ 8432800 w 8679543"/>
                <a:gd name="connsiteY119" fmla="*/ 261257 h 3892987"/>
                <a:gd name="connsiteX120" fmla="*/ 8418286 w 8679543"/>
                <a:gd name="connsiteY120" fmla="*/ 101600 h 3892987"/>
                <a:gd name="connsiteX121" fmla="*/ 8374743 w 8679543"/>
                <a:gd name="connsiteY121" fmla="*/ 116115 h 3892987"/>
                <a:gd name="connsiteX122" fmla="*/ 8287657 w 8679543"/>
                <a:gd name="connsiteY122" fmla="*/ 159657 h 3892987"/>
                <a:gd name="connsiteX123" fmla="*/ 8128000 w 8679543"/>
                <a:gd name="connsiteY123" fmla="*/ 130629 h 3892987"/>
                <a:gd name="connsiteX124" fmla="*/ 8084457 w 8679543"/>
                <a:gd name="connsiteY124" fmla="*/ 101600 h 3892987"/>
                <a:gd name="connsiteX125" fmla="*/ 7997371 w 8679543"/>
                <a:gd name="connsiteY125" fmla="*/ 72572 h 3892987"/>
                <a:gd name="connsiteX126" fmla="*/ 7953828 w 8679543"/>
                <a:gd name="connsiteY126" fmla="*/ 188686 h 3892987"/>
                <a:gd name="connsiteX127" fmla="*/ 7910286 w 8679543"/>
                <a:gd name="connsiteY127" fmla="*/ 203200 h 3892987"/>
                <a:gd name="connsiteX128" fmla="*/ 7779657 w 8679543"/>
                <a:gd name="connsiteY128" fmla="*/ 188686 h 3892987"/>
                <a:gd name="connsiteX129" fmla="*/ 7736114 w 8679543"/>
                <a:gd name="connsiteY129" fmla="*/ 174172 h 3892987"/>
                <a:gd name="connsiteX130" fmla="*/ 7692571 w 8679543"/>
                <a:gd name="connsiteY130" fmla="*/ 130629 h 3892987"/>
                <a:gd name="connsiteX131" fmla="*/ 7605486 w 8679543"/>
                <a:gd name="connsiteY131" fmla="*/ 87086 h 3892987"/>
                <a:gd name="connsiteX132" fmla="*/ 7518400 w 8679543"/>
                <a:gd name="connsiteY132" fmla="*/ 43543 h 3892987"/>
                <a:gd name="connsiteX133" fmla="*/ 7431314 w 8679543"/>
                <a:gd name="connsiteY133" fmla="*/ 0 h 3892987"/>
                <a:gd name="connsiteX134" fmla="*/ 7329714 w 8679543"/>
                <a:gd name="connsiteY134" fmla="*/ 29029 h 3892987"/>
                <a:gd name="connsiteX135" fmla="*/ 7286171 w 8679543"/>
                <a:gd name="connsiteY135" fmla="*/ 58057 h 3892987"/>
                <a:gd name="connsiteX136" fmla="*/ 7242628 w 8679543"/>
                <a:gd name="connsiteY136" fmla="*/ 72572 h 3892987"/>
                <a:gd name="connsiteX137" fmla="*/ 7155543 w 8679543"/>
                <a:gd name="connsiteY137" fmla="*/ 145143 h 3892987"/>
                <a:gd name="connsiteX138" fmla="*/ 7112000 w 8679543"/>
                <a:gd name="connsiteY138" fmla="*/ 159657 h 3892987"/>
                <a:gd name="connsiteX139" fmla="*/ 7024914 w 8679543"/>
                <a:gd name="connsiteY139" fmla="*/ 203200 h 3892987"/>
                <a:gd name="connsiteX140" fmla="*/ 6937828 w 8679543"/>
                <a:gd name="connsiteY140" fmla="*/ 246743 h 3892987"/>
                <a:gd name="connsiteX141" fmla="*/ 6894286 w 8679543"/>
                <a:gd name="connsiteY141" fmla="*/ 275772 h 3892987"/>
                <a:gd name="connsiteX142" fmla="*/ 6792686 w 8679543"/>
                <a:gd name="connsiteY142" fmla="*/ 261257 h 3892987"/>
                <a:gd name="connsiteX143" fmla="*/ 6763657 w 8679543"/>
                <a:gd name="connsiteY143" fmla="*/ 217715 h 3892987"/>
                <a:gd name="connsiteX144" fmla="*/ 6720114 w 8679543"/>
                <a:gd name="connsiteY144" fmla="*/ 174172 h 3892987"/>
                <a:gd name="connsiteX145" fmla="*/ 6705600 w 8679543"/>
                <a:gd name="connsiteY145" fmla="*/ 130629 h 3892987"/>
                <a:gd name="connsiteX146" fmla="*/ 6618514 w 8679543"/>
                <a:gd name="connsiteY146" fmla="*/ 101600 h 3892987"/>
                <a:gd name="connsiteX147" fmla="*/ 6574971 w 8679543"/>
                <a:gd name="connsiteY147" fmla="*/ 87086 h 3892987"/>
                <a:gd name="connsiteX148" fmla="*/ 6531428 w 8679543"/>
                <a:gd name="connsiteY148" fmla="*/ 72572 h 3892987"/>
                <a:gd name="connsiteX149" fmla="*/ 6458857 w 8679543"/>
                <a:gd name="connsiteY149" fmla="*/ 58057 h 3892987"/>
                <a:gd name="connsiteX150" fmla="*/ 6183086 w 8679543"/>
                <a:gd name="connsiteY150" fmla="*/ 72572 h 3892987"/>
                <a:gd name="connsiteX151" fmla="*/ 6052457 w 8679543"/>
                <a:gd name="connsiteY151" fmla="*/ 116115 h 3892987"/>
                <a:gd name="connsiteX152" fmla="*/ 6023428 w 8679543"/>
                <a:gd name="connsiteY152" fmla="*/ 159657 h 3892987"/>
                <a:gd name="connsiteX153" fmla="*/ 5936343 w 8679543"/>
                <a:gd name="connsiteY153" fmla="*/ 203200 h 3892987"/>
                <a:gd name="connsiteX154" fmla="*/ 5878286 w 8679543"/>
                <a:gd name="connsiteY154" fmla="*/ 290286 h 3892987"/>
                <a:gd name="connsiteX155" fmla="*/ 5849257 w 8679543"/>
                <a:gd name="connsiteY155" fmla="*/ 377372 h 3892987"/>
                <a:gd name="connsiteX156" fmla="*/ 5863771 w 8679543"/>
                <a:gd name="connsiteY156" fmla="*/ 493486 h 3892987"/>
                <a:gd name="connsiteX157" fmla="*/ 5863771 w 8679543"/>
                <a:gd name="connsiteY157" fmla="*/ 711200 h 3892987"/>
                <a:gd name="connsiteX158" fmla="*/ 5820228 w 8679543"/>
                <a:gd name="connsiteY158" fmla="*/ 740229 h 3892987"/>
                <a:gd name="connsiteX159" fmla="*/ 5675086 w 8679543"/>
                <a:gd name="connsiteY159" fmla="*/ 769257 h 3892987"/>
                <a:gd name="connsiteX160" fmla="*/ 5384800 w 8679543"/>
                <a:gd name="connsiteY160" fmla="*/ 783772 h 3892987"/>
                <a:gd name="connsiteX161" fmla="*/ 5384800 w 8679543"/>
                <a:gd name="connsiteY161" fmla="*/ 943429 h 3892987"/>
                <a:gd name="connsiteX162" fmla="*/ 5442857 w 8679543"/>
                <a:gd name="connsiteY162" fmla="*/ 1030515 h 3892987"/>
                <a:gd name="connsiteX163" fmla="*/ 5457371 w 8679543"/>
                <a:gd name="connsiteY163" fmla="*/ 1074057 h 3892987"/>
                <a:gd name="connsiteX164" fmla="*/ 5457371 w 8679543"/>
                <a:gd name="connsiteY164" fmla="*/ 1306286 h 3892987"/>
                <a:gd name="connsiteX165" fmla="*/ 5413828 w 8679543"/>
                <a:gd name="connsiteY165" fmla="*/ 1335315 h 3892987"/>
                <a:gd name="connsiteX166" fmla="*/ 5326743 w 8679543"/>
                <a:gd name="connsiteY166" fmla="*/ 1364343 h 3892987"/>
                <a:gd name="connsiteX167" fmla="*/ 5283200 w 8679543"/>
                <a:gd name="connsiteY167" fmla="*/ 1393372 h 3892987"/>
                <a:gd name="connsiteX168" fmla="*/ 4992914 w 8679543"/>
                <a:gd name="connsiteY168" fmla="*/ 1364343 h 3892987"/>
                <a:gd name="connsiteX169" fmla="*/ 4862286 w 8679543"/>
                <a:gd name="connsiteY169" fmla="*/ 1306286 h 3892987"/>
                <a:gd name="connsiteX170" fmla="*/ 4818743 w 8679543"/>
                <a:gd name="connsiteY170" fmla="*/ 1291772 h 3892987"/>
                <a:gd name="connsiteX171" fmla="*/ 4775200 w 8679543"/>
                <a:gd name="connsiteY171" fmla="*/ 1204686 h 3892987"/>
                <a:gd name="connsiteX172" fmla="*/ 4746171 w 8679543"/>
                <a:gd name="connsiteY172" fmla="*/ 1161143 h 3892987"/>
                <a:gd name="connsiteX173" fmla="*/ 4760686 w 8679543"/>
                <a:gd name="connsiteY173" fmla="*/ 1059543 h 3892987"/>
                <a:gd name="connsiteX174" fmla="*/ 4789714 w 8679543"/>
                <a:gd name="connsiteY174" fmla="*/ 972457 h 3892987"/>
                <a:gd name="connsiteX175" fmla="*/ 4731657 w 8679543"/>
                <a:gd name="connsiteY175" fmla="*/ 870857 h 3892987"/>
                <a:gd name="connsiteX176" fmla="*/ 4702628 w 8679543"/>
                <a:gd name="connsiteY176" fmla="*/ 827315 h 3892987"/>
                <a:gd name="connsiteX177" fmla="*/ 4615543 w 8679543"/>
                <a:gd name="connsiteY177" fmla="*/ 798286 h 3892987"/>
                <a:gd name="connsiteX178" fmla="*/ 4528457 w 8679543"/>
                <a:gd name="connsiteY178" fmla="*/ 754743 h 3892987"/>
                <a:gd name="connsiteX179" fmla="*/ 4441371 w 8679543"/>
                <a:gd name="connsiteY179" fmla="*/ 711200 h 3892987"/>
                <a:gd name="connsiteX180" fmla="*/ 4049486 w 8679543"/>
                <a:gd name="connsiteY180" fmla="*/ 696686 h 3892987"/>
                <a:gd name="connsiteX181" fmla="*/ 3860800 w 8679543"/>
                <a:gd name="connsiteY181" fmla="*/ 682172 h 3892987"/>
                <a:gd name="connsiteX182" fmla="*/ 3788228 w 8679543"/>
                <a:gd name="connsiteY182" fmla="*/ 667657 h 3892987"/>
                <a:gd name="connsiteX183" fmla="*/ 3657600 w 8679543"/>
                <a:gd name="connsiteY183" fmla="*/ 653143 h 3892987"/>
                <a:gd name="connsiteX184" fmla="*/ 3439886 w 8679543"/>
                <a:gd name="connsiteY184" fmla="*/ 638629 h 3892987"/>
                <a:gd name="connsiteX185" fmla="*/ 3352800 w 8679543"/>
                <a:gd name="connsiteY185" fmla="*/ 609600 h 3892987"/>
                <a:gd name="connsiteX186" fmla="*/ 3265714 w 8679543"/>
                <a:gd name="connsiteY186" fmla="*/ 566057 h 3892987"/>
                <a:gd name="connsiteX187" fmla="*/ 3207657 w 8679543"/>
                <a:gd name="connsiteY187" fmla="*/ 537029 h 3892987"/>
                <a:gd name="connsiteX188" fmla="*/ 3106057 w 8679543"/>
                <a:gd name="connsiteY188" fmla="*/ 508000 h 3892987"/>
                <a:gd name="connsiteX189" fmla="*/ 3062514 w 8679543"/>
                <a:gd name="connsiteY189" fmla="*/ 478972 h 3892987"/>
                <a:gd name="connsiteX190" fmla="*/ 2989943 w 8679543"/>
                <a:gd name="connsiteY190" fmla="*/ 464457 h 3892987"/>
                <a:gd name="connsiteX191" fmla="*/ 2902857 w 8679543"/>
                <a:gd name="connsiteY191" fmla="*/ 435429 h 3892987"/>
                <a:gd name="connsiteX192" fmla="*/ 2859314 w 8679543"/>
                <a:gd name="connsiteY192" fmla="*/ 420915 h 3892987"/>
                <a:gd name="connsiteX193" fmla="*/ 2728686 w 8679543"/>
                <a:gd name="connsiteY193" fmla="*/ 362857 h 3892987"/>
                <a:gd name="connsiteX194" fmla="*/ 2685143 w 8679543"/>
                <a:gd name="connsiteY194" fmla="*/ 348343 h 3892987"/>
                <a:gd name="connsiteX195" fmla="*/ 2641600 w 8679543"/>
                <a:gd name="connsiteY195" fmla="*/ 333829 h 3892987"/>
                <a:gd name="connsiteX196" fmla="*/ 2525486 w 8679543"/>
                <a:gd name="connsiteY196" fmla="*/ 290286 h 3892987"/>
                <a:gd name="connsiteX197" fmla="*/ 2438400 w 8679543"/>
                <a:gd name="connsiteY197" fmla="*/ 261257 h 3892987"/>
                <a:gd name="connsiteX198" fmla="*/ 2380343 w 8679543"/>
                <a:gd name="connsiteY198" fmla="*/ 246743 h 3892987"/>
                <a:gd name="connsiteX199" fmla="*/ 2206171 w 8679543"/>
                <a:gd name="connsiteY199" fmla="*/ 261257 h 3892987"/>
                <a:gd name="connsiteX200" fmla="*/ 2119086 w 8679543"/>
                <a:gd name="connsiteY200" fmla="*/ 275772 h 3892987"/>
                <a:gd name="connsiteX201" fmla="*/ 1669143 w 8679543"/>
                <a:gd name="connsiteY201" fmla="*/ 261257 h 3892987"/>
                <a:gd name="connsiteX202" fmla="*/ 1407886 w 8679543"/>
                <a:gd name="connsiteY202" fmla="*/ 304800 h 3892987"/>
                <a:gd name="connsiteX203" fmla="*/ 1364343 w 8679543"/>
                <a:gd name="connsiteY203" fmla="*/ 348343 h 3892987"/>
                <a:gd name="connsiteX204" fmla="*/ 1204686 w 8679543"/>
                <a:gd name="connsiteY204" fmla="*/ 275772 h 3892987"/>
                <a:gd name="connsiteX205" fmla="*/ 1204686 w 8679543"/>
                <a:gd name="connsiteY205" fmla="*/ 275772 h 3892987"/>
                <a:gd name="connsiteX206" fmla="*/ 1117600 w 8679543"/>
                <a:gd name="connsiteY206" fmla="*/ 246743 h 3892987"/>
                <a:gd name="connsiteX207" fmla="*/ 1030514 w 8679543"/>
                <a:gd name="connsiteY207" fmla="*/ 203200 h 3892987"/>
                <a:gd name="connsiteX208" fmla="*/ 1074057 w 8679543"/>
                <a:gd name="connsiteY208" fmla="*/ 304800 h 3892987"/>
                <a:gd name="connsiteX209" fmla="*/ 1088571 w 8679543"/>
                <a:gd name="connsiteY209" fmla="*/ 362857 h 3892987"/>
                <a:gd name="connsiteX210" fmla="*/ 1132114 w 8679543"/>
                <a:gd name="connsiteY210" fmla="*/ 406400 h 3892987"/>
                <a:gd name="connsiteX211" fmla="*/ 1190171 w 8679543"/>
                <a:gd name="connsiteY211" fmla="*/ 493486 h 3892987"/>
                <a:gd name="connsiteX212" fmla="*/ 1219200 w 8679543"/>
                <a:gd name="connsiteY212" fmla="*/ 537029 h 3892987"/>
                <a:gd name="connsiteX213" fmla="*/ 1233714 w 8679543"/>
                <a:gd name="connsiteY213" fmla="*/ 711200 h 3892987"/>
                <a:gd name="connsiteX214" fmla="*/ 1248228 w 8679543"/>
                <a:gd name="connsiteY214" fmla="*/ 754743 h 3892987"/>
                <a:gd name="connsiteX215" fmla="*/ 1262743 w 8679543"/>
                <a:gd name="connsiteY215" fmla="*/ 928915 h 3892987"/>
                <a:gd name="connsiteX216" fmla="*/ 1219200 w 8679543"/>
                <a:gd name="connsiteY216" fmla="*/ 957943 h 3892987"/>
                <a:gd name="connsiteX217" fmla="*/ 1190171 w 8679543"/>
                <a:gd name="connsiteY217" fmla="*/ 1001486 h 3892987"/>
                <a:gd name="connsiteX218" fmla="*/ 1262743 w 8679543"/>
                <a:gd name="connsiteY218" fmla="*/ 1103086 h 3892987"/>
                <a:gd name="connsiteX219" fmla="*/ 1306286 w 8679543"/>
                <a:gd name="connsiteY219" fmla="*/ 1132115 h 3892987"/>
                <a:gd name="connsiteX220" fmla="*/ 1335314 w 8679543"/>
                <a:gd name="connsiteY220" fmla="*/ 1233715 h 3892987"/>
                <a:gd name="connsiteX221" fmla="*/ 1465943 w 8679543"/>
                <a:gd name="connsiteY221" fmla="*/ 1291772 h 3892987"/>
                <a:gd name="connsiteX222" fmla="*/ 1611086 w 8679543"/>
                <a:gd name="connsiteY222" fmla="*/ 1364343 h 3892987"/>
                <a:gd name="connsiteX223" fmla="*/ 1654628 w 8679543"/>
                <a:gd name="connsiteY223" fmla="*/ 1393372 h 3892987"/>
                <a:gd name="connsiteX224" fmla="*/ 1698171 w 8679543"/>
                <a:gd name="connsiteY224" fmla="*/ 1407886 h 3892987"/>
                <a:gd name="connsiteX225" fmla="*/ 2046514 w 8679543"/>
                <a:gd name="connsiteY225" fmla="*/ 1422400 h 3892987"/>
                <a:gd name="connsiteX226" fmla="*/ 2104571 w 8679543"/>
                <a:gd name="connsiteY226" fmla="*/ 1436915 h 3892987"/>
                <a:gd name="connsiteX227" fmla="*/ 2148114 w 8679543"/>
                <a:gd name="connsiteY227" fmla="*/ 1451429 h 3892987"/>
                <a:gd name="connsiteX228" fmla="*/ 2119086 w 8679543"/>
                <a:gd name="connsiteY228" fmla="*/ 1509486 h 3892987"/>
                <a:gd name="connsiteX229" fmla="*/ 2104571 w 8679543"/>
                <a:gd name="connsiteY229" fmla="*/ 1553029 h 3892987"/>
                <a:gd name="connsiteX230" fmla="*/ 2061028 w 8679543"/>
                <a:gd name="connsiteY230" fmla="*/ 1640115 h 3892987"/>
                <a:gd name="connsiteX231" fmla="*/ 2090057 w 8679543"/>
                <a:gd name="connsiteY231" fmla="*/ 1857829 h 3892987"/>
                <a:gd name="connsiteX232" fmla="*/ 2104571 w 8679543"/>
                <a:gd name="connsiteY232" fmla="*/ 1959429 h 3892987"/>
                <a:gd name="connsiteX233" fmla="*/ 2119086 w 8679543"/>
                <a:gd name="connsiteY233" fmla="*/ 2032000 h 3892987"/>
                <a:gd name="connsiteX234" fmla="*/ 2133600 w 8679543"/>
                <a:gd name="connsiteY234" fmla="*/ 2075543 h 3892987"/>
                <a:gd name="connsiteX235" fmla="*/ 2177143 w 8679543"/>
                <a:gd name="connsiteY235" fmla="*/ 2090057 h 3892987"/>
                <a:gd name="connsiteX236" fmla="*/ 2220686 w 8679543"/>
                <a:gd name="connsiteY236" fmla="*/ 2177143 h 3892987"/>
                <a:gd name="connsiteX237" fmla="*/ 2264228 w 8679543"/>
                <a:gd name="connsiteY237" fmla="*/ 2264229 h 3892987"/>
                <a:gd name="connsiteX238" fmla="*/ 2206171 w 8679543"/>
                <a:gd name="connsiteY238" fmla="*/ 2380343 h 3892987"/>
                <a:gd name="connsiteX239" fmla="*/ 2104571 w 8679543"/>
                <a:gd name="connsiteY239" fmla="*/ 2365829 h 3892987"/>
                <a:gd name="connsiteX240" fmla="*/ 2017486 w 8679543"/>
                <a:gd name="connsiteY240" fmla="*/ 2322286 h 3892987"/>
                <a:gd name="connsiteX241" fmla="*/ 1973943 w 8679543"/>
                <a:gd name="connsiteY241" fmla="*/ 2307772 h 3892987"/>
                <a:gd name="connsiteX242" fmla="*/ 1901371 w 8679543"/>
                <a:gd name="connsiteY242" fmla="*/ 2278743 h 3892987"/>
                <a:gd name="connsiteX243" fmla="*/ 1683657 w 8679543"/>
                <a:gd name="connsiteY243" fmla="*/ 2293257 h 3892987"/>
                <a:gd name="connsiteX244" fmla="*/ 1669143 w 8679543"/>
                <a:gd name="connsiteY244" fmla="*/ 2336800 h 3892987"/>
                <a:gd name="connsiteX245" fmla="*/ 1582057 w 8679543"/>
                <a:gd name="connsiteY245" fmla="*/ 2380343 h 3892987"/>
                <a:gd name="connsiteX246" fmla="*/ 1407886 w 8679543"/>
                <a:gd name="connsiteY246" fmla="*/ 2351315 h 3892987"/>
                <a:gd name="connsiteX247" fmla="*/ 1364343 w 8679543"/>
                <a:gd name="connsiteY247" fmla="*/ 2322286 h 3892987"/>
                <a:gd name="connsiteX248" fmla="*/ 1335314 w 8679543"/>
                <a:gd name="connsiteY248" fmla="*/ 2278743 h 3892987"/>
                <a:gd name="connsiteX249" fmla="*/ 1248228 w 8679543"/>
                <a:gd name="connsiteY249" fmla="*/ 2249715 h 3892987"/>
                <a:gd name="connsiteX250" fmla="*/ 1204686 w 8679543"/>
                <a:gd name="connsiteY250" fmla="*/ 2235200 h 3892987"/>
                <a:gd name="connsiteX251" fmla="*/ 1030514 w 8679543"/>
                <a:gd name="connsiteY251" fmla="*/ 2148115 h 3892987"/>
                <a:gd name="connsiteX252" fmla="*/ 928914 w 8679543"/>
                <a:gd name="connsiteY252" fmla="*/ 2119086 h 3892987"/>
                <a:gd name="connsiteX253" fmla="*/ 841828 w 8679543"/>
                <a:gd name="connsiteY253" fmla="*/ 2090057 h 3892987"/>
                <a:gd name="connsiteX254" fmla="*/ 827314 w 8679543"/>
                <a:gd name="connsiteY254" fmla="*/ 2046515 h 3892987"/>
                <a:gd name="connsiteX255" fmla="*/ 696686 w 8679543"/>
                <a:gd name="connsiteY255" fmla="*/ 1973943 h 3892987"/>
                <a:gd name="connsiteX256" fmla="*/ 609600 w 8679543"/>
                <a:gd name="connsiteY256" fmla="*/ 1915886 h 3892987"/>
                <a:gd name="connsiteX257" fmla="*/ 493486 w 8679543"/>
                <a:gd name="connsiteY257" fmla="*/ 1785257 h 3892987"/>
                <a:gd name="connsiteX258" fmla="*/ 449943 w 8679543"/>
                <a:gd name="connsiteY258" fmla="*/ 1770743 h 3892987"/>
                <a:gd name="connsiteX259" fmla="*/ 362857 w 8679543"/>
                <a:gd name="connsiteY259" fmla="*/ 1727200 h 3892987"/>
                <a:gd name="connsiteX260" fmla="*/ 145143 w 8679543"/>
                <a:gd name="connsiteY260" fmla="*/ 1741715 h 3892987"/>
                <a:gd name="connsiteX261" fmla="*/ 101600 w 8679543"/>
                <a:gd name="connsiteY261" fmla="*/ 1756229 h 3892987"/>
                <a:gd name="connsiteX262" fmla="*/ 87086 w 8679543"/>
                <a:gd name="connsiteY262" fmla="*/ 1814286 h 3892987"/>
                <a:gd name="connsiteX263" fmla="*/ 0 w 8679543"/>
                <a:gd name="connsiteY263" fmla="*/ 1886857 h 3892987"/>
                <a:gd name="connsiteX264" fmla="*/ 43543 w 8679543"/>
                <a:gd name="connsiteY264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190171 w 8679543"/>
                <a:gd name="connsiteY7" fmla="*/ 3164115 h 3892987"/>
                <a:gd name="connsiteX8" fmla="*/ 1219200 w 8679543"/>
                <a:gd name="connsiteY8" fmla="*/ 3207657 h 3892987"/>
                <a:gd name="connsiteX9" fmla="*/ 1277257 w 8679543"/>
                <a:gd name="connsiteY9" fmla="*/ 3294743 h 3892987"/>
                <a:gd name="connsiteX10" fmla="*/ 1291771 w 8679543"/>
                <a:gd name="connsiteY10" fmla="*/ 3338286 h 3892987"/>
                <a:gd name="connsiteX11" fmla="*/ 1320800 w 8679543"/>
                <a:gd name="connsiteY11" fmla="*/ 3381829 h 3892987"/>
                <a:gd name="connsiteX12" fmla="*/ 1378857 w 8679543"/>
                <a:gd name="connsiteY12" fmla="*/ 3483429 h 3892987"/>
                <a:gd name="connsiteX13" fmla="*/ 1494971 w 8679543"/>
                <a:gd name="connsiteY13" fmla="*/ 3628572 h 3892987"/>
                <a:gd name="connsiteX14" fmla="*/ 1553028 w 8679543"/>
                <a:gd name="connsiteY14" fmla="*/ 3701143 h 3892987"/>
                <a:gd name="connsiteX15" fmla="*/ 1625600 w 8679543"/>
                <a:gd name="connsiteY15" fmla="*/ 3759200 h 3892987"/>
                <a:gd name="connsiteX16" fmla="*/ 1712686 w 8679543"/>
                <a:gd name="connsiteY16" fmla="*/ 3802743 h 3892987"/>
                <a:gd name="connsiteX17" fmla="*/ 1843314 w 8679543"/>
                <a:gd name="connsiteY17" fmla="*/ 3860800 h 3892987"/>
                <a:gd name="connsiteX18" fmla="*/ 2133600 w 8679543"/>
                <a:gd name="connsiteY18" fmla="*/ 3875315 h 3892987"/>
                <a:gd name="connsiteX19" fmla="*/ 2424565 w 8679543"/>
                <a:gd name="connsiteY19" fmla="*/ 3888922 h 3892987"/>
                <a:gd name="connsiteX20" fmla="*/ 2400300 w 8679543"/>
                <a:gd name="connsiteY20" fmla="*/ 3768272 h 3892987"/>
                <a:gd name="connsiteX21" fmla="*/ 2336800 w 8679543"/>
                <a:gd name="connsiteY21" fmla="*/ 3556000 h 3892987"/>
                <a:gd name="connsiteX22" fmla="*/ 2307771 w 8679543"/>
                <a:gd name="connsiteY22" fmla="*/ 3468915 h 3892987"/>
                <a:gd name="connsiteX23" fmla="*/ 2264228 w 8679543"/>
                <a:gd name="connsiteY23" fmla="*/ 3381829 h 3892987"/>
                <a:gd name="connsiteX24" fmla="*/ 2159680 w 8679543"/>
                <a:gd name="connsiteY24" fmla="*/ 3051855 h 3892987"/>
                <a:gd name="connsiteX25" fmla="*/ 2027011 w 8679543"/>
                <a:gd name="connsiteY25" fmla="*/ 2621190 h 3892987"/>
                <a:gd name="connsiteX26" fmla="*/ 2128157 w 8679543"/>
                <a:gd name="connsiteY26" fmla="*/ 2896961 h 3892987"/>
                <a:gd name="connsiteX27" fmla="*/ 2279876 w 8679543"/>
                <a:gd name="connsiteY27" fmla="*/ 3077029 h 3892987"/>
                <a:gd name="connsiteX28" fmla="*/ 2351314 w 8679543"/>
                <a:gd name="connsiteY28" fmla="*/ 2873829 h 3892987"/>
                <a:gd name="connsiteX29" fmla="*/ 2322286 w 8679543"/>
                <a:gd name="connsiteY29" fmla="*/ 2772229 h 3892987"/>
                <a:gd name="connsiteX30" fmla="*/ 2365375 w 8679543"/>
                <a:gd name="connsiteY30" fmla="*/ 2607582 h 3892987"/>
                <a:gd name="connsiteX31" fmla="*/ 2448152 w 8679543"/>
                <a:gd name="connsiteY31" fmla="*/ 2444297 h 3892987"/>
                <a:gd name="connsiteX32" fmla="*/ 2583543 w 8679543"/>
                <a:gd name="connsiteY32" fmla="*/ 2481943 h 3892987"/>
                <a:gd name="connsiteX33" fmla="*/ 2627086 w 8679543"/>
                <a:gd name="connsiteY33" fmla="*/ 2467429 h 3892987"/>
                <a:gd name="connsiteX34" fmla="*/ 2685143 w 8679543"/>
                <a:gd name="connsiteY34" fmla="*/ 2394857 h 3892987"/>
                <a:gd name="connsiteX35" fmla="*/ 2743200 w 8679543"/>
                <a:gd name="connsiteY35" fmla="*/ 2307772 h 3892987"/>
                <a:gd name="connsiteX36" fmla="*/ 2801257 w 8679543"/>
                <a:gd name="connsiteY36" fmla="*/ 2177143 h 3892987"/>
                <a:gd name="connsiteX37" fmla="*/ 2830286 w 8679543"/>
                <a:gd name="connsiteY37" fmla="*/ 2090057 h 3892987"/>
                <a:gd name="connsiteX38" fmla="*/ 2975428 w 8679543"/>
                <a:gd name="connsiteY38" fmla="*/ 2002972 h 3892987"/>
                <a:gd name="connsiteX39" fmla="*/ 3033486 w 8679543"/>
                <a:gd name="connsiteY39" fmla="*/ 1944915 h 3892987"/>
                <a:gd name="connsiteX40" fmla="*/ 3106057 w 8679543"/>
                <a:gd name="connsiteY40" fmla="*/ 1857829 h 3892987"/>
                <a:gd name="connsiteX41" fmla="*/ 3164114 w 8679543"/>
                <a:gd name="connsiteY41" fmla="*/ 1828800 h 3892987"/>
                <a:gd name="connsiteX42" fmla="*/ 3439886 w 8679543"/>
                <a:gd name="connsiteY42" fmla="*/ 1814286 h 3892987"/>
                <a:gd name="connsiteX43" fmla="*/ 3497943 w 8679543"/>
                <a:gd name="connsiteY43" fmla="*/ 1901372 h 3892987"/>
                <a:gd name="connsiteX44" fmla="*/ 3628571 w 8679543"/>
                <a:gd name="connsiteY44" fmla="*/ 1944915 h 3892987"/>
                <a:gd name="connsiteX45" fmla="*/ 3672114 w 8679543"/>
                <a:gd name="connsiteY45" fmla="*/ 1959429 h 3892987"/>
                <a:gd name="connsiteX46" fmla="*/ 3730171 w 8679543"/>
                <a:gd name="connsiteY46" fmla="*/ 2002972 h 3892987"/>
                <a:gd name="connsiteX47" fmla="*/ 3744686 w 8679543"/>
                <a:gd name="connsiteY47" fmla="*/ 2046515 h 3892987"/>
                <a:gd name="connsiteX48" fmla="*/ 3773714 w 8679543"/>
                <a:gd name="connsiteY48" fmla="*/ 2090057 h 3892987"/>
                <a:gd name="connsiteX49" fmla="*/ 3817257 w 8679543"/>
                <a:gd name="connsiteY49" fmla="*/ 2177143 h 3892987"/>
                <a:gd name="connsiteX50" fmla="*/ 3860800 w 8679543"/>
                <a:gd name="connsiteY50" fmla="*/ 2220686 h 3892987"/>
                <a:gd name="connsiteX51" fmla="*/ 3889828 w 8679543"/>
                <a:gd name="connsiteY51" fmla="*/ 2264229 h 3892987"/>
                <a:gd name="connsiteX52" fmla="*/ 3933371 w 8679543"/>
                <a:gd name="connsiteY52" fmla="*/ 2307772 h 3892987"/>
                <a:gd name="connsiteX53" fmla="*/ 4034971 w 8679543"/>
                <a:gd name="connsiteY53" fmla="*/ 2409372 h 3892987"/>
                <a:gd name="connsiteX54" fmla="*/ 4107543 w 8679543"/>
                <a:gd name="connsiteY54" fmla="*/ 2481943 h 3892987"/>
                <a:gd name="connsiteX55" fmla="*/ 4180114 w 8679543"/>
                <a:gd name="connsiteY55" fmla="*/ 2540000 h 3892987"/>
                <a:gd name="connsiteX56" fmla="*/ 4238171 w 8679543"/>
                <a:gd name="connsiteY56" fmla="*/ 2627086 h 3892987"/>
                <a:gd name="connsiteX57" fmla="*/ 4267200 w 8679543"/>
                <a:gd name="connsiteY57" fmla="*/ 2670629 h 3892987"/>
                <a:gd name="connsiteX58" fmla="*/ 4470400 w 8679543"/>
                <a:gd name="connsiteY58" fmla="*/ 2714172 h 3892987"/>
                <a:gd name="connsiteX59" fmla="*/ 4557486 w 8679543"/>
                <a:gd name="connsiteY59" fmla="*/ 2757715 h 3892987"/>
                <a:gd name="connsiteX60" fmla="*/ 4659086 w 8679543"/>
                <a:gd name="connsiteY60" fmla="*/ 2801257 h 3892987"/>
                <a:gd name="connsiteX61" fmla="*/ 4963886 w 8679543"/>
                <a:gd name="connsiteY61" fmla="*/ 2902857 h 3892987"/>
                <a:gd name="connsiteX62" fmla="*/ 5007428 w 8679543"/>
                <a:gd name="connsiteY62" fmla="*/ 2931886 h 3892987"/>
                <a:gd name="connsiteX63" fmla="*/ 5036457 w 8679543"/>
                <a:gd name="connsiteY63" fmla="*/ 2975429 h 3892987"/>
                <a:gd name="connsiteX64" fmla="*/ 5080000 w 8679543"/>
                <a:gd name="connsiteY64" fmla="*/ 3033486 h 3892987"/>
                <a:gd name="connsiteX65" fmla="*/ 5123543 w 8679543"/>
                <a:gd name="connsiteY65" fmla="*/ 3062515 h 3892987"/>
                <a:gd name="connsiteX66" fmla="*/ 5152571 w 8679543"/>
                <a:gd name="connsiteY66" fmla="*/ 3106057 h 3892987"/>
                <a:gd name="connsiteX67" fmla="*/ 5196114 w 8679543"/>
                <a:gd name="connsiteY67" fmla="*/ 3120572 h 3892987"/>
                <a:gd name="connsiteX68" fmla="*/ 5283200 w 8679543"/>
                <a:gd name="connsiteY68" fmla="*/ 3178629 h 3892987"/>
                <a:gd name="connsiteX69" fmla="*/ 5326743 w 8679543"/>
                <a:gd name="connsiteY69" fmla="*/ 3207657 h 3892987"/>
                <a:gd name="connsiteX70" fmla="*/ 5355771 w 8679543"/>
                <a:gd name="connsiteY70" fmla="*/ 3251200 h 3892987"/>
                <a:gd name="connsiteX71" fmla="*/ 5399314 w 8679543"/>
                <a:gd name="connsiteY71" fmla="*/ 3280229 h 3892987"/>
                <a:gd name="connsiteX72" fmla="*/ 5442857 w 8679543"/>
                <a:gd name="connsiteY72" fmla="*/ 3323772 h 3892987"/>
                <a:gd name="connsiteX73" fmla="*/ 5486400 w 8679543"/>
                <a:gd name="connsiteY73" fmla="*/ 3352800 h 3892987"/>
                <a:gd name="connsiteX74" fmla="*/ 5529943 w 8679543"/>
                <a:gd name="connsiteY74" fmla="*/ 3396343 h 3892987"/>
                <a:gd name="connsiteX75" fmla="*/ 5573486 w 8679543"/>
                <a:gd name="connsiteY75" fmla="*/ 3425372 h 3892987"/>
                <a:gd name="connsiteX76" fmla="*/ 5617028 w 8679543"/>
                <a:gd name="connsiteY76" fmla="*/ 3468915 h 3892987"/>
                <a:gd name="connsiteX77" fmla="*/ 5660571 w 8679543"/>
                <a:gd name="connsiteY77" fmla="*/ 3483429 h 3892987"/>
                <a:gd name="connsiteX78" fmla="*/ 5747657 w 8679543"/>
                <a:gd name="connsiteY78" fmla="*/ 3454400 h 3892987"/>
                <a:gd name="connsiteX79" fmla="*/ 5791200 w 8679543"/>
                <a:gd name="connsiteY79" fmla="*/ 3425372 h 3892987"/>
                <a:gd name="connsiteX80" fmla="*/ 5834743 w 8679543"/>
                <a:gd name="connsiteY80" fmla="*/ 3410857 h 3892987"/>
                <a:gd name="connsiteX81" fmla="*/ 5878286 w 8679543"/>
                <a:gd name="connsiteY81" fmla="*/ 3381829 h 3892987"/>
                <a:gd name="connsiteX82" fmla="*/ 5965371 w 8679543"/>
                <a:gd name="connsiteY82" fmla="*/ 3352800 h 3892987"/>
                <a:gd name="connsiteX83" fmla="*/ 6066971 w 8679543"/>
                <a:gd name="connsiteY83" fmla="*/ 3323772 h 3892987"/>
                <a:gd name="connsiteX84" fmla="*/ 6241143 w 8679543"/>
                <a:gd name="connsiteY84" fmla="*/ 3338286 h 3892987"/>
                <a:gd name="connsiteX85" fmla="*/ 6270171 w 8679543"/>
                <a:gd name="connsiteY85" fmla="*/ 3381829 h 3892987"/>
                <a:gd name="connsiteX86" fmla="*/ 6342743 w 8679543"/>
                <a:gd name="connsiteY86" fmla="*/ 3512457 h 3892987"/>
                <a:gd name="connsiteX87" fmla="*/ 6386286 w 8679543"/>
                <a:gd name="connsiteY87" fmla="*/ 3556000 h 3892987"/>
                <a:gd name="connsiteX88" fmla="*/ 6473371 w 8679543"/>
                <a:gd name="connsiteY88" fmla="*/ 3614057 h 3892987"/>
                <a:gd name="connsiteX89" fmla="*/ 6821714 w 8679543"/>
                <a:gd name="connsiteY89" fmla="*/ 3599543 h 3892987"/>
                <a:gd name="connsiteX90" fmla="*/ 7024914 w 8679543"/>
                <a:gd name="connsiteY90" fmla="*/ 3570515 h 3892987"/>
                <a:gd name="connsiteX91" fmla="*/ 7155543 w 8679543"/>
                <a:gd name="connsiteY91" fmla="*/ 3556000 h 3892987"/>
                <a:gd name="connsiteX92" fmla="*/ 7445828 w 8679543"/>
                <a:gd name="connsiteY92" fmla="*/ 3585029 h 3892987"/>
                <a:gd name="connsiteX93" fmla="*/ 7489371 w 8679543"/>
                <a:gd name="connsiteY93" fmla="*/ 3614057 h 3892987"/>
                <a:gd name="connsiteX94" fmla="*/ 7590971 w 8679543"/>
                <a:gd name="connsiteY94" fmla="*/ 3628572 h 3892987"/>
                <a:gd name="connsiteX95" fmla="*/ 8389257 w 8679543"/>
                <a:gd name="connsiteY95" fmla="*/ 3439886 h 3892987"/>
                <a:gd name="connsiteX96" fmla="*/ 8374743 w 8679543"/>
                <a:gd name="connsiteY96" fmla="*/ 3396343 h 3892987"/>
                <a:gd name="connsiteX97" fmla="*/ 8360228 w 8679543"/>
                <a:gd name="connsiteY97" fmla="*/ 3338286 h 3892987"/>
                <a:gd name="connsiteX98" fmla="*/ 8374743 w 8679543"/>
                <a:gd name="connsiteY98" fmla="*/ 2699657 h 3892987"/>
                <a:gd name="connsiteX99" fmla="*/ 8447314 w 8679543"/>
                <a:gd name="connsiteY99" fmla="*/ 2525486 h 3892987"/>
                <a:gd name="connsiteX100" fmla="*/ 8490857 w 8679543"/>
                <a:gd name="connsiteY100" fmla="*/ 2438400 h 3892987"/>
                <a:gd name="connsiteX101" fmla="*/ 8534400 w 8679543"/>
                <a:gd name="connsiteY101" fmla="*/ 2307772 h 3892987"/>
                <a:gd name="connsiteX102" fmla="*/ 8548914 w 8679543"/>
                <a:gd name="connsiteY102" fmla="*/ 2264229 h 3892987"/>
                <a:gd name="connsiteX103" fmla="*/ 8519886 w 8679543"/>
                <a:gd name="connsiteY103" fmla="*/ 2119086 h 3892987"/>
                <a:gd name="connsiteX104" fmla="*/ 8490857 w 8679543"/>
                <a:gd name="connsiteY104" fmla="*/ 2032000 h 3892987"/>
                <a:gd name="connsiteX105" fmla="*/ 8505371 w 8679543"/>
                <a:gd name="connsiteY105" fmla="*/ 1654629 h 3892987"/>
                <a:gd name="connsiteX106" fmla="*/ 8548914 w 8679543"/>
                <a:gd name="connsiteY106" fmla="*/ 1567543 h 3892987"/>
                <a:gd name="connsiteX107" fmla="*/ 8592457 w 8679543"/>
                <a:gd name="connsiteY107" fmla="*/ 1553029 h 3892987"/>
                <a:gd name="connsiteX108" fmla="*/ 8621486 w 8679543"/>
                <a:gd name="connsiteY108" fmla="*/ 1465943 h 3892987"/>
                <a:gd name="connsiteX109" fmla="*/ 8636000 w 8679543"/>
                <a:gd name="connsiteY109" fmla="*/ 1422400 h 3892987"/>
                <a:gd name="connsiteX110" fmla="*/ 8679543 w 8679543"/>
                <a:gd name="connsiteY110" fmla="*/ 1335315 h 3892987"/>
                <a:gd name="connsiteX111" fmla="*/ 8505371 w 8679543"/>
                <a:gd name="connsiteY111" fmla="*/ 1059543 h 3892987"/>
                <a:gd name="connsiteX112" fmla="*/ 8447314 w 8679543"/>
                <a:gd name="connsiteY112" fmla="*/ 1030515 h 3892987"/>
                <a:gd name="connsiteX113" fmla="*/ 8389257 w 8679543"/>
                <a:gd name="connsiteY113" fmla="*/ 1016000 h 3892987"/>
                <a:gd name="connsiteX114" fmla="*/ 8345714 w 8679543"/>
                <a:gd name="connsiteY114" fmla="*/ 986972 h 3892987"/>
                <a:gd name="connsiteX115" fmla="*/ 8302171 w 8679543"/>
                <a:gd name="connsiteY115" fmla="*/ 972457 h 3892987"/>
                <a:gd name="connsiteX116" fmla="*/ 8316686 w 8679543"/>
                <a:gd name="connsiteY116" fmla="*/ 798286 h 3892987"/>
                <a:gd name="connsiteX117" fmla="*/ 8360228 w 8679543"/>
                <a:gd name="connsiteY117" fmla="*/ 783772 h 3892987"/>
                <a:gd name="connsiteX118" fmla="*/ 8432800 w 8679543"/>
                <a:gd name="connsiteY118" fmla="*/ 261257 h 3892987"/>
                <a:gd name="connsiteX119" fmla="*/ 8418286 w 8679543"/>
                <a:gd name="connsiteY119" fmla="*/ 101600 h 3892987"/>
                <a:gd name="connsiteX120" fmla="*/ 8374743 w 8679543"/>
                <a:gd name="connsiteY120" fmla="*/ 116115 h 3892987"/>
                <a:gd name="connsiteX121" fmla="*/ 8287657 w 8679543"/>
                <a:gd name="connsiteY121" fmla="*/ 159657 h 3892987"/>
                <a:gd name="connsiteX122" fmla="*/ 8128000 w 8679543"/>
                <a:gd name="connsiteY122" fmla="*/ 130629 h 3892987"/>
                <a:gd name="connsiteX123" fmla="*/ 8084457 w 8679543"/>
                <a:gd name="connsiteY123" fmla="*/ 101600 h 3892987"/>
                <a:gd name="connsiteX124" fmla="*/ 7997371 w 8679543"/>
                <a:gd name="connsiteY124" fmla="*/ 72572 h 3892987"/>
                <a:gd name="connsiteX125" fmla="*/ 7953828 w 8679543"/>
                <a:gd name="connsiteY125" fmla="*/ 188686 h 3892987"/>
                <a:gd name="connsiteX126" fmla="*/ 7910286 w 8679543"/>
                <a:gd name="connsiteY126" fmla="*/ 203200 h 3892987"/>
                <a:gd name="connsiteX127" fmla="*/ 7779657 w 8679543"/>
                <a:gd name="connsiteY127" fmla="*/ 188686 h 3892987"/>
                <a:gd name="connsiteX128" fmla="*/ 7736114 w 8679543"/>
                <a:gd name="connsiteY128" fmla="*/ 174172 h 3892987"/>
                <a:gd name="connsiteX129" fmla="*/ 7692571 w 8679543"/>
                <a:gd name="connsiteY129" fmla="*/ 130629 h 3892987"/>
                <a:gd name="connsiteX130" fmla="*/ 7605486 w 8679543"/>
                <a:gd name="connsiteY130" fmla="*/ 87086 h 3892987"/>
                <a:gd name="connsiteX131" fmla="*/ 7518400 w 8679543"/>
                <a:gd name="connsiteY131" fmla="*/ 43543 h 3892987"/>
                <a:gd name="connsiteX132" fmla="*/ 7431314 w 8679543"/>
                <a:gd name="connsiteY132" fmla="*/ 0 h 3892987"/>
                <a:gd name="connsiteX133" fmla="*/ 7329714 w 8679543"/>
                <a:gd name="connsiteY133" fmla="*/ 29029 h 3892987"/>
                <a:gd name="connsiteX134" fmla="*/ 7286171 w 8679543"/>
                <a:gd name="connsiteY134" fmla="*/ 58057 h 3892987"/>
                <a:gd name="connsiteX135" fmla="*/ 7242628 w 8679543"/>
                <a:gd name="connsiteY135" fmla="*/ 72572 h 3892987"/>
                <a:gd name="connsiteX136" fmla="*/ 7155543 w 8679543"/>
                <a:gd name="connsiteY136" fmla="*/ 145143 h 3892987"/>
                <a:gd name="connsiteX137" fmla="*/ 7112000 w 8679543"/>
                <a:gd name="connsiteY137" fmla="*/ 159657 h 3892987"/>
                <a:gd name="connsiteX138" fmla="*/ 7024914 w 8679543"/>
                <a:gd name="connsiteY138" fmla="*/ 203200 h 3892987"/>
                <a:gd name="connsiteX139" fmla="*/ 6937828 w 8679543"/>
                <a:gd name="connsiteY139" fmla="*/ 246743 h 3892987"/>
                <a:gd name="connsiteX140" fmla="*/ 6894286 w 8679543"/>
                <a:gd name="connsiteY140" fmla="*/ 275772 h 3892987"/>
                <a:gd name="connsiteX141" fmla="*/ 6792686 w 8679543"/>
                <a:gd name="connsiteY141" fmla="*/ 261257 h 3892987"/>
                <a:gd name="connsiteX142" fmla="*/ 6763657 w 8679543"/>
                <a:gd name="connsiteY142" fmla="*/ 217715 h 3892987"/>
                <a:gd name="connsiteX143" fmla="*/ 6720114 w 8679543"/>
                <a:gd name="connsiteY143" fmla="*/ 174172 h 3892987"/>
                <a:gd name="connsiteX144" fmla="*/ 6705600 w 8679543"/>
                <a:gd name="connsiteY144" fmla="*/ 130629 h 3892987"/>
                <a:gd name="connsiteX145" fmla="*/ 6618514 w 8679543"/>
                <a:gd name="connsiteY145" fmla="*/ 101600 h 3892987"/>
                <a:gd name="connsiteX146" fmla="*/ 6574971 w 8679543"/>
                <a:gd name="connsiteY146" fmla="*/ 87086 h 3892987"/>
                <a:gd name="connsiteX147" fmla="*/ 6531428 w 8679543"/>
                <a:gd name="connsiteY147" fmla="*/ 72572 h 3892987"/>
                <a:gd name="connsiteX148" fmla="*/ 6458857 w 8679543"/>
                <a:gd name="connsiteY148" fmla="*/ 58057 h 3892987"/>
                <a:gd name="connsiteX149" fmla="*/ 6183086 w 8679543"/>
                <a:gd name="connsiteY149" fmla="*/ 72572 h 3892987"/>
                <a:gd name="connsiteX150" fmla="*/ 6052457 w 8679543"/>
                <a:gd name="connsiteY150" fmla="*/ 116115 h 3892987"/>
                <a:gd name="connsiteX151" fmla="*/ 6023428 w 8679543"/>
                <a:gd name="connsiteY151" fmla="*/ 159657 h 3892987"/>
                <a:gd name="connsiteX152" fmla="*/ 5936343 w 8679543"/>
                <a:gd name="connsiteY152" fmla="*/ 203200 h 3892987"/>
                <a:gd name="connsiteX153" fmla="*/ 5878286 w 8679543"/>
                <a:gd name="connsiteY153" fmla="*/ 290286 h 3892987"/>
                <a:gd name="connsiteX154" fmla="*/ 5849257 w 8679543"/>
                <a:gd name="connsiteY154" fmla="*/ 377372 h 3892987"/>
                <a:gd name="connsiteX155" fmla="*/ 5863771 w 8679543"/>
                <a:gd name="connsiteY155" fmla="*/ 493486 h 3892987"/>
                <a:gd name="connsiteX156" fmla="*/ 5863771 w 8679543"/>
                <a:gd name="connsiteY156" fmla="*/ 711200 h 3892987"/>
                <a:gd name="connsiteX157" fmla="*/ 5820228 w 8679543"/>
                <a:gd name="connsiteY157" fmla="*/ 740229 h 3892987"/>
                <a:gd name="connsiteX158" fmla="*/ 5675086 w 8679543"/>
                <a:gd name="connsiteY158" fmla="*/ 769257 h 3892987"/>
                <a:gd name="connsiteX159" fmla="*/ 5384800 w 8679543"/>
                <a:gd name="connsiteY159" fmla="*/ 783772 h 3892987"/>
                <a:gd name="connsiteX160" fmla="*/ 5384800 w 8679543"/>
                <a:gd name="connsiteY160" fmla="*/ 943429 h 3892987"/>
                <a:gd name="connsiteX161" fmla="*/ 5442857 w 8679543"/>
                <a:gd name="connsiteY161" fmla="*/ 1030515 h 3892987"/>
                <a:gd name="connsiteX162" fmla="*/ 5457371 w 8679543"/>
                <a:gd name="connsiteY162" fmla="*/ 1074057 h 3892987"/>
                <a:gd name="connsiteX163" fmla="*/ 5457371 w 8679543"/>
                <a:gd name="connsiteY163" fmla="*/ 1306286 h 3892987"/>
                <a:gd name="connsiteX164" fmla="*/ 5413828 w 8679543"/>
                <a:gd name="connsiteY164" fmla="*/ 1335315 h 3892987"/>
                <a:gd name="connsiteX165" fmla="*/ 5326743 w 8679543"/>
                <a:gd name="connsiteY165" fmla="*/ 1364343 h 3892987"/>
                <a:gd name="connsiteX166" fmla="*/ 5283200 w 8679543"/>
                <a:gd name="connsiteY166" fmla="*/ 1393372 h 3892987"/>
                <a:gd name="connsiteX167" fmla="*/ 4992914 w 8679543"/>
                <a:gd name="connsiteY167" fmla="*/ 1364343 h 3892987"/>
                <a:gd name="connsiteX168" fmla="*/ 4862286 w 8679543"/>
                <a:gd name="connsiteY168" fmla="*/ 1306286 h 3892987"/>
                <a:gd name="connsiteX169" fmla="*/ 4818743 w 8679543"/>
                <a:gd name="connsiteY169" fmla="*/ 1291772 h 3892987"/>
                <a:gd name="connsiteX170" fmla="*/ 4775200 w 8679543"/>
                <a:gd name="connsiteY170" fmla="*/ 1204686 h 3892987"/>
                <a:gd name="connsiteX171" fmla="*/ 4746171 w 8679543"/>
                <a:gd name="connsiteY171" fmla="*/ 1161143 h 3892987"/>
                <a:gd name="connsiteX172" fmla="*/ 4760686 w 8679543"/>
                <a:gd name="connsiteY172" fmla="*/ 1059543 h 3892987"/>
                <a:gd name="connsiteX173" fmla="*/ 4789714 w 8679543"/>
                <a:gd name="connsiteY173" fmla="*/ 972457 h 3892987"/>
                <a:gd name="connsiteX174" fmla="*/ 4731657 w 8679543"/>
                <a:gd name="connsiteY174" fmla="*/ 870857 h 3892987"/>
                <a:gd name="connsiteX175" fmla="*/ 4702628 w 8679543"/>
                <a:gd name="connsiteY175" fmla="*/ 827315 h 3892987"/>
                <a:gd name="connsiteX176" fmla="*/ 4615543 w 8679543"/>
                <a:gd name="connsiteY176" fmla="*/ 798286 h 3892987"/>
                <a:gd name="connsiteX177" fmla="*/ 4528457 w 8679543"/>
                <a:gd name="connsiteY177" fmla="*/ 754743 h 3892987"/>
                <a:gd name="connsiteX178" fmla="*/ 4441371 w 8679543"/>
                <a:gd name="connsiteY178" fmla="*/ 711200 h 3892987"/>
                <a:gd name="connsiteX179" fmla="*/ 4049486 w 8679543"/>
                <a:gd name="connsiteY179" fmla="*/ 696686 h 3892987"/>
                <a:gd name="connsiteX180" fmla="*/ 3860800 w 8679543"/>
                <a:gd name="connsiteY180" fmla="*/ 682172 h 3892987"/>
                <a:gd name="connsiteX181" fmla="*/ 3788228 w 8679543"/>
                <a:gd name="connsiteY181" fmla="*/ 667657 h 3892987"/>
                <a:gd name="connsiteX182" fmla="*/ 3657600 w 8679543"/>
                <a:gd name="connsiteY182" fmla="*/ 653143 h 3892987"/>
                <a:gd name="connsiteX183" fmla="*/ 3439886 w 8679543"/>
                <a:gd name="connsiteY183" fmla="*/ 638629 h 3892987"/>
                <a:gd name="connsiteX184" fmla="*/ 3352800 w 8679543"/>
                <a:gd name="connsiteY184" fmla="*/ 609600 h 3892987"/>
                <a:gd name="connsiteX185" fmla="*/ 3265714 w 8679543"/>
                <a:gd name="connsiteY185" fmla="*/ 566057 h 3892987"/>
                <a:gd name="connsiteX186" fmla="*/ 3207657 w 8679543"/>
                <a:gd name="connsiteY186" fmla="*/ 537029 h 3892987"/>
                <a:gd name="connsiteX187" fmla="*/ 3106057 w 8679543"/>
                <a:gd name="connsiteY187" fmla="*/ 508000 h 3892987"/>
                <a:gd name="connsiteX188" fmla="*/ 3062514 w 8679543"/>
                <a:gd name="connsiteY188" fmla="*/ 478972 h 3892987"/>
                <a:gd name="connsiteX189" fmla="*/ 2989943 w 8679543"/>
                <a:gd name="connsiteY189" fmla="*/ 464457 h 3892987"/>
                <a:gd name="connsiteX190" fmla="*/ 2902857 w 8679543"/>
                <a:gd name="connsiteY190" fmla="*/ 435429 h 3892987"/>
                <a:gd name="connsiteX191" fmla="*/ 2859314 w 8679543"/>
                <a:gd name="connsiteY191" fmla="*/ 420915 h 3892987"/>
                <a:gd name="connsiteX192" fmla="*/ 2728686 w 8679543"/>
                <a:gd name="connsiteY192" fmla="*/ 362857 h 3892987"/>
                <a:gd name="connsiteX193" fmla="*/ 2685143 w 8679543"/>
                <a:gd name="connsiteY193" fmla="*/ 348343 h 3892987"/>
                <a:gd name="connsiteX194" fmla="*/ 2641600 w 8679543"/>
                <a:gd name="connsiteY194" fmla="*/ 333829 h 3892987"/>
                <a:gd name="connsiteX195" fmla="*/ 2525486 w 8679543"/>
                <a:gd name="connsiteY195" fmla="*/ 290286 h 3892987"/>
                <a:gd name="connsiteX196" fmla="*/ 2438400 w 8679543"/>
                <a:gd name="connsiteY196" fmla="*/ 261257 h 3892987"/>
                <a:gd name="connsiteX197" fmla="*/ 2380343 w 8679543"/>
                <a:gd name="connsiteY197" fmla="*/ 246743 h 3892987"/>
                <a:gd name="connsiteX198" fmla="*/ 2206171 w 8679543"/>
                <a:gd name="connsiteY198" fmla="*/ 261257 h 3892987"/>
                <a:gd name="connsiteX199" fmla="*/ 2119086 w 8679543"/>
                <a:gd name="connsiteY199" fmla="*/ 275772 h 3892987"/>
                <a:gd name="connsiteX200" fmla="*/ 1669143 w 8679543"/>
                <a:gd name="connsiteY200" fmla="*/ 261257 h 3892987"/>
                <a:gd name="connsiteX201" fmla="*/ 1407886 w 8679543"/>
                <a:gd name="connsiteY201" fmla="*/ 304800 h 3892987"/>
                <a:gd name="connsiteX202" fmla="*/ 1364343 w 8679543"/>
                <a:gd name="connsiteY202" fmla="*/ 348343 h 3892987"/>
                <a:gd name="connsiteX203" fmla="*/ 1204686 w 8679543"/>
                <a:gd name="connsiteY203" fmla="*/ 275772 h 3892987"/>
                <a:gd name="connsiteX204" fmla="*/ 1204686 w 8679543"/>
                <a:gd name="connsiteY204" fmla="*/ 275772 h 3892987"/>
                <a:gd name="connsiteX205" fmla="*/ 1117600 w 8679543"/>
                <a:gd name="connsiteY205" fmla="*/ 246743 h 3892987"/>
                <a:gd name="connsiteX206" fmla="*/ 1030514 w 8679543"/>
                <a:gd name="connsiteY206" fmla="*/ 203200 h 3892987"/>
                <a:gd name="connsiteX207" fmla="*/ 1074057 w 8679543"/>
                <a:gd name="connsiteY207" fmla="*/ 304800 h 3892987"/>
                <a:gd name="connsiteX208" fmla="*/ 1088571 w 8679543"/>
                <a:gd name="connsiteY208" fmla="*/ 362857 h 3892987"/>
                <a:gd name="connsiteX209" fmla="*/ 1132114 w 8679543"/>
                <a:gd name="connsiteY209" fmla="*/ 406400 h 3892987"/>
                <a:gd name="connsiteX210" fmla="*/ 1190171 w 8679543"/>
                <a:gd name="connsiteY210" fmla="*/ 493486 h 3892987"/>
                <a:gd name="connsiteX211" fmla="*/ 1219200 w 8679543"/>
                <a:gd name="connsiteY211" fmla="*/ 537029 h 3892987"/>
                <a:gd name="connsiteX212" fmla="*/ 1233714 w 8679543"/>
                <a:gd name="connsiteY212" fmla="*/ 711200 h 3892987"/>
                <a:gd name="connsiteX213" fmla="*/ 1248228 w 8679543"/>
                <a:gd name="connsiteY213" fmla="*/ 754743 h 3892987"/>
                <a:gd name="connsiteX214" fmla="*/ 1262743 w 8679543"/>
                <a:gd name="connsiteY214" fmla="*/ 928915 h 3892987"/>
                <a:gd name="connsiteX215" fmla="*/ 1219200 w 8679543"/>
                <a:gd name="connsiteY215" fmla="*/ 957943 h 3892987"/>
                <a:gd name="connsiteX216" fmla="*/ 1190171 w 8679543"/>
                <a:gd name="connsiteY216" fmla="*/ 1001486 h 3892987"/>
                <a:gd name="connsiteX217" fmla="*/ 1262743 w 8679543"/>
                <a:gd name="connsiteY217" fmla="*/ 1103086 h 3892987"/>
                <a:gd name="connsiteX218" fmla="*/ 1306286 w 8679543"/>
                <a:gd name="connsiteY218" fmla="*/ 1132115 h 3892987"/>
                <a:gd name="connsiteX219" fmla="*/ 1335314 w 8679543"/>
                <a:gd name="connsiteY219" fmla="*/ 1233715 h 3892987"/>
                <a:gd name="connsiteX220" fmla="*/ 1465943 w 8679543"/>
                <a:gd name="connsiteY220" fmla="*/ 1291772 h 3892987"/>
                <a:gd name="connsiteX221" fmla="*/ 1611086 w 8679543"/>
                <a:gd name="connsiteY221" fmla="*/ 1364343 h 3892987"/>
                <a:gd name="connsiteX222" fmla="*/ 1654628 w 8679543"/>
                <a:gd name="connsiteY222" fmla="*/ 1393372 h 3892987"/>
                <a:gd name="connsiteX223" fmla="*/ 1698171 w 8679543"/>
                <a:gd name="connsiteY223" fmla="*/ 1407886 h 3892987"/>
                <a:gd name="connsiteX224" fmla="*/ 2046514 w 8679543"/>
                <a:gd name="connsiteY224" fmla="*/ 1422400 h 3892987"/>
                <a:gd name="connsiteX225" fmla="*/ 2104571 w 8679543"/>
                <a:gd name="connsiteY225" fmla="*/ 1436915 h 3892987"/>
                <a:gd name="connsiteX226" fmla="*/ 2148114 w 8679543"/>
                <a:gd name="connsiteY226" fmla="*/ 1451429 h 3892987"/>
                <a:gd name="connsiteX227" fmla="*/ 2119086 w 8679543"/>
                <a:gd name="connsiteY227" fmla="*/ 1509486 h 3892987"/>
                <a:gd name="connsiteX228" fmla="*/ 2104571 w 8679543"/>
                <a:gd name="connsiteY228" fmla="*/ 1553029 h 3892987"/>
                <a:gd name="connsiteX229" fmla="*/ 2061028 w 8679543"/>
                <a:gd name="connsiteY229" fmla="*/ 1640115 h 3892987"/>
                <a:gd name="connsiteX230" fmla="*/ 2090057 w 8679543"/>
                <a:gd name="connsiteY230" fmla="*/ 1857829 h 3892987"/>
                <a:gd name="connsiteX231" fmla="*/ 2104571 w 8679543"/>
                <a:gd name="connsiteY231" fmla="*/ 1959429 h 3892987"/>
                <a:gd name="connsiteX232" fmla="*/ 2119086 w 8679543"/>
                <a:gd name="connsiteY232" fmla="*/ 2032000 h 3892987"/>
                <a:gd name="connsiteX233" fmla="*/ 2133600 w 8679543"/>
                <a:gd name="connsiteY233" fmla="*/ 2075543 h 3892987"/>
                <a:gd name="connsiteX234" fmla="*/ 2177143 w 8679543"/>
                <a:gd name="connsiteY234" fmla="*/ 2090057 h 3892987"/>
                <a:gd name="connsiteX235" fmla="*/ 2220686 w 8679543"/>
                <a:gd name="connsiteY235" fmla="*/ 2177143 h 3892987"/>
                <a:gd name="connsiteX236" fmla="*/ 2264228 w 8679543"/>
                <a:gd name="connsiteY236" fmla="*/ 2264229 h 3892987"/>
                <a:gd name="connsiteX237" fmla="*/ 2206171 w 8679543"/>
                <a:gd name="connsiteY237" fmla="*/ 2380343 h 3892987"/>
                <a:gd name="connsiteX238" fmla="*/ 2104571 w 8679543"/>
                <a:gd name="connsiteY238" fmla="*/ 2365829 h 3892987"/>
                <a:gd name="connsiteX239" fmla="*/ 2017486 w 8679543"/>
                <a:gd name="connsiteY239" fmla="*/ 2322286 h 3892987"/>
                <a:gd name="connsiteX240" fmla="*/ 1973943 w 8679543"/>
                <a:gd name="connsiteY240" fmla="*/ 2307772 h 3892987"/>
                <a:gd name="connsiteX241" fmla="*/ 1901371 w 8679543"/>
                <a:gd name="connsiteY241" fmla="*/ 2278743 h 3892987"/>
                <a:gd name="connsiteX242" fmla="*/ 1683657 w 8679543"/>
                <a:gd name="connsiteY242" fmla="*/ 2293257 h 3892987"/>
                <a:gd name="connsiteX243" fmla="*/ 1669143 w 8679543"/>
                <a:gd name="connsiteY243" fmla="*/ 2336800 h 3892987"/>
                <a:gd name="connsiteX244" fmla="*/ 1582057 w 8679543"/>
                <a:gd name="connsiteY244" fmla="*/ 2380343 h 3892987"/>
                <a:gd name="connsiteX245" fmla="*/ 1407886 w 8679543"/>
                <a:gd name="connsiteY245" fmla="*/ 2351315 h 3892987"/>
                <a:gd name="connsiteX246" fmla="*/ 1364343 w 8679543"/>
                <a:gd name="connsiteY246" fmla="*/ 2322286 h 3892987"/>
                <a:gd name="connsiteX247" fmla="*/ 1335314 w 8679543"/>
                <a:gd name="connsiteY247" fmla="*/ 2278743 h 3892987"/>
                <a:gd name="connsiteX248" fmla="*/ 1248228 w 8679543"/>
                <a:gd name="connsiteY248" fmla="*/ 2249715 h 3892987"/>
                <a:gd name="connsiteX249" fmla="*/ 1204686 w 8679543"/>
                <a:gd name="connsiteY249" fmla="*/ 2235200 h 3892987"/>
                <a:gd name="connsiteX250" fmla="*/ 1030514 w 8679543"/>
                <a:gd name="connsiteY250" fmla="*/ 2148115 h 3892987"/>
                <a:gd name="connsiteX251" fmla="*/ 928914 w 8679543"/>
                <a:gd name="connsiteY251" fmla="*/ 2119086 h 3892987"/>
                <a:gd name="connsiteX252" fmla="*/ 841828 w 8679543"/>
                <a:gd name="connsiteY252" fmla="*/ 2090057 h 3892987"/>
                <a:gd name="connsiteX253" fmla="*/ 827314 w 8679543"/>
                <a:gd name="connsiteY253" fmla="*/ 2046515 h 3892987"/>
                <a:gd name="connsiteX254" fmla="*/ 696686 w 8679543"/>
                <a:gd name="connsiteY254" fmla="*/ 1973943 h 3892987"/>
                <a:gd name="connsiteX255" fmla="*/ 609600 w 8679543"/>
                <a:gd name="connsiteY255" fmla="*/ 1915886 h 3892987"/>
                <a:gd name="connsiteX256" fmla="*/ 493486 w 8679543"/>
                <a:gd name="connsiteY256" fmla="*/ 1785257 h 3892987"/>
                <a:gd name="connsiteX257" fmla="*/ 449943 w 8679543"/>
                <a:gd name="connsiteY257" fmla="*/ 1770743 h 3892987"/>
                <a:gd name="connsiteX258" fmla="*/ 362857 w 8679543"/>
                <a:gd name="connsiteY258" fmla="*/ 1727200 h 3892987"/>
                <a:gd name="connsiteX259" fmla="*/ 145143 w 8679543"/>
                <a:gd name="connsiteY259" fmla="*/ 1741715 h 3892987"/>
                <a:gd name="connsiteX260" fmla="*/ 101600 w 8679543"/>
                <a:gd name="connsiteY260" fmla="*/ 1756229 h 3892987"/>
                <a:gd name="connsiteX261" fmla="*/ 87086 w 8679543"/>
                <a:gd name="connsiteY261" fmla="*/ 1814286 h 3892987"/>
                <a:gd name="connsiteX262" fmla="*/ 0 w 8679543"/>
                <a:gd name="connsiteY262" fmla="*/ 1886857 h 3892987"/>
                <a:gd name="connsiteX263" fmla="*/ 43543 w 8679543"/>
                <a:gd name="connsiteY263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277257 w 8679543"/>
                <a:gd name="connsiteY8" fmla="*/ 3294743 h 3892987"/>
                <a:gd name="connsiteX9" fmla="*/ 1291771 w 8679543"/>
                <a:gd name="connsiteY9" fmla="*/ 3338286 h 3892987"/>
                <a:gd name="connsiteX10" fmla="*/ 1320800 w 8679543"/>
                <a:gd name="connsiteY10" fmla="*/ 3381829 h 3892987"/>
                <a:gd name="connsiteX11" fmla="*/ 1378857 w 8679543"/>
                <a:gd name="connsiteY11" fmla="*/ 3483429 h 3892987"/>
                <a:gd name="connsiteX12" fmla="*/ 1494971 w 8679543"/>
                <a:gd name="connsiteY12" fmla="*/ 3628572 h 3892987"/>
                <a:gd name="connsiteX13" fmla="*/ 1553028 w 8679543"/>
                <a:gd name="connsiteY13" fmla="*/ 3701143 h 3892987"/>
                <a:gd name="connsiteX14" fmla="*/ 1625600 w 8679543"/>
                <a:gd name="connsiteY14" fmla="*/ 3759200 h 3892987"/>
                <a:gd name="connsiteX15" fmla="*/ 1712686 w 8679543"/>
                <a:gd name="connsiteY15" fmla="*/ 3802743 h 3892987"/>
                <a:gd name="connsiteX16" fmla="*/ 1843314 w 8679543"/>
                <a:gd name="connsiteY16" fmla="*/ 3860800 h 3892987"/>
                <a:gd name="connsiteX17" fmla="*/ 2133600 w 8679543"/>
                <a:gd name="connsiteY17" fmla="*/ 3875315 h 3892987"/>
                <a:gd name="connsiteX18" fmla="*/ 2424565 w 8679543"/>
                <a:gd name="connsiteY18" fmla="*/ 3888922 h 3892987"/>
                <a:gd name="connsiteX19" fmla="*/ 2400300 w 8679543"/>
                <a:gd name="connsiteY19" fmla="*/ 3768272 h 3892987"/>
                <a:gd name="connsiteX20" fmla="*/ 2336800 w 8679543"/>
                <a:gd name="connsiteY20" fmla="*/ 3556000 h 3892987"/>
                <a:gd name="connsiteX21" fmla="*/ 2307771 w 8679543"/>
                <a:gd name="connsiteY21" fmla="*/ 3468915 h 3892987"/>
                <a:gd name="connsiteX22" fmla="*/ 2264228 w 8679543"/>
                <a:gd name="connsiteY22" fmla="*/ 3381829 h 3892987"/>
                <a:gd name="connsiteX23" fmla="*/ 2159680 w 8679543"/>
                <a:gd name="connsiteY23" fmla="*/ 3051855 h 3892987"/>
                <a:gd name="connsiteX24" fmla="*/ 2027011 w 8679543"/>
                <a:gd name="connsiteY24" fmla="*/ 2621190 h 3892987"/>
                <a:gd name="connsiteX25" fmla="*/ 2128157 w 8679543"/>
                <a:gd name="connsiteY25" fmla="*/ 2896961 h 3892987"/>
                <a:gd name="connsiteX26" fmla="*/ 2279876 w 8679543"/>
                <a:gd name="connsiteY26" fmla="*/ 3077029 h 3892987"/>
                <a:gd name="connsiteX27" fmla="*/ 2351314 w 8679543"/>
                <a:gd name="connsiteY27" fmla="*/ 2873829 h 3892987"/>
                <a:gd name="connsiteX28" fmla="*/ 2322286 w 8679543"/>
                <a:gd name="connsiteY28" fmla="*/ 2772229 h 3892987"/>
                <a:gd name="connsiteX29" fmla="*/ 2365375 w 8679543"/>
                <a:gd name="connsiteY29" fmla="*/ 2607582 h 3892987"/>
                <a:gd name="connsiteX30" fmla="*/ 2448152 w 8679543"/>
                <a:gd name="connsiteY30" fmla="*/ 2444297 h 3892987"/>
                <a:gd name="connsiteX31" fmla="*/ 2583543 w 8679543"/>
                <a:gd name="connsiteY31" fmla="*/ 2481943 h 3892987"/>
                <a:gd name="connsiteX32" fmla="*/ 2627086 w 8679543"/>
                <a:gd name="connsiteY32" fmla="*/ 2467429 h 3892987"/>
                <a:gd name="connsiteX33" fmla="*/ 2685143 w 8679543"/>
                <a:gd name="connsiteY33" fmla="*/ 2394857 h 3892987"/>
                <a:gd name="connsiteX34" fmla="*/ 2743200 w 8679543"/>
                <a:gd name="connsiteY34" fmla="*/ 2307772 h 3892987"/>
                <a:gd name="connsiteX35" fmla="*/ 2801257 w 8679543"/>
                <a:gd name="connsiteY35" fmla="*/ 2177143 h 3892987"/>
                <a:gd name="connsiteX36" fmla="*/ 2830286 w 8679543"/>
                <a:gd name="connsiteY36" fmla="*/ 2090057 h 3892987"/>
                <a:gd name="connsiteX37" fmla="*/ 2975428 w 8679543"/>
                <a:gd name="connsiteY37" fmla="*/ 2002972 h 3892987"/>
                <a:gd name="connsiteX38" fmla="*/ 3033486 w 8679543"/>
                <a:gd name="connsiteY38" fmla="*/ 1944915 h 3892987"/>
                <a:gd name="connsiteX39" fmla="*/ 3106057 w 8679543"/>
                <a:gd name="connsiteY39" fmla="*/ 1857829 h 3892987"/>
                <a:gd name="connsiteX40" fmla="*/ 3164114 w 8679543"/>
                <a:gd name="connsiteY40" fmla="*/ 1828800 h 3892987"/>
                <a:gd name="connsiteX41" fmla="*/ 3439886 w 8679543"/>
                <a:gd name="connsiteY41" fmla="*/ 1814286 h 3892987"/>
                <a:gd name="connsiteX42" fmla="*/ 3497943 w 8679543"/>
                <a:gd name="connsiteY42" fmla="*/ 1901372 h 3892987"/>
                <a:gd name="connsiteX43" fmla="*/ 3628571 w 8679543"/>
                <a:gd name="connsiteY43" fmla="*/ 1944915 h 3892987"/>
                <a:gd name="connsiteX44" fmla="*/ 3672114 w 8679543"/>
                <a:gd name="connsiteY44" fmla="*/ 1959429 h 3892987"/>
                <a:gd name="connsiteX45" fmla="*/ 3730171 w 8679543"/>
                <a:gd name="connsiteY45" fmla="*/ 2002972 h 3892987"/>
                <a:gd name="connsiteX46" fmla="*/ 3744686 w 8679543"/>
                <a:gd name="connsiteY46" fmla="*/ 2046515 h 3892987"/>
                <a:gd name="connsiteX47" fmla="*/ 3773714 w 8679543"/>
                <a:gd name="connsiteY47" fmla="*/ 2090057 h 3892987"/>
                <a:gd name="connsiteX48" fmla="*/ 3817257 w 8679543"/>
                <a:gd name="connsiteY48" fmla="*/ 2177143 h 3892987"/>
                <a:gd name="connsiteX49" fmla="*/ 3860800 w 8679543"/>
                <a:gd name="connsiteY49" fmla="*/ 2220686 h 3892987"/>
                <a:gd name="connsiteX50" fmla="*/ 3889828 w 8679543"/>
                <a:gd name="connsiteY50" fmla="*/ 2264229 h 3892987"/>
                <a:gd name="connsiteX51" fmla="*/ 3933371 w 8679543"/>
                <a:gd name="connsiteY51" fmla="*/ 2307772 h 3892987"/>
                <a:gd name="connsiteX52" fmla="*/ 4034971 w 8679543"/>
                <a:gd name="connsiteY52" fmla="*/ 2409372 h 3892987"/>
                <a:gd name="connsiteX53" fmla="*/ 4107543 w 8679543"/>
                <a:gd name="connsiteY53" fmla="*/ 2481943 h 3892987"/>
                <a:gd name="connsiteX54" fmla="*/ 4180114 w 8679543"/>
                <a:gd name="connsiteY54" fmla="*/ 2540000 h 3892987"/>
                <a:gd name="connsiteX55" fmla="*/ 4238171 w 8679543"/>
                <a:gd name="connsiteY55" fmla="*/ 2627086 h 3892987"/>
                <a:gd name="connsiteX56" fmla="*/ 4267200 w 8679543"/>
                <a:gd name="connsiteY56" fmla="*/ 2670629 h 3892987"/>
                <a:gd name="connsiteX57" fmla="*/ 4470400 w 8679543"/>
                <a:gd name="connsiteY57" fmla="*/ 2714172 h 3892987"/>
                <a:gd name="connsiteX58" fmla="*/ 4557486 w 8679543"/>
                <a:gd name="connsiteY58" fmla="*/ 2757715 h 3892987"/>
                <a:gd name="connsiteX59" fmla="*/ 4659086 w 8679543"/>
                <a:gd name="connsiteY59" fmla="*/ 2801257 h 3892987"/>
                <a:gd name="connsiteX60" fmla="*/ 4963886 w 8679543"/>
                <a:gd name="connsiteY60" fmla="*/ 2902857 h 3892987"/>
                <a:gd name="connsiteX61" fmla="*/ 5007428 w 8679543"/>
                <a:gd name="connsiteY61" fmla="*/ 2931886 h 3892987"/>
                <a:gd name="connsiteX62" fmla="*/ 5036457 w 8679543"/>
                <a:gd name="connsiteY62" fmla="*/ 2975429 h 3892987"/>
                <a:gd name="connsiteX63" fmla="*/ 5080000 w 8679543"/>
                <a:gd name="connsiteY63" fmla="*/ 3033486 h 3892987"/>
                <a:gd name="connsiteX64" fmla="*/ 5123543 w 8679543"/>
                <a:gd name="connsiteY64" fmla="*/ 3062515 h 3892987"/>
                <a:gd name="connsiteX65" fmla="*/ 5152571 w 8679543"/>
                <a:gd name="connsiteY65" fmla="*/ 3106057 h 3892987"/>
                <a:gd name="connsiteX66" fmla="*/ 5196114 w 8679543"/>
                <a:gd name="connsiteY66" fmla="*/ 3120572 h 3892987"/>
                <a:gd name="connsiteX67" fmla="*/ 5283200 w 8679543"/>
                <a:gd name="connsiteY67" fmla="*/ 3178629 h 3892987"/>
                <a:gd name="connsiteX68" fmla="*/ 5326743 w 8679543"/>
                <a:gd name="connsiteY68" fmla="*/ 3207657 h 3892987"/>
                <a:gd name="connsiteX69" fmla="*/ 5355771 w 8679543"/>
                <a:gd name="connsiteY69" fmla="*/ 3251200 h 3892987"/>
                <a:gd name="connsiteX70" fmla="*/ 5399314 w 8679543"/>
                <a:gd name="connsiteY70" fmla="*/ 3280229 h 3892987"/>
                <a:gd name="connsiteX71" fmla="*/ 5442857 w 8679543"/>
                <a:gd name="connsiteY71" fmla="*/ 3323772 h 3892987"/>
                <a:gd name="connsiteX72" fmla="*/ 5486400 w 8679543"/>
                <a:gd name="connsiteY72" fmla="*/ 3352800 h 3892987"/>
                <a:gd name="connsiteX73" fmla="*/ 5529943 w 8679543"/>
                <a:gd name="connsiteY73" fmla="*/ 3396343 h 3892987"/>
                <a:gd name="connsiteX74" fmla="*/ 5573486 w 8679543"/>
                <a:gd name="connsiteY74" fmla="*/ 3425372 h 3892987"/>
                <a:gd name="connsiteX75" fmla="*/ 5617028 w 8679543"/>
                <a:gd name="connsiteY75" fmla="*/ 3468915 h 3892987"/>
                <a:gd name="connsiteX76" fmla="*/ 5660571 w 8679543"/>
                <a:gd name="connsiteY76" fmla="*/ 3483429 h 3892987"/>
                <a:gd name="connsiteX77" fmla="*/ 5747657 w 8679543"/>
                <a:gd name="connsiteY77" fmla="*/ 3454400 h 3892987"/>
                <a:gd name="connsiteX78" fmla="*/ 5791200 w 8679543"/>
                <a:gd name="connsiteY78" fmla="*/ 3425372 h 3892987"/>
                <a:gd name="connsiteX79" fmla="*/ 5834743 w 8679543"/>
                <a:gd name="connsiteY79" fmla="*/ 3410857 h 3892987"/>
                <a:gd name="connsiteX80" fmla="*/ 5878286 w 8679543"/>
                <a:gd name="connsiteY80" fmla="*/ 3381829 h 3892987"/>
                <a:gd name="connsiteX81" fmla="*/ 5965371 w 8679543"/>
                <a:gd name="connsiteY81" fmla="*/ 3352800 h 3892987"/>
                <a:gd name="connsiteX82" fmla="*/ 6066971 w 8679543"/>
                <a:gd name="connsiteY82" fmla="*/ 3323772 h 3892987"/>
                <a:gd name="connsiteX83" fmla="*/ 6241143 w 8679543"/>
                <a:gd name="connsiteY83" fmla="*/ 3338286 h 3892987"/>
                <a:gd name="connsiteX84" fmla="*/ 6270171 w 8679543"/>
                <a:gd name="connsiteY84" fmla="*/ 3381829 h 3892987"/>
                <a:gd name="connsiteX85" fmla="*/ 6342743 w 8679543"/>
                <a:gd name="connsiteY85" fmla="*/ 3512457 h 3892987"/>
                <a:gd name="connsiteX86" fmla="*/ 6386286 w 8679543"/>
                <a:gd name="connsiteY86" fmla="*/ 3556000 h 3892987"/>
                <a:gd name="connsiteX87" fmla="*/ 6473371 w 8679543"/>
                <a:gd name="connsiteY87" fmla="*/ 3614057 h 3892987"/>
                <a:gd name="connsiteX88" fmla="*/ 6821714 w 8679543"/>
                <a:gd name="connsiteY88" fmla="*/ 3599543 h 3892987"/>
                <a:gd name="connsiteX89" fmla="*/ 7024914 w 8679543"/>
                <a:gd name="connsiteY89" fmla="*/ 3570515 h 3892987"/>
                <a:gd name="connsiteX90" fmla="*/ 7155543 w 8679543"/>
                <a:gd name="connsiteY90" fmla="*/ 3556000 h 3892987"/>
                <a:gd name="connsiteX91" fmla="*/ 7445828 w 8679543"/>
                <a:gd name="connsiteY91" fmla="*/ 3585029 h 3892987"/>
                <a:gd name="connsiteX92" fmla="*/ 7489371 w 8679543"/>
                <a:gd name="connsiteY92" fmla="*/ 3614057 h 3892987"/>
                <a:gd name="connsiteX93" fmla="*/ 7590971 w 8679543"/>
                <a:gd name="connsiteY93" fmla="*/ 3628572 h 3892987"/>
                <a:gd name="connsiteX94" fmla="*/ 8389257 w 8679543"/>
                <a:gd name="connsiteY94" fmla="*/ 3439886 h 3892987"/>
                <a:gd name="connsiteX95" fmla="*/ 8374743 w 8679543"/>
                <a:gd name="connsiteY95" fmla="*/ 3396343 h 3892987"/>
                <a:gd name="connsiteX96" fmla="*/ 8360228 w 8679543"/>
                <a:gd name="connsiteY96" fmla="*/ 3338286 h 3892987"/>
                <a:gd name="connsiteX97" fmla="*/ 8374743 w 8679543"/>
                <a:gd name="connsiteY97" fmla="*/ 2699657 h 3892987"/>
                <a:gd name="connsiteX98" fmla="*/ 8447314 w 8679543"/>
                <a:gd name="connsiteY98" fmla="*/ 2525486 h 3892987"/>
                <a:gd name="connsiteX99" fmla="*/ 8490857 w 8679543"/>
                <a:gd name="connsiteY99" fmla="*/ 2438400 h 3892987"/>
                <a:gd name="connsiteX100" fmla="*/ 8534400 w 8679543"/>
                <a:gd name="connsiteY100" fmla="*/ 2307772 h 3892987"/>
                <a:gd name="connsiteX101" fmla="*/ 8548914 w 8679543"/>
                <a:gd name="connsiteY101" fmla="*/ 2264229 h 3892987"/>
                <a:gd name="connsiteX102" fmla="*/ 8519886 w 8679543"/>
                <a:gd name="connsiteY102" fmla="*/ 2119086 h 3892987"/>
                <a:gd name="connsiteX103" fmla="*/ 8490857 w 8679543"/>
                <a:gd name="connsiteY103" fmla="*/ 2032000 h 3892987"/>
                <a:gd name="connsiteX104" fmla="*/ 8505371 w 8679543"/>
                <a:gd name="connsiteY104" fmla="*/ 1654629 h 3892987"/>
                <a:gd name="connsiteX105" fmla="*/ 8548914 w 8679543"/>
                <a:gd name="connsiteY105" fmla="*/ 1567543 h 3892987"/>
                <a:gd name="connsiteX106" fmla="*/ 8592457 w 8679543"/>
                <a:gd name="connsiteY106" fmla="*/ 1553029 h 3892987"/>
                <a:gd name="connsiteX107" fmla="*/ 8621486 w 8679543"/>
                <a:gd name="connsiteY107" fmla="*/ 1465943 h 3892987"/>
                <a:gd name="connsiteX108" fmla="*/ 8636000 w 8679543"/>
                <a:gd name="connsiteY108" fmla="*/ 1422400 h 3892987"/>
                <a:gd name="connsiteX109" fmla="*/ 8679543 w 8679543"/>
                <a:gd name="connsiteY109" fmla="*/ 1335315 h 3892987"/>
                <a:gd name="connsiteX110" fmla="*/ 8505371 w 8679543"/>
                <a:gd name="connsiteY110" fmla="*/ 1059543 h 3892987"/>
                <a:gd name="connsiteX111" fmla="*/ 8447314 w 8679543"/>
                <a:gd name="connsiteY111" fmla="*/ 1030515 h 3892987"/>
                <a:gd name="connsiteX112" fmla="*/ 8389257 w 8679543"/>
                <a:gd name="connsiteY112" fmla="*/ 1016000 h 3892987"/>
                <a:gd name="connsiteX113" fmla="*/ 8345714 w 8679543"/>
                <a:gd name="connsiteY113" fmla="*/ 986972 h 3892987"/>
                <a:gd name="connsiteX114" fmla="*/ 8302171 w 8679543"/>
                <a:gd name="connsiteY114" fmla="*/ 972457 h 3892987"/>
                <a:gd name="connsiteX115" fmla="*/ 8316686 w 8679543"/>
                <a:gd name="connsiteY115" fmla="*/ 798286 h 3892987"/>
                <a:gd name="connsiteX116" fmla="*/ 8360228 w 8679543"/>
                <a:gd name="connsiteY116" fmla="*/ 783772 h 3892987"/>
                <a:gd name="connsiteX117" fmla="*/ 8432800 w 8679543"/>
                <a:gd name="connsiteY117" fmla="*/ 261257 h 3892987"/>
                <a:gd name="connsiteX118" fmla="*/ 8418286 w 8679543"/>
                <a:gd name="connsiteY118" fmla="*/ 101600 h 3892987"/>
                <a:gd name="connsiteX119" fmla="*/ 8374743 w 8679543"/>
                <a:gd name="connsiteY119" fmla="*/ 116115 h 3892987"/>
                <a:gd name="connsiteX120" fmla="*/ 8287657 w 8679543"/>
                <a:gd name="connsiteY120" fmla="*/ 159657 h 3892987"/>
                <a:gd name="connsiteX121" fmla="*/ 8128000 w 8679543"/>
                <a:gd name="connsiteY121" fmla="*/ 130629 h 3892987"/>
                <a:gd name="connsiteX122" fmla="*/ 8084457 w 8679543"/>
                <a:gd name="connsiteY122" fmla="*/ 101600 h 3892987"/>
                <a:gd name="connsiteX123" fmla="*/ 7997371 w 8679543"/>
                <a:gd name="connsiteY123" fmla="*/ 72572 h 3892987"/>
                <a:gd name="connsiteX124" fmla="*/ 7953828 w 8679543"/>
                <a:gd name="connsiteY124" fmla="*/ 188686 h 3892987"/>
                <a:gd name="connsiteX125" fmla="*/ 7910286 w 8679543"/>
                <a:gd name="connsiteY125" fmla="*/ 203200 h 3892987"/>
                <a:gd name="connsiteX126" fmla="*/ 7779657 w 8679543"/>
                <a:gd name="connsiteY126" fmla="*/ 188686 h 3892987"/>
                <a:gd name="connsiteX127" fmla="*/ 7736114 w 8679543"/>
                <a:gd name="connsiteY127" fmla="*/ 174172 h 3892987"/>
                <a:gd name="connsiteX128" fmla="*/ 7692571 w 8679543"/>
                <a:gd name="connsiteY128" fmla="*/ 130629 h 3892987"/>
                <a:gd name="connsiteX129" fmla="*/ 7605486 w 8679543"/>
                <a:gd name="connsiteY129" fmla="*/ 87086 h 3892987"/>
                <a:gd name="connsiteX130" fmla="*/ 7518400 w 8679543"/>
                <a:gd name="connsiteY130" fmla="*/ 43543 h 3892987"/>
                <a:gd name="connsiteX131" fmla="*/ 7431314 w 8679543"/>
                <a:gd name="connsiteY131" fmla="*/ 0 h 3892987"/>
                <a:gd name="connsiteX132" fmla="*/ 7329714 w 8679543"/>
                <a:gd name="connsiteY132" fmla="*/ 29029 h 3892987"/>
                <a:gd name="connsiteX133" fmla="*/ 7286171 w 8679543"/>
                <a:gd name="connsiteY133" fmla="*/ 58057 h 3892987"/>
                <a:gd name="connsiteX134" fmla="*/ 7242628 w 8679543"/>
                <a:gd name="connsiteY134" fmla="*/ 72572 h 3892987"/>
                <a:gd name="connsiteX135" fmla="*/ 7155543 w 8679543"/>
                <a:gd name="connsiteY135" fmla="*/ 145143 h 3892987"/>
                <a:gd name="connsiteX136" fmla="*/ 7112000 w 8679543"/>
                <a:gd name="connsiteY136" fmla="*/ 159657 h 3892987"/>
                <a:gd name="connsiteX137" fmla="*/ 7024914 w 8679543"/>
                <a:gd name="connsiteY137" fmla="*/ 203200 h 3892987"/>
                <a:gd name="connsiteX138" fmla="*/ 6937828 w 8679543"/>
                <a:gd name="connsiteY138" fmla="*/ 246743 h 3892987"/>
                <a:gd name="connsiteX139" fmla="*/ 6894286 w 8679543"/>
                <a:gd name="connsiteY139" fmla="*/ 275772 h 3892987"/>
                <a:gd name="connsiteX140" fmla="*/ 6792686 w 8679543"/>
                <a:gd name="connsiteY140" fmla="*/ 261257 h 3892987"/>
                <a:gd name="connsiteX141" fmla="*/ 6763657 w 8679543"/>
                <a:gd name="connsiteY141" fmla="*/ 217715 h 3892987"/>
                <a:gd name="connsiteX142" fmla="*/ 6720114 w 8679543"/>
                <a:gd name="connsiteY142" fmla="*/ 174172 h 3892987"/>
                <a:gd name="connsiteX143" fmla="*/ 6705600 w 8679543"/>
                <a:gd name="connsiteY143" fmla="*/ 130629 h 3892987"/>
                <a:gd name="connsiteX144" fmla="*/ 6618514 w 8679543"/>
                <a:gd name="connsiteY144" fmla="*/ 101600 h 3892987"/>
                <a:gd name="connsiteX145" fmla="*/ 6574971 w 8679543"/>
                <a:gd name="connsiteY145" fmla="*/ 87086 h 3892987"/>
                <a:gd name="connsiteX146" fmla="*/ 6531428 w 8679543"/>
                <a:gd name="connsiteY146" fmla="*/ 72572 h 3892987"/>
                <a:gd name="connsiteX147" fmla="*/ 6458857 w 8679543"/>
                <a:gd name="connsiteY147" fmla="*/ 58057 h 3892987"/>
                <a:gd name="connsiteX148" fmla="*/ 6183086 w 8679543"/>
                <a:gd name="connsiteY148" fmla="*/ 72572 h 3892987"/>
                <a:gd name="connsiteX149" fmla="*/ 6052457 w 8679543"/>
                <a:gd name="connsiteY149" fmla="*/ 116115 h 3892987"/>
                <a:gd name="connsiteX150" fmla="*/ 6023428 w 8679543"/>
                <a:gd name="connsiteY150" fmla="*/ 159657 h 3892987"/>
                <a:gd name="connsiteX151" fmla="*/ 5936343 w 8679543"/>
                <a:gd name="connsiteY151" fmla="*/ 203200 h 3892987"/>
                <a:gd name="connsiteX152" fmla="*/ 5878286 w 8679543"/>
                <a:gd name="connsiteY152" fmla="*/ 290286 h 3892987"/>
                <a:gd name="connsiteX153" fmla="*/ 5849257 w 8679543"/>
                <a:gd name="connsiteY153" fmla="*/ 377372 h 3892987"/>
                <a:gd name="connsiteX154" fmla="*/ 5863771 w 8679543"/>
                <a:gd name="connsiteY154" fmla="*/ 493486 h 3892987"/>
                <a:gd name="connsiteX155" fmla="*/ 5863771 w 8679543"/>
                <a:gd name="connsiteY155" fmla="*/ 711200 h 3892987"/>
                <a:gd name="connsiteX156" fmla="*/ 5820228 w 8679543"/>
                <a:gd name="connsiteY156" fmla="*/ 740229 h 3892987"/>
                <a:gd name="connsiteX157" fmla="*/ 5675086 w 8679543"/>
                <a:gd name="connsiteY157" fmla="*/ 769257 h 3892987"/>
                <a:gd name="connsiteX158" fmla="*/ 5384800 w 8679543"/>
                <a:gd name="connsiteY158" fmla="*/ 783772 h 3892987"/>
                <a:gd name="connsiteX159" fmla="*/ 5384800 w 8679543"/>
                <a:gd name="connsiteY159" fmla="*/ 943429 h 3892987"/>
                <a:gd name="connsiteX160" fmla="*/ 5442857 w 8679543"/>
                <a:gd name="connsiteY160" fmla="*/ 1030515 h 3892987"/>
                <a:gd name="connsiteX161" fmla="*/ 5457371 w 8679543"/>
                <a:gd name="connsiteY161" fmla="*/ 1074057 h 3892987"/>
                <a:gd name="connsiteX162" fmla="*/ 5457371 w 8679543"/>
                <a:gd name="connsiteY162" fmla="*/ 1306286 h 3892987"/>
                <a:gd name="connsiteX163" fmla="*/ 5413828 w 8679543"/>
                <a:gd name="connsiteY163" fmla="*/ 1335315 h 3892987"/>
                <a:gd name="connsiteX164" fmla="*/ 5326743 w 8679543"/>
                <a:gd name="connsiteY164" fmla="*/ 1364343 h 3892987"/>
                <a:gd name="connsiteX165" fmla="*/ 5283200 w 8679543"/>
                <a:gd name="connsiteY165" fmla="*/ 1393372 h 3892987"/>
                <a:gd name="connsiteX166" fmla="*/ 4992914 w 8679543"/>
                <a:gd name="connsiteY166" fmla="*/ 1364343 h 3892987"/>
                <a:gd name="connsiteX167" fmla="*/ 4862286 w 8679543"/>
                <a:gd name="connsiteY167" fmla="*/ 1306286 h 3892987"/>
                <a:gd name="connsiteX168" fmla="*/ 4818743 w 8679543"/>
                <a:gd name="connsiteY168" fmla="*/ 1291772 h 3892987"/>
                <a:gd name="connsiteX169" fmla="*/ 4775200 w 8679543"/>
                <a:gd name="connsiteY169" fmla="*/ 1204686 h 3892987"/>
                <a:gd name="connsiteX170" fmla="*/ 4746171 w 8679543"/>
                <a:gd name="connsiteY170" fmla="*/ 1161143 h 3892987"/>
                <a:gd name="connsiteX171" fmla="*/ 4760686 w 8679543"/>
                <a:gd name="connsiteY171" fmla="*/ 1059543 h 3892987"/>
                <a:gd name="connsiteX172" fmla="*/ 4789714 w 8679543"/>
                <a:gd name="connsiteY172" fmla="*/ 972457 h 3892987"/>
                <a:gd name="connsiteX173" fmla="*/ 4731657 w 8679543"/>
                <a:gd name="connsiteY173" fmla="*/ 870857 h 3892987"/>
                <a:gd name="connsiteX174" fmla="*/ 4702628 w 8679543"/>
                <a:gd name="connsiteY174" fmla="*/ 827315 h 3892987"/>
                <a:gd name="connsiteX175" fmla="*/ 4615543 w 8679543"/>
                <a:gd name="connsiteY175" fmla="*/ 798286 h 3892987"/>
                <a:gd name="connsiteX176" fmla="*/ 4528457 w 8679543"/>
                <a:gd name="connsiteY176" fmla="*/ 754743 h 3892987"/>
                <a:gd name="connsiteX177" fmla="*/ 4441371 w 8679543"/>
                <a:gd name="connsiteY177" fmla="*/ 711200 h 3892987"/>
                <a:gd name="connsiteX178" fmla="*/ 4049486 w 8679543"/>
                <a:gd name="connsiteY178" fmla="*/ 696686 h 3892987"/>
                <a:gd name="connsiteX179" fmla="*/ 3860800 w 8679543"/>
                <a:gd name="connsiteY179" fmla="*/ 682172 h 3892987"/>
                <a:gd name="connsiteX180" fmla="*/ 3788228 w 8679543"/>
                <a:gd name="connsiteY180" fmla="*/ 667657 h 3892987"/>
                <a:gd name="connsiteX181" fmla="*/ 3657600 w 8679543"/>
                <a:gd name="connsiteY181" fmla="*/ 653143 h 3892987"/>
                <a:gd name="connsiteX182" fmla="*/ 3439886 w 8679543"/>
                <a:gd name="connsiteY182" fmla="*/ 638629 h 3892987"/>
                <a:gd name="connsiteX183" fmla="*/ 3352800 w 8679543"/>
                <a:gd name="connsiteY183" fmla="*/ 609600 h 3892987"/>
                <a:gd name="connsiteX184" fmla="*/ 3265714 w 8679543"/>
                <a:gd name="connsiteY184" fmla="*/ 566057 h 3892987"/>
                <a:gd name="connsiteX185" fmla="*/ 3207657 w 8679543"/>
                <a:gd name="connsiteY185" fmla="*/ 537029 h 3892987"/>
                <a:gd name="connsiteX186" fmla="*/ 3106057 w 8679543"/>
                <a:gd name="connsiteY186" fmla="*/ 508000 h 3892987"/>
                <a:gd name="connsiteX187" fmla="*/ 3062514 w 8679543"/>
                <a:gd name="connsiteY187" fmla="*/ 478972 h 3892987"/>
                <a:gd name="connsiteX188" fmla="*/ 2989943 w 8679543"/>
                <a:gd name="connsiteY188" fmla="*/ 464457 h 3892987"/>
                <a:gd name="connsiteX189" fmla="*/ 2902857 w 8679543"/>
                <a:gd name="connsiteY189" fmla="*/ 435429 h 3892987"/>
                <a:gd name="connsiteX190" fmla="*/ 2859314 w 8679543"/>
                <a:gd name="connsiteY190" fmla="*/ 420915 h 3892987"/>
                <a:gd name="connsiteX191" fmla="*/ 2728686 w 8679543"/>
                <a:gd name="connsiteY191" fmla="*/ 362857 h 3892987"/>
                <a:gd name="connsiteX192" fmla="*/ 2685143 w 8679543"/>
                <a:gd name="connsiteY192" fmla="*/ 348343 h 3892987"/>
                <a:gd name="connsiteX193" fmla="*/ 2641600 w 8679543"/>
                <a:gd name="connsiteY193" fmla="*/ 333829 h 3892987"/>
                <a:gd name="connsiteX194" fmla="*/ 2525486 w 8679543"/>
                <a:gd name="connsiteY194" fmla="*/ 290286 h 3892987"/>
                <a:gd name="connsiteX195" fmla="*/ 2438400 w 8679543"/>
                <a:gd name="connsiteY195" fmla="*/ 261257 h 3892987"/>
                <a:gd name="connsiteX196" fmla="*/ 2380343 w 8679543"/>
                <a:gd name="connsiteY196" fmla="*/ 246743 h 3892987"/>
                <a:gd name="connsiteX197" fmla="*/ 2206171 w 8679543"/>
                <a:gd name="connsiteY197" fmla="*/ 261257 h 3892987"/>
                <a:gd name="connsiteX198" fmla="*/ 2119086 w 8679543"/>
                <a:gd name="connsiteY198" fmla="*/ 275772 h 3892987"/>
                <a:gd name="connsiteX199" fmla="*/ 1669143 w 8679543"/>
                <a:gd name="connsiteY199" fmla="*/ 261257 h 3892987"/>
                <a:gd name="connsiteX200" fmla="*/ 1407886 w 8679543"/>
                <a:gd name="connsiteY200" fmla="*/ 304800 h 3892987"/>
                <a:gd name="connsiteX201" fmla="*/ 1364343 w 8679543"/>
                <a:gd name="connsiteY201" fmla="*/ 348343 h 3892987"/>
                <a:gd name="connsiteX202" fmla="*/ 1204686 w 8679543"/>
                <a:gd name="connsiteY202" fmla="*/ 275772 h 3892987"/>
                <a:gd name="connsiteX203" fmla="*/ 1204686 w 8679543"/>
                <a:gd name="connsiteY203" fmla="*/ 275772 h 3892987"/>
                <a:gd name="connsiteX204" fmla="*/ 1117600 w 8679543"/>
                <a:gd name="connsiteY204" fmla="*/ 246743 h 3892987"/>
                <a:gd name="connsiteX205" fmla="*/ 1030514 w 8679543"/>
                <a:gd name="connsiteY205" fmla="*/ 203200 h 3892987"/>
                <a:gd name="connsiteX206" fmla="*/ 1074057 w 8679543"/>
                <a:gd name="connsiteY206" fmla="*/ 304800 h 3892987"/>
                <a:gd name="connsiteX207" fmla="*/ 1088571 w 8679543"/>
                <a:gd name="connsiteY207" fmla="*/ 362857 h 3892987"/>
                <a:gd name="connsiteX208" fmla="*/ 1132114 w 8679543"/>
                <a:gd name="connsiteY208" fmla="*/ 406400 h 3892987"/>
                <a:gd name="connsiteX209" fmla="*/ 1190171 w 8679543"/>
                <a:gd name="connsiteY209" fmla="*/ 493486 h 3892987"/>
                <a:gd name="connsiteX210" fmla="*/ 1219200 w 8679543"/>
                <a:gd name="connsiteY210" fmla="*/ 537029 h 3892987"/>
                <a:gd name="connsiteX211" fmla="*/ 1233714 w 8679543"/>
                <a:gd name="connsiteY211" fmla="*/ 711200 h 3892987"/>
                <a:gd name="connsiteX212" fmla="*/ 1248228 w 8679543"/>
                <a:gd name="connsiteY212" fmla="*/ 754743 h 3892987"/>
                <a:gd name="connsiteX213" fmla="*/ 1262743 w 8679543"/>
                <a:gd name="connsiteY213" fmla="*/ 928915 h 3892987"/>
                <a:gd name="connsiteX214" fmla="*/ 1219200 w 8679543"/>
                <a:gd name="connsiteY214" fmla="*/ 957943 h 3892987"/>
                <a:gd name="connsiteX215" fmla="*/ 1190171 w 8679543"/>
                <a:gd name="connsiteY215" fmla="*/ 1001486 h 3892987"/>
                <a:gd name="connsiteX216" fmla="*/ 1262743 w 8679543"/>
                <a:gd name="connsiteY216" fmla="*/ 1103086 h 3892987"/>
                <a:gd name="connsiteX217" fmla="*/ 1306286 w 8679543"/>
                <a:gd name="connsiteY217" fmla="*/ 1132115 h 3892987"/>
                <a:gd name="connsiteX218" fmla="*/ 1335314 w 8679543"/>
                <a:gd name="connsiteY218" fmla="*/ 1233715 h 3892987"/>
                <a:gd name="connsiteX219" fmla="*/ 1465943 w 8679543"/>
                <a:gd name="connsiteY219" fmla="*/ 1291772 h 3892987"/>
                <a:gd name="connsiteX220" fmla="*/ 1611086 w 8679543"/>
                <a:gd name="connsiteY220" fmla="*/ 1364343 h 3892987"/>
                <a:gd name="connsiteX221" fmla="*/ 1654628 w 8679543"/>
                <a:gd name="connsiteY221" fmla="*/ 1393372 h 3892987"/>
                <a:gd name="connsiteX222" fmla="*/ 1698171 w 8679543"/>
                <a:gd name="connsiteY222" fmla="*/ 1407886 h 3892987"/>
                <a:gd name="connsiteX223" fmla="*/ 2046514 w 8679543"/>
                <a:gd name="connsiteY223" fmla="*/ 1422400 h 3892987"/>
                <a:gd name="connsiteX224" fmla="*/ 2104571 w 8679543"/>
                <a:gd name="connsiteY224" fmla="*/ 1436915 h 3892987"/>
                <a:gd name="connsiteX225" fmla="*/ 2148114 w 8679543"/>
                <a:gd name="connsiteY225" fmla="*/ 1451429 h 3892987"/>
                <a:gd name="connsiteX226" fmla="*/ 2119086 w 8679543"/>
                <a:gd name="connsiteY226" fmla="*/ 1509486 h 3892987"/>
                <a:gd name="connsiteX227" fmla="*/ 2104571 w 8679543"/>
                <a:gd name="connsiteY227" fmla="*/ 1553029 h 3892987"/>
                <a:gd name="connsiteX228" fmla="*/ 2061028 w 8679543"/>
                <a:gd name="connsiteY228" fmla="*/ 1640115 h 3892987"/>
                <a:gd name="connsiteX229" fmla="*/ 2090057 w 8679543"/>
                <a:gd name="connsiteY229" fmla="*/ 1857829 h 3892987"/>
                <a:gd name="connsiteX230" fmla="*/ 2104571 w 8679543"/>
                <a:gd name="connsiteY230" fmla="*/ 1959429 h 3892987"/>
                <a:gd name="connsiteX231" fmla="*/ 2119086 w 8679543"/>
                <a:gd name="connsiteY231" fmla="*/ 2032000 h 3892987"/>
                <a:gd name="connsiteX232" fmla="*/ 2133600 w 8679543"/>
                <a:gd name="connsiteY232" fmla="*/ 2075543 h 3892987"/>
                <a:gd name="connsiteX233" fmla="*/ 2177143 w 8679543"/>
                <a:gd name="connsiteY233" fmla="*/ 2090057 h 3892987"/>
                <a:gd name="connsiteX234" fmla="*/ 2220686 w 8679543"/>
                <a:gd name="connsiteY234" fmla="*/ 2177143 h 3892987"/>
                <a:gd name="connsiteX235" fmla="*/ 2264228 w 8679543"/>
                <a:gd name="connsiteY235" fmla="*/ 2264229 h 3892987"/>
                <a:gd name="connsiteX236" fmla="*/ 2206171 w 8679543"/>
                <a:gd name="connsiteY236" fmla="*/ 2380343 h 3892987"/>
                <a:gd name="connsiteX237" fmla="*/ 2104571 w 8679543"/>
                <a:gd name="connsiteY237" fmla="*/ 2365829 h 3892987"/>
                <a:gd name="connsiteX238" fmla="*/ 2017486 w 8679543"/>
                <a:gd name="connsiteY238" fmla="*/ 2322286 h 3892987"/>
                <a:gd name="connsiteX239" fmla="*/ 1973943 w 8679543"/>
                <a:gd name="connsiteY239" fmla="*/ 2307772 h 3892987"/>
                <a:gd name="connsiteX240" fmla="*/ 1901371 w 8679543"/>
                <a:gd name="connsiteY240" fmla="*/ 2278743 h 3892987"/>
                <a:gd name="connsiteX241" fmla="*/ 1683657 w 8679543"/>
                <a:gd name="connsiteY241" fmla="*/ 2293257 h 3892987"/>
                <a:gd name="connsiteX242" fmla="*/ 1669143 w 8679543"/>
                <a:gd name="connsiteY242" fmla="*/ 2336800 h 3892987"/>
                <a:gd name="connsiteX243" fmla="*/ 1582057 w 8679543"/>
                <a:gd name="connsiteY243" fmla="*/ 2380343 h 3892987"/>
                <a:gd name="connsiteX244" fmla="*/ 1407886 w 8679543"/>
                <a:gd name="connsiteY244" fmla="*/ 2351315 h 3892987"/>
                <a:gd name="connsiteX245" fmla="*/ 1364343 w 8679543"/>
                <a:gd name="connsiteY245" fmla="*/ 2322286 h 3892987"/>
                <a:gd name="connsiteX246" fmla="*/ 1335314 w 8679543"/>
                <a:gd name="connsiteY246" fmla="*/ 2278743 h 3892987"/>
                <a:gd name="connsiteX247" fmla="*/ 1248228 w 8679543"/>
                <a:gd name="connsiteY247" fmla="*/ 2249715 h 3892987"/>
                <a:gd name="connsiteX248" fmla="*/ 1204686 w 8679543"/>
                <a:gd name="connsiteY248" fmla="*/ 2235200 h 3892987"/>
                <a:gd name="connsiteX249" fmla="*/ 1030514 w 8679543"/>
                <a:gd name="connsiteY249" fmla="*/ 2148115 h 3892987"/>
                <a:gd name="connsiteX250" fmla="*/ 928914 w 8679543"/>
                <a:gd name="connsiteY250" fmla="*/ 2119086 h 3892987"/>
                <a:gd name="connsiteX251" fmla="*/ 841828 w 8679543"/>
                <a:gd name="connsiteY251" fmla="*/ 2090057 h 3892987"/>
                <a:gd name="connsiteX252" fmla="*/ 827314 w 8679543"/>
                <a:gd name="connsiteY252" fmla="*/ 2046515 h 3892987"/>
                <a:gd name="connsiteX253" fmla="*/ 696686 w 8679543"/>
                <a:gd name="connsiteY253" fmla="*/ 1973943 h 3892987"/>
                <a:gd name="connsiteX254" fmla="*/ 609600 w 8679543"/>
                <a:gd name="connsiteY254" fmla="*/ 1915886 h 3892987"/>
                <a:gd name="connsiteX255" fmla="*/ 493486 w 8679543"/>
                <a:gd name="connsiteY255" fmla="*/ 1785257 h 3892987"/>
                <a:gd name="connsiteX256" fmla="*/ 449943 w 8679543"/>
                <a:gd name="connsiteY256" fmla="*/ 1770743 h 3892987"/>
                <a:gd name="connsiteX257" fmla="*/ 362857 w 8679543"/>
                <a:gd name="connsiteY257" fmla="*/ 1727200 h 3892987"/>
                <a:gd name="connsiteX258" fmla="*/ 145143 w 8679543"/>
                <a:gd name="connsiteY258" fmla="*/ 1741715 h 3892987"/>
                <a:gd name="connsiteX259" fmla="*/ 101600 w 8679543"/>
                <a:gd name="connsiteY259" fmla="*/ 1756229 h 3892987"/>
                <a:gd name="connsiteX260" fmla="*/ 87086 w 8679543"/>
                <a:gd name="connsiteY260" fmla="*/ 1814286 h 3892987"/>
                <a:gd name="connsiteX261" fmla="*/ 0 w 8679543"/>
                <a:gd name="connsiteY261" fmla="*/ 1886857 h 3892987"/>
                <a:gd name="connsiteX262" fmla="*/ 43543 w 8679543"/>
                <a:gd name="connsiteY262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291771 w 8679543"/>
                <a:gd name="connsiteY8" fmla="*/ 3338286 h 3892987"/>
                <a:gd name="connsiteX9" fmla="*/ 1320800 w 8679543"/>
                <a:gd name="connsiteY9" fmla="*/ 3381829 h 3892987"/>
                <a:gd name="connsiteX10" fmla="*/ 1378857 w 8679543"/>
                <a:gd name="connsiteY10" fmla="*/ 3483429 h 3892987"/>
                <a:gd name="connsiteX11" fmla="*/ 1494971 w 8679543"/>
                <a:gd name="connsiteY11" fmla="*/ 3628572 h 3892987"/>
                <a:gd name="connsiteX12" fmla="*/ 1553028 w 8679543"/>
                <a:gd name="connsiteY12" fmla="*/ 3701143 h 3892987"/>
                <a:gd name="connsiteX13" fmla="*/ 1625600 w 8679543"/>
                <a:gd name="connsiteY13" fmla="*/ 3759200 h 3892987"/>
                <a:gd name="connsiteX14" fmla="*/ 1712686 w 8679543"/>
                <a:gd name="connsiteY14" fmla="*/ 3802743 h 3892987"/>
                <a:gd name="connsiteX15" fmla="*/ 1843314 w 8679543"/>
                <a:gd name="connsiteY15" fmla="*/ 3860800 h 3892987"/>
                <a:gd name="connsiteX16" fmla="*/ 2133600 w 8679543"/>
                <a:gd name="connsiteY16" fmla="*/ 3875315 h 3892987"/>
                <a:gd name="connsiteX17" fmla="*/ 2424565 w 8679543"/>
                <a:gd name="connsiteY17" fmla="*/ 3888922 h 3892987"/>
                <a:gd name="connsiteX18" fmla="*/ 2400300 w 8679543"/>
                <a:gd name="connsiteY18" fmla="*/ 3768272 h 3892987"/>
                <a:gd name="connsiteX19" fmla="*/ 2336800 w 8679543"/>
                <a:gd name="connsiteY19" fmla="*/ 3556000 h 3892987"/>
                <a:gd name="connsiteX20" fmla="*/ 2307771 w 8679543"/>
                <a:gd name="connsiteY20" fmla="*/ 3468915 h 3892987"/>
                <a:gd name="connsiteX21" fmla="*/ 2264228 w 8679543"/>
                <a:gd name="connsiteY21" fmla="*/ 3381829 h 3892987"/>
                <a:gd name="connsiteX22" fmla="*/ 2159680 w 8679543"/>
                <a:gd name="connsiteY22" fmla="*/ 3051855 h 3892987"/>
                <a:gd name="connsiteX23" fmla="*/ 2027011 w 8679543"/>
                <a:gd name="connsiteY23" fmla="*/ 2621190 h 3892987"/>
                <a:gd name="connsiteX24" fmla="*/ 2128157 w 8679543"/>
                <a:gd name="connsiteY24" fmla="*/ 2896961 h 3892987"/>
                <a:gd name="connsiteX25" fmla="*/ 2279876 w 8679543"/>
                <a:gd name="connsiteY25" fmla="*/ 3077029 h 3892987"/>
                <a:gd name="connsiteX26" fmla="*/ 2351314 w 8679543"/>
                <a:gd name="connsiteY26" fmla="*/ 2873829 h 3892987"/>
                <a:gd name="connsiteX27" fmla="*/ 2322286 w 8679543"/>
                <a:gd name="connsiteY27" fmla="*/ 2772229 h 3892987"/>
                <a:gd name="connsiteX28" fmla="*/ 2365375 w 8679543"/>
                <a:gd name="connsiteY28" fmla="*/ 2607582 h 3892987"/>
                <a:gd name="connsiteX29" fmla="*/ 2448152 w 8679543"/>
                <a:gd name="connsiteY29" fmla="*/ 2444297 h 3892987"/>
                <a:gd name="connsiteX30" fmla="*/ 2583543 w 8679543"/>
                <a:gd name="connsiteY30" fmla="*/ 2481943 h 3892987"/>
                <a:gd name="connsiteX31" fmla="*/ 2627086 w 8679543"/>
                <a:gd name="connsiteY31" fmla="*/ 2467429 h 3892987"/>
                <a:gd name="connsiteX32" fmla="*/ 2685143 w 8679543"/>
                <a:gd name="connsiteY32" fmla="*/ 2394857 h 3892987"/>
                <a:gd name="connsiteX33" fmla="*/ 2743200 w 8679543"/>
                <a:gd name="connsiteY33" fmla="*/ 2307772 h 3892987"/>
                <a:gd name="connsiteX34" fmla="*/ 2801257 w 8679543"/>
                <a:gd name="connsiteY34" fmla="*/ 2177143 h 3892987"/>
                <a:gd name="connsiteX35" fmla="*/ 2830286 w 8679543"/>
                <a:gd name="connsiteY35" fmla="*/ 2090057 h 3892987"/>
                <a:gd name="connsiteX36" fmla="*/ 2975428 w 8679543"/>
                <a:gd name="connsiteY36" fmla="*/ 2002972 h 3892987"/>
                <a:gd name="connsiteX37" fmla="*/ 3033486 w 8679543"/>
                <a:gd name="connsiteY37" fmla="*/ 1944915 h 3892987"/>
                <a:gd name="connsiteX38" fmla="*/ 3106057 w 8679543"/>
                <a:gd name="connsiteY38" fmla="*/ 1857829 h 3892987"/>
                <a:gd name="connsiteX39" fmla="*/ 3164114 w 8679543"/>
                <a:gd name="connsiteY39" fmla="*/ 1828800 h 3892987"/>
                <a:gd name="connsiteX40" fmla="*/ 3439886 w 8679543"/>
                <a:gd name="connsiteY40" fmla="*/ 1814286 h 3892987"/>
                <a:gd name="connsiteX41" fmla="*/ 3497943 w 8679543"/>
                <a:gd name="connsiteY41" fmla="*/ 1901372 h 3892987"/>
                <a:gd name="connsiteX42" fmla="*/ 3628571 w 8679543"/>
                <a:gd name="connsiteY42" fmla="*/ 1944915 h 3892987"/>
                <a:gd name="connsiteX43" fmla="*/ 3672114 w 8679543"/>
                <a:gd name="connsiteY43" fmla="*/ 1959429 h 3892987"/>
                <a:gd name="connsiteX44" fmla="*/ 3730171 w 8679543"/>
                <a:gd name="connsiteY44" fmla="*/ 2002972 h 3892987"/>
                <a:gd name="connsiteX45" fmla="*/ 3744686 w 8679543"/>
                <a:gd name="connsiteY45" fmla="*/ 2046515 h 3892987"/>
                <a:gd name="connsiteX46" fmla="*/ 3773714 w 8679543"/>
                <a:gd name="connsiteY46" fmla="*/ 2090057 h 3892987"/>
                <a:gd name="connsiteX47" fmla="*/ 3817257 w 8679543"/>
                <a:gd name="connsiteY47" fmla="*/ 2177143 h 3892987"/>
                <a:gd name="connsiteX48" fmla="*/ 3860800 w 8679543"/>
                <a:gd name="connsiteY48" fmla="*/ 2220686 h 3892987"/>
                <a:gd name="connsiteX49" fmla="*/ 3889828 w 8679543"/>
                <a:gd name="connsiteY49" fmla="*/ 2264229 h 3892987"/>
                <a:gd name="connsiteX50" fmla="*/ 3933371 w 8679543"/>
                <a:gd name="connsiteY50" fmla="*/ 2307772 h 3892987"/>
                <a:gd name="connsiteX51" fmla="*/ 4034971 w 8679543"/>
                <a:gd name="connsiteY51" fmla="*/ 2409372 h 3892987"/>
                <a:gd name="connsiteX52" fmla="*/ 4107543 w 8679543"/>
                <a:gd name="connsiteY52" fmla="*/ 2481943 h 3892987"/>
                <a:gd name="connsiteX53" fmla="*/ 4180114 w 8679543"/>
                <a:gd name="connsiteY53" fmla="*/ 2540000 h 3892987"/>
                <a:gd name="connsiteX54" fmla="*/ 4238171 w 8679543"/>
                <a:gd name="connsiteY54" fmla="*/ 2627086 h 3892987"/>
                <a:gd name="connsiteX55" fmla="*/ 4267200 w 8679543"/>
                <a:gd name="connsiteY55" fmla="*/ 2670629 h 3892987"/>
                <a:gd name="connsiteX56" fmla="*/ 4470400 w 8679543"/>
                <a:gd name="connsiteY56" fmla="*/ 2714172 h 3892987"/>
                <a:gd name="connsiteX57" fmla="*/ 4557486 w 8679543"/>
                <a:gd name="connsiteY57" fmla="*/ 2757715 h 3892987"/>
                <a:gd name="connsiteX58" fmla="*/ 4659086 w 8679543"/>
                <a:gd name="connsiteY58" fmla="*/ 2801257 h 3892987"/>
                <a:gd name="connsiteX59" fmla="*/ 4963886 w 8679543"/>
                <a:gd name="connsiteY59" fmla="*/ 2902857 h 3892987"/>
                <a:gd name="connsiteX60" fmla="*/ 5007428 w 8679543"/>
                <a:gd name="connsiteY60" fmla="*/ 2931886 h 3892987"/>
                <a:gd name="connsiteX61" fmla="*/ 5036457 w 8679543"/>
                <a:gd name="connsiteY61" fmla="*/ 2975429 h 3892987"/>
                <a:gd name="connsiteX62" fmla="*/ 5080000 w 8679543"/>
                <a:gd name="connsiteY62" fmla="*/ 3033486 h 3892987"/>
                <a:gd name="connsiteX63" fmla="*/ 5123543 w 8679543"/>
                <a:gd name="connsiteY63" fmla="*/ 3062515 h 3892987"/>
                <a:gd name="connsiteX64" fmla="*/ 5152571 w 8679543"/>
                <a:gd name="connsiteY64" fmla="*/ 3106057 h 3892987"/>
                <a:gd name="connsiteX65" fmla="*/ 5196114 w 8679543"/>
                <a:gd name="connsiteY65" fmla="*/ 3120572 h 3892987"/>
                <a:gd name="connsiteX66" fmla="*/ 5283200 w 8679543"/>
                <a:gd name="connsiteY66" fmla="*/ 3178629 h 3892987"/>
                <a:gd name="connsiteX67" fmla="*/ 5326743 w 8679543"/>
                <a:gd name="connsiteY67" fmla="*/ 3207657 h 3892987"/>
                <a:gd name="connsiteX68" fmla="*/ 5355771 w 8679543"/>
                <a:gd name="connsiteY68" fmla="*/ 3251200 h 3892987"/>
                <a:gd name="connsiteX69" fmla="*/ 5399314 w 8679543"/>
                <a:gd name="connsiteY69" fmla="*/ 3280229 h 3892987"/>
                <a:gd name="connsiteX70" fmla="*/ 5442857 w 8679543"/>
                <a:gd name="connsiteY70" fmla="*/ 3323772 h 3892987"/>
                <a:gd name="connsiteX71" fmla="*/ 5486400 w 8679543"/>
                <a:gd name="connsiteY71" fmla="*/ 3352800 h 3892987"/>
                <a:gd name="connsiteX72" fmla="*/ 5529943 w 8679543"/>
                <a:gd name="connsiteY72" fmla="*/ 3396343 h 3892987"/>
                <a:gd name="connsiteX73" fmla="*/ 5573486 w 8679543"/>
                <a:gd name="connsiteY73" fmla="*/ 3425372 h 3892987"/>
                <a:gd name="connsiteX74" fmla="*/ 5617028 w 8679543"/>
                <a:gd name="connsiteY74" fmla="*/ 3468915 h 3892987"/>
                <a:gd name="connsiteX75" fmla="*/ 5660571 w 8679543"/>
                <a:gd name="connsiteY75" fmla="*/ 3483429 h 3892987"/>
                <a:gd name="connsiteX76" fmla="*/ 5747657 w 8679543"/>
                <a:gd name="connsiteY76" fmla="*/ 3454400 h 3892987"/>
                <a:gd name="connsiteX77" fmla="*/ 5791200 w 8679543"/>
                <a:gd name="connsiteY77" fmla="*/ 3425372 h 3892987"/>
                <a:gd name="connsiteX78" fmla="*/ 5834743 w 8679543"/>
                <a:gd name="connsiteY78" fmla="*/ 3410857 h 3892987"/>
                <a:gd name="connsiteX79" fmla="*/ 5878286 w 8679543"/>
                <a:gd name="connsiteY79" fmla="*/ 3381829 h 3892987"/>
                <a:gd name="connsiteX80" fmla="*/ 5965371 w 8679543"/>
                <a:gd name="connsiteY80" fmla="*/ 3352800 h 3892987"/>
                <a:gd name="connsiteX81" fmla="*/ 6066971 w 8679543"/>
                <a:gd name="connsiteY81" fmla="*/ 3323772 h 3892987"/>
                <a:gd name="connsiteX82" fmla="*/ 6241143 w 8679543"/>
                <a:gd name="connsiteY82" fmla="*/ 3338286 h 3892987"/>
                <a:gd name="connsiteX83" fmla="*/ 6270171 w 8679543"/>
                <a:gd name="connsiteY83" fmla="*/ 3381829 h 3892987"/>
                <a:gd name="connsiteX84" fmla="*/ 6342743 w 8679543"/>
                <a:gd name="connsiteY84" fmla="*/ 3512457 h 3892987"/>
                <a:gd name="connsiteX85" fmla="*/ 6386286 w 8679543"/>
                <a:gd name="connsiteY85" fmla="*/ 3556000 h 3892987"/>
                <a:gd name="connsiteX86" fmla="*/ 6473371 w 8679543"/>
                <a:gd name="connsiteY86" fmla="*/ 3614057 h 3892987"/>
                <a:gd name="connsiteX87" fmla="*/ 6821714 w 8679543"/>
                <a:gd name="connsiteY87" fmla="*/ 3599543 h 3892987"/>
                <a:gd name="connsiteX88" fmla="*/ 7024914 w 8679543"/>
                <a:gd name="connsiteY88" fmla="*/ 3570515 h 3892987"/>
                <a:gd name="connsiteX89" fmla="*/ 7155543 w 8679543"/>
                <a:gd name="connsiteY89" fmla="*/ 3556000 h 3892987"/>
                <a:gd name="connsiteX90" fmla="*/ 7445828 w 8679543"/>
                <a:gd name="connsiteY90" fmla="*/ 3585029 h 3892987"/>
                <a:gd name="connsiteX91" fmla="*/ 7489371 w 8679543"/>
                <a:gd name="connsiteY91" fmla="*/ 3614057 h 3892987"/>
                <a:gd name="connsiteX92" fmla="*/ 7590971 w 8679543"/>
                <a:gd name="connsiteY92" fmla="*/ 3628572 h 3892987"/>
                <a:gd name="connsiteX93" fmla="*/ 8389257 w 8679543"/>
                <a:gd name="connsiteY93" fmla="*/ 3439886 h 3892987"/>
                <a:gd name="connsiteX94" fmla="*/ 8374743 w 8679543"/>
                <a:gd name="connsiteY94" fmla="*/ 3396343 h 3892987"/>
                <a:gd name="connsiteX95" fmla="*/ 8360228 w 8679543"/>
                <a:gd name="connsiteY95" fmla="*/ 3338286 h 3892987"/>
                <a:gd name="connsiteX96" fmla="*/ 8374743 w 8679543"/>
                <a:gd name="connsiteY96" fmla="*/ 2699657 h 3892987"/>
                <a:gd name="connsiteX97" fmla="*/ 8447314 w 8679543"/>
                <a:gd name="connsiteY97" fmla="*/ 2525486 h 3892987"/>
                <a:gd name="connsiteX98" fmla="*/ 8490857 w 8679543"/>
                <a:gd name="connsiteY98" fmla="*/ 2438400 h 3892987"/>
                <a:gd name="connsiteX99" fmla="*/ 8534400 w 8679543"/>
                <a:gd name="connsiteY99" fmla="*/ 2307772 h 3892987"/>
                <a:gd name="connsiteX100" fmla="*/ 8548914 w 8679543"/>
                <a:gd name="connsiteY100" fmla="*/ 2264229 h 3892987"/>
                <a:gd name="connsiteX101" fmla="*/ 8519886 w 8679543"/>
                <a:gd name="connsiteY101" fmla="*/ 2119086 h 3892987"/>
                <a:gd name="connsiteX102" fmla="*/ 8490857 w 8679543"/>
                <a:gd name="connsiteY102" fmla="*/ 2032000 h 3892987"/>
                <a:gd name="connsiteX103" fmla="*/ 8505371 w 8679543"/>
                <a:gd name="connsiteY103" fmla="*/ 1654629 h 3892987"/>
                <a:gd name="connsiteX104" fmla="*/ 8548914 w 8679543"/>
                <a:gd name="connsiteY104" fmla="*/ 1567543 h 3892987"/>
                <a:gd name="connsiteX105" fmla="*/ 8592457 w 8679543"/>
                <a:gd name="connsiteY105" fmla="*/ 1553029 h 3892987"/>
                <a:gd name="connsiteX106" fmla="*/ 8621486 w 8679543"/>
                <a:gd name="connsiteY106" fmla="*/ 1465943 h 3892987"/>
                <a:gd name="connsiteX107" fmla="*/ 8636000 w 8679543"/>
                <a:gd name="connsiteY107" fmla="*/ 1422400 h 3892987"/>
                <a:gd name="connsiteX108" fmla="*/ 8679543 w 8679543"/>
                <a:gd name="connsiteY108" fmla="*/ 1335315 h 3892987"/>
                <a:gd name="connsiteX109" fmla="*/ 8505371 w 8679543"/>
                <a:gd name="connsiteY109" fmla="*/ 1059543 h 3892987"/>
                <a:gd name="connsiteX110" fmla="*/ 8447314 w 8679543"/>
                <a:gd name="connsiteY110" fmla="*/ 1030515 h 3892987"/>
                <a:gd name="connsiteX111" fmla="*/ 8389257 w 8679543"/>
                <a:gd name="connsiteY111" fmla="*/ 1016000 h 3892987"/>
                <a:gd name="connsiteX112" fmla="*/ 8345714 w 8679543"/>
                <a:gd name="connsiteY112" fmla="*/ 986972 h 3892987"/>
                <a:gd name="connsiteX113" fmla="*/ 8302171 w 8679543"/>
                <a:gd name="connsiteY113" fmla="*/ 972457 h 3892987"/>
                <a:gd name="connsiteX114" fmla="*/ 8316686 w 8679543"/>
                <a:gd name="connsiteY114" fmla="*/ 798286 h 3892987"/>
                <a:gd name="connsiteX115" fmla="*/ 8360228 w 8679543"/>
                <a:gd name="connsiteY115" fmla="*/ 783772 h 3892987"/>
                <a:gd name="connsiteX116" fmla="*/ 8432800 w 8679543"/>
                <a:gd name="connsiteY116" fmla="*/ 261257 h 3892987"/>
                <a:gd name="connsiteX117" fmla="*/ 8418286 w 8679543"/>
                <a:gd name="connsiteY117" fmla="*/ 101600 h 3892987"/>
                <a:gd name="connsiteX118" fmla="*/ 8374743 w 8679543"/>
                <a:gd name="connsiteY118" fmla="*/ 116115 h 3892987"/>
                <a:gd name="connsiteX119" fmla="*/ 8287657 w 8679543"/>
                <a:gd name="connsiteY119" fmla="*/ 159657 h 3892987"/>
                <a:gd name="connsiteX120" fmla="*/ 8128000 w 8679543"/>
                <a:gd name="connsiteY120" fmla="*/ 130629 h 3892987"/>
                <a:gd name="connsiteX121" fmla="*/ 8084457 w 8679543"/>
                <a:gd name="connsiteY121" fmla="*/ 101600 h 3892987"/>
                <a:gd name="connsiteX122" fmla="*/ 7997371 w 8679543"/>
                <a:gd name="connsiteY122" fmla="*/ 72572 h 3892987"/>
                <a:gd name="connsiteX123" fmla="*/ 7953828 w 8679543"/>
                <a:gd name="connsiteY123" fmla="*/ 188686 h 3892987"/>
                <a:gd name="connsiteX124" fmla="*/ 7910286 w 8679543"/>
                <a:gd name="connsiteY124" fmla="*/ 203200 h 3892987"/>
                <a:gd name="connsiteX125" fmla="*/ 7779657 w 8679543"/>
                <a:gd name="connsiteY125" fmla="*/ 188686 h 3892987"/>
                <a:gd name="connsiteX126" fmla="*/ 7736114 w 8679543"/>
                <a:gd name="connsiteY126" fmla="*/ 174172 h 3892987"/>
                <a:gd name="connsiteX127" fmla="*/ 7692571 w 8679543"/>
                <a:gd name="connsiteY127" fmla="*/ 130629 h 3892987"/>
                <a:gd name="connsiteX128" fmla="*/ 7605486 w 8679543"/>
                <a:gd name="connsiteY128" fmla="*/ 87086 h 3892987"/>
                <a:gd name="connsiteX129" fmla="*/ 7518400 w 8679543"/>
                <a:gd name="connsiteY129" fmla="*/ 43543 h 3892987"/>
                <a:gd name="connsiteX130" fmla="*/ 7431314 w 8679543"/>
                <a:gd name="connsiteY130" fmla="*/ 0 h 3892987"/>
                <a:gd name="connsiteX131" fmla="*/ 7329714 w 8679543"/>
                <a:gd name="connsiteY131" fmla="*/ 29029 h 3892987"/>
                <a:gd name="connsiteX132" fmla="*/ 7286171 w 8679543"/>
                <a:gd name="connsiteY132" fmla="*/ 58057 h 3892987"/>
                <a:gd name="connsiteX133" fmla="*/ 7242628 w 8679543"/>
                <a:gd name="connsiteY133" fmla="*/ 72572 h 3892987"/>
                <a:gd name="connsiteX134" fmla="*/ 7155543 w 8679543"/>
                <a:gd name="connsiteY134" fmla="*/ 145143 h 3892987"/>
                <a:gd name="connsiteX135" fmla="*/ 7112000 w 8679543"/>
                <a:gd name="connsiteY135" fmla="*/ 159657 h 3892987"/>
                <a:gd name="connsiteX136" fmla="*/ 7024914 w 8679543"/>
                <a:gd name="connsiteY136" fmla="*/ 203200 h 3892987"/>
                <a:gd name="connsiteX137" fmla="*/ 6937828 w 8679543"/>
                <a:gd name="connsiteY137" fmla="*/ 246743 h 3892987"/>
                <a:gd name="connsiteX138" fmla="*/ 6894286 w 8679543"/>
                <a:gd name="connsiteY138" fmla="*/ 275772 h 3892987"/>
                <a:gd name="connsiteX139" fmla="*/ 6792686 w 8679543"/>
                <a:gd name="connsiteY139" fmla="*/ 261257 h 3892987"/>
                <a:gd name="connsiteX140" fmla="*/ 6763657 w 8679543"/>
                <a:gd name="connsiteY140" fmla="*/ 217715 h 3892987"/>
                <a:gd name="connsiteX141" fmla="*/ 6720114 w 8679543"/>
                <a:gd name="connsiteY141" fmla="*/ 174172 h 3892987"/>
                <a:gd name="connsiteX142" fmla="*/ 6705600 w 8679543"/>
                <a:gd name="connsiteY142" fmla="*/ 130629 h 3892987"/>
                <a:gd name="connsiteX143" fmla="*/ 6618514 w 8679543"/>
                <a:gd name="connsiteY143" fmla="*/ 101600 h 3892987"/>
                <a:gd name="connsiteX144" fmla="*/ 6574971 w 8679543"/>
                <a:gd name="connsiteY144" fmla="*/ 87086 h 3892987"/>
                <a:gd name="connsiteX145" fmla="*/ 6531428 w 8679543"/>
                <a:gd name="connsiteY145" fmla="*/ 72572 h 3892987"/>
                <a:gd name="connsiteX146" fmla="*/ 6458857 w 8679543"/>
                <a:gd name="connsiteY146" fmla="*/ 58057 h 3892987"/>
                <a:gd name="connsiteX147" fmla="*/ 6183086 w 8679543"/>
                <a:gd name="connsiteY147" fmla="*/ 72572 h 3892987"/>
                <a:gd name="connsiteX148" fmla="*/ 6052457 w 8679543"/>
                <a:gd name="connsiteY148" fmla="*/ 116115 h 3892987"/>
                <a:gd name="connsiteX149" fmla="*/ 6023428 w 8679543"/>
                <a:gd name="connsiteY149" fmla="*/ 159657 h 3892987"/>
                <a:gd name="connsiteX150" fmla="*/ 5936343 w 8679543"/>
                <a:gd name="connsiteY150" fmla="*/ 203200 h 3892987"/>
                <a:gd name="connsiteX151" fmla="*/ 5878286 w 8679543"/>
                <a:gd name="connsiteY151" fmla="*/ 290286 h 3892987"/>
                <a:gd name="connsiteX152" fmla="*/ 5849257 w 8679543"/>
                <a:gd name="connsiteY152" fmla="*/ 377372 h 3892987"/>
                <a:gd name="connsiteX153" fmla="*/ 5863771 w 8679543"/>
                <a:gd name="connsiteY153" fmla="*/ 493486 h 3892987"/>
                <a:gd name="connsiteX154" fmla="*/ 5863771 w 8679543"/>
                <a:gd name="connsiteY154" fmla="*/ 711200 h 3892987"/>
                <a:gd name="connsiteX155" fmla="*/ 5820228 w 8679543"/>
                <a:gd name="connsiteY155" fmla="*/ 740229 h 3892987"/>
                <a:gd name="connsiteX156" fmla="*/ 5675086 w 8679543"/>
                <a:gd name="connsiteY156" fmla="*/ 769257 h 3892987"/>
                <a:gd name="connsiteX157" fmla="*/ 5384800 w 8679543"/>
                <a:gd name="connsiteY157" fmla="*/ 783772 h 3892987"/>
                <a:gd name="connsiteX158" fmla="*/ 5384800 w 8679543"/>
                <a:gd name="connsiteY158" fmla="*/ 943429 h 3892987"/>
                <a:gd name="connsiteX159" fmla="*/ 5442857 w 8679543"/>
                <a:gd name="connsiteY159" fmla="*/ 1030515 h 3892987"/>
                <a:gd name="connsiteX160" fmla="*/ 5457371 w 8679543"/>
                <a:gd name="connsiteY160" fmla="*/ 1074057 h 3892987"/>
                <a:gd name="connsiteX161" fmla="*/ 5457371 w 8679543"/>
                <a:gd name="connsiteY161" fmla="*/ 1306286 h 3892987"/>
                <a:gd name="connsiteX162" fmla="*/ 5413828 w 8679543"/>
                <a:gd name="connsiteY162" fmla="*/ 1335315 h 3892987"/>
                <a:gd name="connsiteX163" fmla="*/ 5326743 w 8679543"/>
                <a:gd name="connsiteY163" fmla="*/ 1364343 h 3892987"/>
                <a:gd name="connsiteX164" fmla="*/ 5283200 w 8679543"/>
                <a:gd name="connsiteY164" fmla="*/ 1393372 h 3892987"/>
                <a:gd name="connsiteX165" fmla="*/ 4992914 w 8679543"/>
                <a:gd name="connsiteY165" fmla="*/ 1364343 h 3892987"/>
                <a:gd name="connsiteX166" fmla="*/ 4862286 w 8679543"/>
                <a:gd name="connsiteY166" fmla="*/ 1306286 h 3892987"/>
                <a:gd name="connsiteX167" fmla="*/ 4818743 w 8679543"/>
                <a:gd name="connsiteY167" fmla="*/ 1291772 h 3892987"/>
                <a:gd name="connsiteX168" fmla="*/ 4775200 w 8679543"/>
                <a:gd name="connsiteY168" fmla="*/ 1204686 h 3892987"/>
                <a:gd name="connsiteX169" fmla="*/ 4746171 w 8679543"/>
                <a:gd name="connsiteY169" fmla="*/ 1161143 h 3892987"/>
                <a:gd name="connsiteX170" fmla="*/ 4760686 w 8679543"/>
                <a:gd name="connsiteY170" fmla="*/ 1059543 h 3892987"/>
                <a:gd name="connsiteX171" fmla="*/ 4789714 w 8679543"/>
                <a:gd name="connsiteY171" fmla="*/ 972457 h 3892987"/>
                <a:gd name="connsiteX172" fmla="*/ 4731657 w 8679543"/>
                <a:gd name="connsiteY172" fmla="*/ 870857 h 3892987"/>
                <a:gd name="connsiteX173" fmla="*/ 4702628 w 8679543"/>
                <a:gd name="connsiteY173" fmla="*/ 827315 h 3892987"/>
                <a:gd name="connsiteX174" fmla="*/ 4615543 w 8679543"/>
                <a:gd name="connsiteY174" fmla="*/ 798286 h 3892987"/>
                <a:gd name="connsiteX175" fmla="*/ 4528457 w 8679543"/>
                <a:gd name="connsiteY175" fmla="*/ 754743 h 3892987"/>
                <a:gd name="connsiteX176" fmla="*/ 4441371 w 8679543"/>
                <a:gd name="connsiteY176" fmla="*/ 711200 h 3892987"/>
                <a:gd name="connsiteX177" fmla="*/ 4049486 w 8679543"/>
                <a:gd name="connsiteY177" fmla="*/ 696686 h 3892987"/>
                <a:gd name="connsiteX178" fmla="*/ 3860800 w 8679543"/>
                <a:gd name="connsiteY178" fmla="*/ 682172 h 3892987"/>
                <a:gd name="connsiteX179" fmla="*/ 3788228 w 8679543"/>
                <a:gd name="connsiteY179" fmla="*/ 667657 h 3892987"/>
                <a:gd name="connsiteX180" fmla="*/ 3657600 w 8679543"/>
                <a:gd name="connsiteY180" fmla="*/ 653143 h 3892987"/>
                <a:gd name="connsiteX181" fmla="*/ 3439886 w 8679543"/>
                <a:gd name="connsiteY181" fmla="*/ 638629 h 3892987"/>
                <a:gd name="connsiteX182" fmla="*/ 3352800 w 8679543"/>
                <a:gd name="connsiteY182" fmla="*/ 609600 h 3892987"/>
                <a:gd name="connsiteX183" fmla="*/ 3265714 w 8679543"/>
                <a:gd name="connsiteY183" fmla="*/ 566057 h 3892987"/>
                <a:gd name="connsiteX184" fmla="*/ 3207657 w 8679543"/>
                <a:gd name="connsiteY184" fmla="*/ 537029 h 3892987"/>
                <a:gd name="connsiteX185" fmla="*/ 3106057 w 8679543"/>
                <a:gd name="connsiteY185" fmla="*/ 508000 h 3892987"/>
                <a:gd name="connsiteX186" fmla="*/ 3062514 w 8679543"/>
                <a:gd name="connsiteY186" fmla="*/ 478972 h 3892987"/>
                <a:gd name="connsiteX187" fmla="*/ 2989943 w 8679543"/>
                <a:gd name="connsiteY187" fmla="*/ 464457 h 3892987"/>
                <a:gd name="connsiteX188" fmla="*/ 2902857 w 8679543"/>
                <a:gd name="connsiteY188" fmla="*/ 435429 h 3892987"/>
                <a:gd name="connsiteX189" fmla="*/ 2859314 w 8679543"/>
                <a:gd name="connsiteY189" fmla="*/ 420915 h 3892987"/>
                <a:gd name="connsiteX190" fmla="*/ 2728686 w 8679543"/>
                <a:gd name="connsiteY190" fmla="*/ 362857 h 3892987"/>
                <a:gd name="connsiteX191" fmla="*/ 2685143 w 8679543"/>
                <a:gd name="connsiteY191" fmla="*/ 348343 h 3892987"/>
                <a:gd name="connsiteX192" fmla="*/ 2641600 w 8679543"/>
                <a:gd name="connsiteY192" fmla="*/ 333829 h 3892987"/>
                <a:gd name="connsiteX193" fmla="*/ 2525486 w 8679543"/>
                <a:gd name="connsiteY193" fmla="*/ 290286 h 3892987"/>
                <a:gd name="connsiteX194" fmla="*/ 2438400 w 8679543"/>
                <a:gd name="connsiteY194" fmla="*/ 261257 h 3892987"/>
                <a:gd name="connsiteX195" fmla="*/ 2380343 w 8679543"/>
                <a:gd name="connsiteY195" fmla="*/ 246743 h 3892987"/>
                <a:gd name="connsiteX196" fmla="*/ 2206171 w 8679543"/>
                <a:gd name="connsiteY196" fmla="*/ 261257 h 3892987"/>
                <a:gd name="connsiteX197" fmla="*/ 2119086 w 8679543"/>
                <a:gd name="connsiteY197" fmla="*/ 275772 h 3892987"/>
                <a:gd name="connsiteX198" fmla="*/ 1669143 w 8679543"/>
                <a:gd name="connsiteY198" fmla="*/ 261257 h 3892987"/>
                <a:gd name="connsiteX199" fmla="*/ 1407886 w 8679543"/>
                <a:gd name="connsiteY199" fmla="*/ 304800 h 3892987"/>
                <a:gd name="connsiteX200" fmla="*/ 1364343 w 8679543"/>
                <a:gd name="connsiteY200" fmla="*/ 348343 h 3892987"/>
                <a:gd name="connsiteX201" fmla="*/ 1204686 w 8679543"/>
                <a:gd name="connsiteY201" fmla="*/ 275772 h 3892987"/>
                <a:gd name="connsiteX202" fmla="*/ 1204686 w 8679543"/>
                <a:gd name="connsiteY202" fmla="*/ 275772 h 3892987"/>
                <a:gd name="connsiteX203" fmla="*/ 1117600 w 8679543"/>
                <a:gd name="connsiteY203" fmla="*/ 246743 h 3892987"/>
                <a:gd name="connsiteX204" fmla="*/ 1030514 w 8679543"/>
                <a:gd name="connsiteY204" fmla="*/ 203200 h 3892987"/>
                <a:gd name="connsiteX205" fmla="*/ 1074057 w 8679543"/>
                <a:gd name="connsiteY205" fmla="*/ 304800 h 3892987"/>
                <a:gd name="connsiteX206" fmla="*/ 1088571 w 8679543"/>
                <a:gd name="connsiteY206" fmla="*/ 362857 h 3892987"/>
                <a:gd name="connsiteX207" fmla="*/ 1132114 w 8679543"/>
                <a:gd name="connsiteY207" fmla="*/ 406400 h 3892987"/>
                <a:gd name="connsiteX208" fmla="*/ 1190171 w 8679543"/>
                <a:gd name="connsiteY208" fmla="*/ 493486 h 3892987"/>
                <a:gd name="connsiteX209" fmla="*/ 1219200 w 8679543"/>
                <a:gd name="connsiteY209" fmla="*/ 537029 h 3892987"/>
                <a:gd name="connsiteX210" fmla="*/ 1233714 w 8679543"/>
                <a:gd name="connsiteY210" fmla="*/ 711200 h 3892987"/>
                <a:gd name="connsiteX211" fmla="*/ 1248228 w 8679543"/>
                <a:gd name="connsiteY211" fmla="*/ 754743 h 3892987"/>
                <a:gd name="connsiteX212" fmla="*/ 1262743 w 8679543"/>
                <a:gd name="connsiteY212" fmla="*/ 928915 h 3892987"/>
                <a:gd name="connsiteX213" fmla="*/ 1219200 w 8679543"/>
                <a:gd name="connsiteY213" fmla="*/ 957943 h 3892987"/>
                <a:gd name="connsiteX214" fmla="*/ 1190171 w 8679543"/>
                <a:gd name="connsiteY214" fmla="*/ 1001486 h 3892987"/>
                <a:gd name="connsiteX215" fmla="*/ 1262743 w 8679543"/>
                <a:gd name="connsiteY215" fmla="*/ 1103086 h 3892987"/>
                <a:gd name="connsiteX216" fmla="*/ 1306286 w 8679543"/>
                <a:gd name="connsiteY216" fmla="*/ 1132115 h 3892987"/>
                <a:gd name="connsiteX217" fmla="*/ 1335314 w 8679543"/>
                <a:gd name="connsiteY217" fmla="*/ 1233715 h 3892987"/>
                <a:gd name="connsiteX218" fmla="*/ 1465943 w 8679543"/>
                <a:gd name="connsiteY218" fmla="*/ 1291772 h 3892987"/>
                <a:gd name="connsiteX219" fmla="*/ 1611086 w 8679543"/>
                <a:gd name="connsiteY219" fmla="*/ 1364343 h 3892987"/>
                <a:gd name="connsiteX220" fmla="*/ 1654628 w 8679543"/>
                <a:gd name="connsiteY220" fmla="*/ 1393372 h 3892987"/>
                <a:gd name="connsiteX221" fmla="*/ 1698171 w 8679543"/>
                <a:gd name="connsiteY221" fmla="*/ 1407886 h 3892987"/>
                <a:gd name="connsiteX222" fmla="*/ 2046514 w 8679543"/>
                <a:gd name="connsiteY222" fmla="*/ 1422400 h 3892987"/>
                <a:gd name="connsiteX223" fmla="*/ 2104571 w 8679543"/>
                <a:gd name="connsiteY223" fmla="*/ 1436915 h 3892987"/>
                <a:gd name="connsiteX224" fmla="*/ 2148114 w 8679543"/>
                <a:gd name="connsiteY224" fmla="*/ 1451429 h 3892987"/>
                <a:gd name="connsiteX225" fmla="*/ 2119086 w 8679543"/>
                <a:gd name="connsiteY225" fmla="*/ 1509486 h 3892987"/>
                <a:gd name="connsiteX226" fmla="*/ 2104571 w 8679543"/>
                <a:gd name="connsiteY226" fmla="*/ 1553029 h 3892987"/>
                <a:gd name="connsiteX227" fmla="*/ 2061028 w 8679543"/>
                <a:gd name="connsiteY227" fmla="*/ 1640115 h 3892987"/>
                <a:gd name="connsiteX228" fmla="*/ 2090057 w 8679543"/>
                <a:gd name="connsiteY228" fmla="*/ 1857829 h 3892987"/>
                <a:gd name="connsiteX229" fmla="*/ 2104571 w 8679543"/>
                <a:gd name="connsiteY229" fmla="*/ 1959429 h 3892987"/>
                <a:gd name="connsiteX230" fmla="*/ 2119086 w 8679543"/>
                <a:gd name="connsiteY230" fmla="*/ 2032000 h 3892987"/>
                <a:gd name="connsiteX231" fmla="*/ 2133600 w 8679543"/>
                <a:gd name="connsiteY231" fmla="*/ 2075543 h 3892987"/>
                <a:gd name="connsiteX232" fmla="*/ 2177143 w 8679543"/>
                <a:gd name="connsiteY232" fmla="*/ 2090057 h 3892987"/>
                <a:gd name="connsiteX233" fmla="*/ 2220686 w 8679543"/>
                <a:gd name="connsiteY233" fmla="*/ 2177143 h 3892987"/>
                <a:gd name="connsiteX234" fmla="*/ 2264228 w 8679543"/>
                <a:gd name="connsiteY234" fmla="*/ 2264229 h 3892987"/>
                <a:gd name="connsiteX235" fmla="*/ 2206171 w 8679543"/>
                <a:gd name="connsiteY235" fmla="*/ 2380343 h 3892987"/>
                <a:gd name="connsiteX236" fmla="*/ 2104571 w 8679543"/>
                <a:gd name="connsiteY236" fmla="*/ 2365829 h 3892987"/>
                <a:gd name="connsiteX237" fmla="*/ 2017486 w 8679543"/>
                <a:gd name="connsiteY237" fmla="*/ 2322286 h 3892987"/>
                <a:gd name="connsiteX238" fmla="*/ 1973943 w 8679543"/>
                <a:gd name="connsiteY238" fmla="*/ 2307772 h 3892987"/>
                <a:gd name="connsiteX239" fmla="*/ 1901371 w 8679543"/>
                <a:gd name="connsiteY239" fmla="*/ 2278743 h 3892987"/>
                <a:gd name="connsiteX240" fmla="*/ 1683657 w 8679543"/>
                <a:gd name="connsiteY240" fmla="*/ 2293257 h 3892987"/>
                <a:gd name="connsiteX241" fmla="*/ 1669143 w 8679543"/>
                <a:gd name="connsiteY241" fmla="*/ 2336800 h 3892987"/>
                <a:gd name="connsiteX242" fmla="*/ 1582057 w 8679543"/>
                <a:gd name="connsiteY242" fmla="*/ 2380343 h 3892987"/>
                <a:gd name="connsiteX243" fmla="*/ 1407886 w 8679543"/>
                <a:gd name="connsiteY243" fmla="*/ 2351315 h 3892987"/>
                <a:gd name="connsiteX244" fmla="*/ 1364343 w 8679543"/>
                <a:gd name="connsiteY244" fmla="*/ 2322286 h 3892987"/>
                <a:gd name="connsiteX245" fmla="*/ 1335314 w 8679543"/>
                <a:gd name="connsiteY245" fmla="*/ 2278743 h 3892987"/>
                <a:gd name="connsiteX246" fmla="*/ 1248228 w 8679543"/>
                <a:gd name="connsiteY246" fmla="*/ 2249715 h 3892987"/>
                <a:gd name="connsiteX247" fmla="*/ 1204686 w 8679543"/>
                <a:gd name="connsiteY247" fmla="*/ 2235200 h 3892987"/>
                <a:gd name="connsiteX248" fmla="*/ 1030514 w 8679543"/>
                <a:gd name="connsiteY248" fmla="*/ 2148115 h 3892987"/>
                <a:gd name="connsiteX249" fmla="*/ 928914 w 8679543"/>
                <a:gd name="connsiteY249" fmla="*/ 2119086 h 3892987"/>
                <a:gd name="connsiteX250" fmla="*/ 841828 w 8679543"/>
                <a:gd name="connsiteY250" fmla="*/ 2090057 h 3892987"/>
                <a:gd name="connsiteX251" fmla="*/ 827314 w 8679543"/>
                <a:gd name="connsiteY251" fmla="*/ 2046515 h 3892987"/>
                <a:gd name="connsiteX252" fmla="*/ 696686 w 8679543"/>
                <a:gd name="connsiteY252" fmla="*/ 1973943 h 3892987"/>
                <a:gd name="connsiteX253" fmla="*/ 609600 w 8679543"/>
                <a:gd name="connsiteY253" fmla="*/ 1915886 h 3892987"/>
                <a:gd name="connsiteX254" fmla="*/ 493486 w 8679543"/>
                <a:gd name="connsiteY254" fmla="*/ 1785257 h 3892987"/>
                <a:gd name="connsiteX255" fmla="*/ 449943 w 8679543"/>
                <a:gd name="connsiteY255" fmla="*/ 1770743 h 3892987"/>
                <a:gd name="connsiteX256" fmla="*/ 362857 w 8679543"/>
                <a:gd name="connsiteY256" fmla="*/ 1727200 h 3892987"/>
                <a:gd name="connsiteX257" fmla="*/ 145143 w 8679543"/>
                <a:gd name="connsiteY257" fmla="*/ 1741715 h 3892987"/>
                <a:gd name="connsiteX258" fmla="*/ 101600 w 8679543"/>
                <a:gd name="connsiteY258" fmla="*/ 1756229 h 3892987"/>
                <a:gd name="connsiteX259" fmla="*/ 87086 w 8679543"/>
                <a:gd name="connsiteY259" fmla="*/ 1814286 h 3892987"/>
                <a:gd name="connsiteX260" fmla="*/ 0 w 8679543"/>
                <a:gd name="connsiteY260" fmla="*/ 1886857 h 3892987"/>
                <a:gd name="connsiteX261" fmla="*/ 43543 w 8679543"/>
                <a:gd name="connsiteY261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320800 w 8679543"/>
                <a:gd name="connsiteY8" fmla="*/ 3381829 h 3892987"/>
                <a:gd name="connsiteX9" fmla="*/ 1378857 w 8679543"/>
                <a:gd name="connsiteY9" fmla="*/ 3483429 h 3892987"/>
                <a:gd name="connsiteX10" fmla="*/ 1494971 w 8679543"/>
                <a:gd name="connsiteY10" fmla="*/ 3628572 h 3892987"/>
                <a:gd name="connsiteX11" fmla="*/ 1553028 w 8679543"/>
                <a:gd name="connsiteY11" fmla="*/ 3701143 h 3892987"/>
                <a:gd name="connsiteX12" fmla="*/ 1625600 w 8679543"/>
                <a:gd name="connsiteY12" fmla="*/ 3759200 h 3892987"/>
                <a:gd name="connsiteX13" fmla="*/ 1712686 w 8679543"/>
                <a:gd name="connsiteY13" fmla="*/ 3802743 h 3892987"/>
                <a:gd name="connsiteX14" fmla="*/ 1843314 w 8679543"/>
                <a:gd name="connsiteY14" fmla="*/ 3860800 h 3892987"/>
                <a:gd name="connsiteX15" fmla="*/ 2133600 w 8679543"/>
                <a:gd name="connsiteY15" fmla="*/ 3875315 h 3892987"/>
                <a:gd name="connsiteX16" fmla="*/ 2424565 w 8679543"/>
                <a:gd name="connsiteY16" fmla="*/ 3888922 h 3892987"/>
                <a:gd name="connsiteX17" fmla="*/ 2400300 w 8679543"/>
                <a:gd name="connsiteY17" fmla="*/ 3768272 h 3892987"/>
                <a:gd name="connsiteX18" fmla="*/ 2336800 w 8679543"/>
                <a:gd name="connsiteY18" fmla="*/ 3556000 h 3892987"/>
                <a:gd name="connsiteX19" fmla="*/ 2307771 w 8679543"/>
                <a:gd name="connsiteY19" fmla="*/ 3468915 h 3892987"/>
                <a:gd name="connsiteX20" fmla="*/ 2264228 w 8679543"/>
                <a:gd name="connsiteY20" fmla="*/ 3381829 h 3892987"/>
                <a:gd name="connsiteX21" fmla="*/ 2159680 w 8679543"/>
                <a:gd name="connsiteY21" fmla="*/ 3051855 h 3892987"/>
                <a:gd name="connsiteX22" fmla="*/ 2027011 w 8679543"/>
                <a:gd name="connsiteY22" fmla="*/ 2621190 h 3892987"/>
                <a:gd name="connsiteX23" fmla="*/ 2128157 w 8679543"/>
                <a:gd name="connsiteY23" fmla="*/ 2896961 h 3892987"/>
                <a:gd name="connsiteX24" fmla="*/ 2279876 w 8679543"/>
                <a:gd name="connsiteY24" fmla="*/ 3077029 h 3892987"/>
                <a:gd name="connsiteX25" fmla="*/ 2351314 w 8679543"/>
                <a:gd name="connsiteY25" fmla="*/ 2873829 h 3892987"/>
                <a:gd name="connsiteX26" fmla="*/ 2322286 w 8679543"/>
                <a:gd name="connsiteY26" fmla="*/ 2772229 h 3892987"/>
                <a:gd name="connsiteX27" fmla="*/ 2365375 w 8679543"/>
                <a:gd name="connsiteY27" fmla="*/ 2607582 h 3892987"/>
                <a:gd name="connsiteX28" fmla="*/ 2448152 w 8679543"/>
                <a:gd name="connsiteY28" fmla="*/ 2444297 h 3892987"/>
                <a:gd name="connsiteX29" fmla="*/ 2583543 w 8679543"/>
                <a:gd name="connsiteY29" fmla="*/ 2481943 h 3892987"/>
                <a:gd name="connsiteX30" fmla="*/ 2627086 w 8679543"/>
                <a:gd name="connsiteY30" fmla="*/ 2467429 h 3892987"/>
                <a:gd name="connsiteX31" fmla="*/ 2685143 w 8679543"/>
                <a:gd name="connsiteY31" fmla="*/ 2394857 h 3892987"/>
                <a:gd name="connsiteX32" fmla="*/ 2743200 w 8679543"/>
                <a:gd name="connsiteY32" fmla="*/ 2307772 h 3892987"/>
                <a:gd name="connsiteX33" fmla="*/ 2801257 w 8679543"/>
                <a:gd name="connsiteY33" fmla="*/ 2177143 h 3892987"/>
                <a:gd name="connsiteX34" fmla="*/ 2830286 w 8679543"/>
                <a:gd name="connsiteY34" fmla="*/ 2090057 h 3892987"/>
                <a:gd name="connsiteX35" fmla="*/ 2975428 w 8679543"/>
                <a:gd name="connsiteY35" fmla="*/ 2002972 h 3892987"/>
                <a:gd name="connsiteX36" fmla="*/ 3033486 w 8679543"/>
                <a:gd name="connsiteY36" fmla="*/ 1944915 h 3892987"/>
                <a:gd name="connsiteX37" fmla="*/ 3106057 w 8679543"/>
                <a:gd name="connsiteY37" fmla="*/ 1857829 h 3892987"/>
                <a:gd name="connsiteX38" fmla="*/ 3164114 w 8679543"/>
                <a:gd name="connsiteY38" fmla="*/ 1828800 h 3892987"/>
                <a:gd name="connsiteX39" fmla="*/ 3439886 w 8679543"/>
                <a:gd name="connsiteY39" fmla="*/ 1814286 h 3892987"/>
                <a:gd name="connsiteX40" fmla="*/ 3497943 w 8679543"/>
                <a:gd name="connsiteY40" fmla="*/ 1901372 h 3892987"/>
                <a:gd name="connsiteX41" fmla="*/ 3628571 w 8679543"/>
                <a:gd name="connsiteY41" fmla="*/ 1944915 h 3892987"/>
                <a:gd name="connsiteX42" fmla="*/ 3672114 w 8679543"/>
                <a:gd name="connsiteY42" fmla="*/ 1959429 h 3892987"/>
                <a:gd name="connsiteX43" fmla="*/ 3730171 w 8679543"/>
                <a:gd name="connsiteY43" fmla="*/ 2002972 h 3892987"/>
                <a:gd name="connsiteX44" fmla="*/ 3744686 w 8679543"/>
                <a:gd name="connsiteY44" fmla="*/ 2046515 h 3892987"/>
                <a:gd name="connsiteX45" fmla="*/ 3773714 w 8679543"/>
                <a:gd name="connsiteY45" fmla="*/ 2090057 h 3892987"/>
                <a:gd name="connsiteX46" fmla="*/ 3817257 w 8679543"/>
                <a:gd name="connsiteY46" fmla="*/ 2177143 h 3892987"/>
                <a:gd name="connsiteX47" fmla="*/ 3860800 w 8679543"/>
                <a:gd name="connsiteY47" fmla="*/ 2220686 h 3892987"/>
                <a:gd name="connsiteX48" fmla="*/ 3889828 w 8679543"/>
                <a:gd name="connsiteY48" fmla="*/ 2264229 h 3892987"/>
                <a:gd name="connsiteX49" fmla="*/ 3933371 w 8679543"/>
                <a:gd name="connsiteY49" fmla="*/ 2307772 h 3892987"/>
                <a:gd name="connsiteX50" fmla="*/ 4034971 w 8679543"/>
                <a:gd name="connsiteY50" fmla="*/ 2409372 h 3892987"/>
                <a:gd name="connsiteX51" fmla="*/ 4107543 w 8679543"/>
                <a:gd name="connsiteY51" fmla="*/ 2481943 h 3892987"/>
                <a:gd name="connsiteX52" fmla="*/ 4180114 w 8679543"/>
                <a:gd name="connsiteY52" fmla="*/ 2540000 h 3892987"/>
                <a:gd name="connsiteX53" fmla="*/ 4238171 w 8679543"/>
                <a:gd name="connsiteY53" fmla="*/ 2627086 h 3892987"/>
                <a:gd name="connsiteX54" fmla="*/ 4267200 w 8679543"/>
                <a:gd name="connsiteY54" fmla="*/ 2670629 h 3892987"/>
                <a:gd name="connsiteX55" fmla="*/ 4470400 w 8679543"/>
                <a:gd name="connsiteY55" fmla="*/ 2714172 h 3892987"/>
                <a:gd name="connsiteX56" fmla="*/ 4557486 w 8679543"/>
                <a:gd name="connsiteY56" fmla="*/ 2757715 h 3892987"/>
                <a:gd name="connsiteX57" fmla="*/ 4659086 w 8679543"/>
                <a:gd name="connsiteY57" fmla="*/ 2801257 h 3892987"/>
                <a:gd name="connsiteX58" fmla="*/ 4963886 w 8679543"/>
                <a:gd name="connsiteY58" fmla="*/ 2902857 h 3892987"/>
                <a:gd name="connsiteX59" fmla="*/ 5007428 w 8679543"/>
                <a:gd name="connsiteY59" fmla="*/ 2931886 h 3892987"/>
                <a:gd name="connsiteX60" fmla="*/ 5036457 w 8679543"/>
                <a:gd name="connsiteY60" fmla="*/ 2975429 h 3892987"/>
                <a:gd name="connsiteX61" fmla="*/ 5080000 w 8679543"/>
                <a:gd name="connsiteY61" fmla="*/ 3033486 h 3892987"/>
                <a:gd name="connsiteX62" fmla="*/ 5123543 w 8679543"/>
                <a:gd name="connsiteY62" fmla="*/ 3062515 h 3892987"/>
                <a:gd name="connsiteX63" fmla="*/ 5152571 w 8679543"/>
                <a:gd name="connsiteY63" fmla="*/ 3106057 h 3892987"/>
                <a:gd name="connsiteX64" fmla="*/ 5196114 w 8679543"/>
                <a:gd name="connsiteY64" fmla="*/ 3120572 h 3892987"/>
                <a:gd name="connsiteX65" fmla="*/ 5283200 w 8679543"/>
                <a:gd name="connsiteY65" fmla="*/ 3178629 h 3892987"/>
                <a:gd name="connsiteX66" fmla="*/ 5326743 w 8679543"/>
                <a:gd name="connsiteY66" fmla="*/ 3207657 h 3892987"/>
                <a:gd name="connsiteX67" fmla="*/ 5355771 w 8679543"/>
                <a:gd name="connsiteY67" fmla="*/ 3251200 h 3892987"/>
                <a:gd name="connsiteX68" fmla="*/ 5399314 w 8679543"/>
                <a:gd name="connsiteY68" fmla="*/ 3280229 h 3892987"/>
                <a:gd name="connsiteX69" fmla="*/ 5442857 w 8679543"/>
                <a:gd name="connsiteY69" fmla="*/ 3323772 h 3892987"/>
                <a:gd name="connsiteX70" fmla="*/ 5486400 w 8679543"/>
                <a:gd name="connsiteY70" fmla="*/ 3352800 h 3892987"/>
                <a:gd name="connsiteX71" fmla="*/ 5529943 w 8679543"/>
                <a:gd name="connsiteY71" fmla="*/ 3396343 h 3892987"/>
                <a:gd name="connsiteX72" fmla="*/ 5573486 w 8679543"/>
                <a:gd name="connsiteY72" fmla="*/ 3425372 h 3892987"/>
                <a:gd name="connsiteX73" fmla="*/ 5617028 w 8679543"/>
                <a:gd name="connsiteY73" fmla="*/ 3468915 h 3892987"/>
                <a:gd name="connsiteX74" fmla="*/ 5660571 w 8679543"/>
                <a:gd name="connsiteY74" fmla="*/ 3483429 h 3892987"/>
                <a:gd name="connsiteX75" fmla="*/ 5747657 w 8679543"/>
                <a:gd name="connsiteY75" fmla="*/ 3454400 h 3892987"/>
                <a:gd name="connsiteX76" fmla="*/ 5791200 w 8679543"/>
                <a:gd name="connsiteY76" fmla="*/ 3425372 h 3892987"/>
                <a:gd name="connsiteX77" fmla="*/ 5834743 w 8679543"/>
                <a:gd name="connsiteY77" fmla="*/ 3410857 h 3892987"/>
                <a:gd name="connsiteX78" fmla="*/ 5878286 w 8679543"/>
                <a:gd name="connsiteY78" fmla="*/ 3381829 h 3892987"/>
                <a:gd name="connsiteX79" fmla="*/ 5965371 w 8679543"/>
                <a:gd name="connsiteY79" fmla="*/ 3352800 h 3892987"/>
                <a:gd name="connsiteX80" fmla="*/ 6066971 w 8679543"/>
                <a:gd name="connsiteY80" fmla="*/ 3323772 h 3892987"/>
                <a:gd name="connsiteX81" fmla="*/ 6241143 w 8679543"/>
                <a:gd name="connsiteY81" fmla="*/ 3338286 h 3892987"/>
                <a:gd name="connsiteX82" fmla="*/ 6270171 w 8679543"/>
                <a:gd name="connsiteY82" fmla="*/ 3381829 h 3892987"/>
                <a:gd name="connsiteX83" fmla="*/ 6342743 w 8679543"/>
                <a:gd name="connsiteY83" fmla="*/ 3512457 h 3892987"/>
                <a:gd name="connsiteX84" fmla="*/ 6386286 w 8679543"/>
                <a:gd name="connsiteY84" fmla="*/ 3556000 h 3892987"/>
                <a:gd name="connsiteX85" fmla="*/ 6473371 w 8679543"/>
                <a:gd name="connsiteY85" fmla="*/ 3614057 h 3892987"/>
                <a:gd name="connsiteX86" fmla="*/ 6821714 w 8679543"/>
                <a:gd name="connsiteY86" fmla="*/ 3599543 h 3892987"/>
                <a:gd name="connsiteX87" fmla="*/ 7024914 w 8679543"/>
                <a:gd name="connsiteY87" fmla="*/ 3570515 h 3892987"/>
                <a:gd name="connsiteX88" fmla="*/ 7155543 w 8679543"/>
                <a:gd name="connsiteY88" fmla="*/ 3556000 h 3892987"/>
                <a:gd name="connsiteX89" fmla="*/ 7445828 w 8679543"/>
                <a:gd name="connsiteY89" fmla="*/ 3585029 h 3892987"/>
                <a:gd name="connsiteX90" fmla="*/ 7489371 w 8679543"/>
                <a:gd name="connsiteY90" fmla="*/ 3614057 h 3892987"/>
                <a:gd name="connsiteX91" fmla="*/ 7590971 w 8679543"/>
                <a:gd name="connsiteY91" fmla="*/ 3628572 h 3892987"/>
                <a:gd name="connsiteX92" fmla="*/ 8389257 w 8679543"/>
                <a:gd name="connsiteY92" fmla="*/ 3439886 h 3892987"/>
                <a:gd name="connsiteX93" fmla="*/ 8374743 w 8679543"/>
                <a:gd name="connsiteY93" fmla="*/ 3396343 h 3892987"/>
                <a:gd name="connsiteX94" fmla="*/ 8360228 w 8679543"/>
                <a:gd name="connsiteY94" fmla="*/ 3338286 h 3892987"/>
                <a:gd name="connsiteX95" fmla="*/ 8374743 w 8679543"/>
                <a:gd name="connsiteY95" fmla="*/ 2699657 h 3892987"/>
                <a:gd name="connsiteX96" fmla="*/ 8447314 w 8679543"/>
                <a:gd name="connsiteY96" fmla="*/ 2525486 h 3892987"/>
                <a:gd name="connsiteX97" fmla="*/ 8490857 w 8679543"/>
                <a:gd name="connsiteY97" fmla="*/ 2438400 h 3892987"/>
                <a:gd name="connsiteX98" fmla="*/ 8534400 w 8679543"/>
                <a:gd name="connsiteY98" fmla="*/ 2307772 h 3892987"/>
                <a:gd name="connsiteX99" fmla="*/ 8548914 w 8679543"/>
                <a:gd name="connsiteY99" fmla="*/ 2264229 h 3892987"/>
                <a:gd name="connsiteX100" fmla="*/ 8519886 w 8679543"/>
                <a:gd name="connsiteY100" fmla="*/ 2119086 h 3892987"/>
                <a:gd name="connsiteX101" fmla="*/ 8490857 w 8679543"/>
                <a:gd name="connsiteY101" fmla="*/ 2032000 h 3892987"/>
                <a:gd name="connsiteX102" fmla="*/ 8505371 w 8679543"/>
                <a:gd name="connsiteY102" fmla="*/ 1654629 h 3892987"/>
                <a:gd name="connsiteX103" fmla="*/ 8548914 w 8679543"/>
                <a:gd name="connsiteY103" fmla="*/ 1567543 h 3892987"/>
                <a:gd name="connsiteX104" fmla="*/ 8592457 w 8679543"/>
                <a:gd name="connsiteY104" fmla="*/ 1553029 h 3892987"/>
                <a:gd name="connsiteX105" fmla="*/ 8621486 w 8679543"/>
                <a:gd name="connsiteY105" fmla="*/ 1465943 h 3892987"/>
                <a:gd name="connsiteX106" fmla="*/ 8636000 w 8679543"/>
                <a:gd name="connsiteY106" fmla="*/ 1422400 h 3892987"/>
                <a:gd name="connsiteX107" fmla="*/ 8679543 w 8679543"/>
                <a:gd name="connsiteY107" fmla="*/ 1335315 h 3892987"/>
                <a:gd name="connsiteX108" fmla="*/ 8505371 w 8679543"/>
                <a:gd name="connsiteY108" fmla="*/ 1059543 h 3892987"/>
                <a:gd name="connsiteX109" fmla="*/ 8447314 w 8679543"/>
                <a:gd name="connsiteY109" fmla="*/ 1030515 h 3892987"/>
                <a:gd name="connsiteX110" fmla="*/ 8389257 w 8679543"/>
                <a:gd name="connsiteY110" fmla="*/ 1016000 h 3892987"/>
                <a:gd name="connsiteX111" fmla="*/ 8345714 w 8679543"/>
                <a:gd name="connsiteY111" fmla="*/ 986972 h 3892987"/>
                <a:gd name="connsiteX112" fmla="*/ 8302171 w 8679543"/>
                <a:gd name="connsiteY112" fmla="*/ 972457 h 3892987"/>
                <a:gd name="connsiteX113" fmla="*/ 8316686 w 8679543"/>
                <a:gd name="connsiteY113" fmla="*/ 798286 h 3892987"/>
                <a:gd name="connsiteX114" fmla="*/ 8360228 w 8679543"/>
                <a:gd name="connsiteY114" fmla="*/ 783772 h 3892987"/>
                <a:gd name="connsiteX115" fmla="*/ 8432800 w 8679543"/>
                <a:gd name="connsiteY115" fmla="*/ 261257 h 3892987"/>
                <a:gd name="connsiteX116" fmla="*/ 8418286 w 8679543"/>
                <a:gd name="connsiteY116" fmla="*/ 101600 h 3892987"/>
                <a:gd name="connsiteX117" fmla="*/ 8374743 w 8679543"/>
                <a:gd name="connsiteY117" fmla="*/ 116115 h 3892987"/>
                <a:gd name="connsiteX118" fmla="*/ 8287657 w 8679543"/>
                <a:gd name="connsiteY118" fmla="*/ 159657 h 3892987"/>
                <a:gd name="connsiteX119" fmla="*/ 8128000 w 8679543"/>
                <a:gd name="connsiteY119" fmla="*/ 130629 h 3892987"/>
                <a:gd name="connsiteX120" fmla="*/ 8084457 w 8679543"/>
                <a:gd name="connsiteY120" fmla="*/ 101600 h 3892987"/>
                <a:gd name="connsiteX121" fmla="*/ 7997371 w 8679543"/>
                <a:gd name="connsiteY121" fmla="*/ 72572 h 3892987"/>
                <a:gd name="connsiteX122" fmla="*/ 7953828 w 8679543"/>
                <a:gd name="connsiteY122" fmla="*/ 188686 h 3892987"/>
                <a:gd name="connsiteX123" fmla="*/ 7910286 w 8679543"/>
                <a:gd name="connsiteY123" fmla="*/ 203200 h 3892987"/>
                <a:gd name="connsiteX124" fmla="*/ 7779657 w 8679543"/>
                <a:gd name="connsiteY124" fmla="*/ 188686 h 3892987"/>
                <a:gd name="connsiteX125" fmla="*/ 7736114 w 8679543"/>
                <a:gd name="connsiteY125" fmla="*/ 174172 h 3892987"/>
                <a:gd name="connsiteX126" fmla="*/ 7692571 w 8679543"/>
                <a:gd name="connsiteY126" fmla="*/ 130629 h 3892987"/>
                <a:gd name="connsiteX127" fmla="*/ 7605486 w 8679543"/>
                <a:gd name="connsiteY127" fmla="*/ 87086 h 3892987"/>
                <a:gd name="connsiteX128" fmla="*/ 7518400 w 8679543"/>
                <a:gd name="connsiteY128" fmla="*/ 43543 h 3892987"/>
                <a:gd name="connsiteX129" fmla="*/ 7431314 w 8679543"/>
                <a:gd name="connsiteY129" fmla="*/ 0 h 3892987"/>
                <a:gd name="connsiteX130" fmla="*/ 7329714 w 8679543"/>
                <a:gd name="connsiteY130" fmla="*/ 29029 h 3892987"/>
                <a:gd name="connsiteX131" fmla="*/ 7286171 w 8679543"/>
                <a:gd name="connsiteY131" fmla="*/ 58057 h 3892987"/>
                <a:gd name="connsiteX132" fmla="*/ 7242628 w 8679543"/>
                <a:gd name="connsiteY132" fmla="*/ 72572 h 3892987"/>
                <a:gd name="connsiteX133" fmla="*/ 7155543 w 8679543"/>
                <a:gd name="connsiteY133" fmla="*/ 145143 h 3892987"/>
                <a:gd name="connsiteX134" fmla="*/ 7112000 w 8679543"/>
                <a:gd name="connsiteY134" fmla="*/ 159657 h 3892987"/>
                <a:gd name="connsiteX135" fmla="*/ 7024914 w 8679543"/>
                <a:gd name="connsiteY135" fmla="*/ 203200 h 3892987"/>
                <a:gd name="connsiteX136" fmla="*/ 6937828 w 8679543"/>
                <a:gd name="connsiteY136" fmla="*/ 246743 h 3892987"/>
                <a:gd name="connsiteX137" fmla="*/ 6894286 w 8679543"/>
                <a:gd name="connsiteY137" fmla="*/ 275772 h 3892987"/>
                <a:gd name="connsiteX138" fmla="*/ 6792686 w 8679543"/>
                <a:gd name="connsiteY138" fmla="*/ 261257 h 3892987"/>
                <a:gd name="connsiteX139" fmla="*/ 6763657 w 8679543"/>
                <a:gd name="connsiteY139" fmla="*/ 217715 h 3892987"/>
                <a:gd name="connsiteX140" fmla="*/ 6720114 w 8679543"/>
                <a:gd name="connsiteY140" fmla="*/ 174172 h 3892987"/>
                <a:gd name="connsiteX141" fmla="*/ 6705600 w 8679543"/>
                <a:gd name="connsiteY141" fmla="*/ 130629 h 3892987"/>
                <a:gd name="connsiteX142" fmla="*/ 6618514 w 8679543"/>
                <a:gd name="connsiteY142" fmla="*/ 101600 h 3892987"/>
                <a:gd name="connsiteX143" fmla="*/ 6574971 w 8679543"/>
                <a:gd name="connsiteY143" fmla="*/ 87086 h 3892987"/>
                <a:gd name="connsiteX144" fmla="*/ 6531428 w 8679543"/>
                <a:gd name="connsiteY144" fmla="*/ 72572 h 3892987"/>
                <a:gd name="connsiteX145" fmla="*/ 6458857 w 8679543"/>
                <a:gd name="connsiteY145" fmla="*/ 58057 h 3892987"/>
                <a:gd name="connsiteX146" fmla="*/ 6183086 w 8679543"/>
                <a:gd name="connsiteY146" fmla="*/ 72572 h 3892987"/>
                <a:gd name="connsiteX147" fmla="*/ 6052457 w 8679543"/>
                <a:gd name="connsiteY147" fmla="*/ 116115 h 3892987"/>
                <a:gd name="connsiteX148" fmla="*/ 6023428 w 8679543"/>
                <a:gd name="connsiteY148" fmla="*/ 159657 h 3892987"/>
                <a:gd name="connsiteX149" fmla="*/ 5936343 w 8679543"/>
                <a:gd name="connsiteY149" fmla="*/ 203200 h 3892987"/>
                <a:gd name="connsiteX150" fmla="*/ 5878286 w 8679543"/>
                <a:gd name="connsiteY150" fmla="*/ 290286 h 3892987"/>
                <a:gd name="connsiteX151" fmla="*/ 5849257 w 8679543"/>
                <a:gd name="connsiteY151" fmla="*/ 377372 h 3892987"/>
                <a:gd name="connsiteX152" fmla="*/ 5863771 w 8679543"/>
                <a:gd name="connsiteY152" fmla="*/ 493486 h 3892987"/>
                <a:gd name="connsiteX153" fmla="*/ 5863771 w 8679543"/>
                <a:gd name="connsiteY153" fmla="*/ 711200 h 3892987"/>
                <a:gd name="connsiteX154" fmla="*/ 5820228 w 8679543"/>
                <a:gd name="connsiteY154" fmla="*/ 740229 h 3892987"/>
                <a:gd name="connsiteX155" fmla="*/ 5675086 w 8679543"/>
                <a:gd name="connsiteY155" fmla="*/ 769257 h 3892987"/>
                <a:gd name="connsiteX156" fmla="*/ 5384800 w 8679543"/>
                <a:gd name="connsiteY156" fmla="*/ 783772 h 3892987"/>
                <a:gd name="connsiteX157" fmla="*/ 5384800 w 8679543"/>
                <a:gd name="connsiteY157" fmla="*/ 943429 h 3892987"/>
                <a:gd name="connsiteX158" fmla="*/ 5442857 w 8679543"/>
                <a:gd name="connsiteY158" fmla="*/ 1030515 h 3892987"/>
                <a:gd name="connsiteX159" fmla="*/ 5457371 w 8679543"/>
                <a:gd name="connsiteY159" fmla="*/ 1074057 h 3892987"/>
                <a:gd name="connsiteX160" fmla="*/ 5457371 w 8679543"/>
                <a:gd name="connsiteY160" fmla="*/ 1306286 h 3892987"/>
                <a:gd name="connsiteX161" fmla="*/ 5413828 w 8679543"/>
                <a:gd name="connsiteY161" fmla="*/ 1335315 h 3892987"/>
                <a:gd name="connsiteX162" fmla="*/ 5326743 w 8679543"/>
                <a:gd name="connsiteY162" fmla="*/ 1364343 h 3892987"/>
                <a:gd name="connsiteX163" fmla="*/ 5283200 w 8679543"/>
                <a:gd name="connsiteY163" fmla="*/ 1393372 h 3892987"/>
                <a:gd name="connsiteX164" fmla="*/ 4992914 w 8679543"/>
                <a:gd name="connsiteY164" fmla="*/ 1364343 h 3892987"/>
                <a:gd name="connsiteX165" fmla="*/ 4862286 w 8679543"/>
                <a:gd name="connsiteY165" fmla="*/ 1306286 h 3892987"/>
                <a:gd name="connsiteX166" fmla="*/ 4818743 w 8679543"/>
                <a:gd name="connsiteY166" fmla="*/ 1291772 h 3892987"/>
                <a:gd name="connsiteX167" fmla="*/ 4775200 w 8679543"/>
                <a:gd name="connsiteY167" fmla="*/ 1204686 h 3892987"/>
                <a:gd name="connsiteX168" fmla="*/ 4746171 w 8679543"/>
                <a:gd name="connsiteY168" fmla="*/ 1161143 h 3892987"/>
                <a:gd name="connsiteX169" fmla="*/ 4760686 w 8679543"/>
                <a:gd name="connsiteY169" fmla="*/ 1059543 h 3892987"/>
                <a:gd name="connsiteX170" fmla="*/ 4789714 w 8679543"/>
                <a:gd name="connsiteY170" fmla="*/ 972457 h 3892987"/>
                <a:gd name="connsiteX171" fmla="*/ 4731657 w 8679543"/>
                <a:gd name="connsiteY171" fmla="*/ 870857 h 3892987"/>
                <a:gd name="connsiteX172" fmla="*/ 4702628 w 8679543"/>
                <a:gd name="connsiteY172" fmla="*/ 827315 h 3892987"/>
                <a:gd name="connsiteX173" fmla="*/ 4615543 w 8679543"/>
                <a:gd name="connsiteY173" fmla="*/ 798286 h 3892987"/>
                <a:gd name="connsiteX174" fmla="*/ 4528457 w 8679543"/>
                <a:gd name="connsiteY174" fmla="*/ 754743 h 3892987"/>
                <a:gd name="connsiteX175" fmla="*/ 4441371 w 8679543"/>
                <a:gd name="connsiteY175" fmla="*/ 711200 h 3892987"/>
                <a:gd name="connsiteX176" fmla="*/ 4049486 w 8679543"/>
                <a:gd name="connsiteY176" fmla="*/ 696686 h 3892987"/>
                <a:gd name="connsiteX177" fmla="*/ 3860800 w 8679543"/>
                <a:gd name="connsiteY177" fmla="*/ 682172 h 3892987"/>
                <a:gd name="connsiteX178" fmla="*/ 3788228 w 8679543"/>
                <a:gd name="connsiteY178" fmla="*/ 667657 h 3892987"/>
                <a:gd name="connsiteX179" fmla="*/ 3657600 w 8679543"/>
                <a:gd name="connsiteY179" fmla="*/ 653143 h 3892987"/>
                <a:gd name="connsiteX180" fmla="*/ 3439886 w 8679543"/>
                <a:gd name="connsiteY180" fmla="*/ 638629 h 3892987"/>
                <a:gd name="connsiteX181" fmla="*/ 3352800 w 8679543"/>
                <a:gd name="connsiteY181" fmla="*/ 609600 h 3892987"/>
                <a:gd name="connsiteX182" fmla="*/ 3265714 w 8679543"/>
                <a:gd name="connsiteY182" fmla="*/ 566057 h 3892987"/>
                <a:gd name="connsiteX183" fmla="*/ 3207657 w 8679543"/>
                <a:gd name="connsiteY183" fmla="*/ 537029 h 3892987"/>
                <a:gd name="connsiteX184" fmla="*/ 3106057 w 8679543"/>
                <a:gd name="connsiteY184" fmla="*/ 508000 h 3892987"/>
                <a:gd name="connsiteX185" fmla="*/ 3062514 w 8679543"/>
                <a:gd name="connsiteY185" fmla="*/ 478972 h 3892987"/>
                <a:gd name="connsiteX186" fmla="*/ 2989943 w 8679543"/>
                <a:gd name="connsiteY186" fmla="*/ 464457 h 3892987"/>
                <a:gd name="connsiteX187" fmla="*/ 2902857 w 8679543"/>
                <a:gd name="connsiteY187" fmla="*/ 435429 h 3892987"/>
                <a:gd name="connsiteX188" fmla="*/ 2859314 w 8679543"/>
                <a:gd name="connsiteY188" fmla="*/ 420915 h 3892987"/>
                <a:gd name="connsiteX189" fmla="*/ 2728686 w 8679543"/>
                <a:gd name="connsiteY189" fmla="*/ 362857 h 3892987"/>
                <a:gd name="connsiteX190" fmla="*/ 2685143 w 8679543"/>
                <a:gd name="connsiteY190" fmla="*/ 348343 h 3892987"/>
                <a:gd name="connsiteX191" fmla="*/ 2641600 w 8679543"/>
                <a:gd name="connsiteY191" fmla="*/ 333829 h 3892987"/>
                <a:gd name="connsiteX192" fmla="*/ 2525486 w 8679543"/>
                <a:gd name="connsiteY192" fmla="*/ 290286 h 3892987"/>
                <a:gd name="connsiteX193" fmla="*/ 2438400 w 8679543"/>
                <a:gd name="connsiteY193" fmla="*/ 261257 h 3892987"/>
                <a:gd name="connsiteX194" fmla="*/ 2380343 w 8679543"/>
                <a:gd name="connsiteY194" fmla="*/ 246743 h 3892987"/>
                <a:gd name="connsiteX195" fmla="*/ 2206171 w 8679543"/>
                <a:gd name="connsiteY195" fmla="*/ 261257 h 3892987"/>
                <a:gd name="connsiteX196" fmla="*/ 2119086 w 8679543"/>
                <a:gd name="connsiteY196" fmla="*/ 275772 h 3892987"/>
                <a:gd name="connsiteX197" fmla="*/ 1669143 w 8679543"/>
                <a:gd name="connsiteY197" fmla="*/ 261257 h 3892987"/>
                <a:gd name="connsiteX198" fmla="*/ 1407886 w 8679543"/>
                <a:gd name="connsiteY198" fmla="*/ 304800 h 3892987"/>
                <a:gd name="connsiteX199" fmla="*/ 1364343 w 8679543"/>
                <a:gd name="connsiteY199" fmla="*/ 348343 h 3892987"/>
                <a:gd name="connsiteX200" fmla="*/ 1204686 w 8679543"/>
                <a:gd name="connsiteY200" fmla="*/ 275772 h 3892987"/>
                <a:gd name="connsiteX201" fmla="*/ 1204686 w 8679543"/>
                <a:gd name="connsiteY201" fmla="*/ 275772 h 3892987"/>
                <a:gd name="connsiteX202" fmla="*/ 1117600 w 8679543"/>
                <a:gd name="connsiteY202" fmla="*/ 246743 h 3892987"/>
                <a:gd name="connsiteX203" fmla="*/ 1030514 w 8679543"/>
                <a:gd name="connsiteY203" fmla="*/ 203200 h 3892987"/>
                <a:gd name="connsiteX204" fmla="*/ 1074057 w 8679543"/>
                <a:gd name="connsiteY204" fmla="*/ 304800 h 3892987"/>
                <a:gd name="connsiteX205" fmla="*/ 1088571 w 8679543"/>
                <a:gd name="connsiteY205" fmla="*/ 362857 h 3892987"/>
                <a:gd name="connsiteX206" fmla="*/ 1132114 w 8679543"/>
                <a:gd name="connsiteY206" fmla="*/ 406400 h 3892987"/>
                <a:gd name="connsiteX207" fmla="*/ 1190171 w 8679543"/>
                <a:gd name="connsiteY207" fmla="*/ 493486 h 3892987"/>
                <a:gd name="connsiteX208" fmla="*/ 1219200 w 8679543"/>
                <a:gd name="connsiteY208" fmla="*/ 537029 h 3892987"/>
                <a:gd name="connsiteX209" fmla="*/ 1233714 w 8679543"/>
                <a:gd name="connsiteY209" fmla="*/ 711200 h 3892987"/>
                <a:gd name="connsiteX210" fmla="*/ 1248228 w 8679543"/>
                <a:gd name="connsiteY210" fmla="*/ 754743 h 3892987"/>
                <a:gd name="connsiteX211" fmla="*/ 1262743 w 8679543"/>
                <a:gd name="connsiteY211" fmla="*/ 928915 h 3892987"/>
                <a:gd name="connsiteX212" fmla="*/ 1219200 w 8679543"/>
                <a:gd name="connsiteY212" fmla="*/ 957943 h 3892987"/>
                <a:gd name="connsiteX213" fmla="*/ 1190171 w 8679543"/>
                <a:gd name="connsiteY213" fmla="*/ 1001486 h 3892987"/>
                <a:gd name="connsiteX214" fmla="*/ 1262743 w 8679543"/>
                <a:gd name="connsiteY214" fmla="*/ 1103086 h 3892987"/>
                <a:gd name="connsiteX215" fmla="*/ 1306286 w 8679543"/>
                <a:gd name="connsiteY215" fmla="*/ 1132115 h 3892987"/>
                <a:gd name="connsiteX216" fmla="*/ 1335314 w 8679543"/>
                <a:gd name="connsiteY216" fmla="*/ 1233715 h 3892987"/>
                <a:gd name="connsiteX217" fmla="*/ 1465943 w 8679543"/>
                <a:gd name="connsiteY217" fmla="*/ 1291772 h 3892987"/>
                <a:gd name="connsiteX218" fmla="*/ 1611086 w 8679543"/>
                <a:gd name="connsiteY218" fmla="*/ 1364343 h 3892987"/>
                <a:gd name="connsiteX219" fmla="*/ 1654628 w 8679543"/>
                <a:gd name="connsiteY219" fmla="*/ 1393372 h 3892987"/>
                <a:gd name="connsiteX220" fmla="*/ 1698171 w 8679543"/>
                <a:gd name="connsiteY220" fmla="*/ 1407886 h 3892987"/>
                <a:gd name="connsiteX221" fmla="*/ 2046514 w 8679543"/>
                <a:gd name="connsiteY221" fmla="*/ 1422400 h 3892987"/>
                <a:gd name="connsiteX222" fmla="*/ 2104571 w 8679543"/>
                <a:gd name="connsiteY222" fmla="*/ 1436915 h 3892987"/>
                <a:gd name="connsiteX223" fmla="*/ 2148114 w 8679543"/>
                <a:gd name="connsiteY223" fmla="*/ 1451429 h 3892987"/>
                <a:gd name="connsiteX224" fmla="*/ 2119086 w 8679543"/>
                <a:gd name="connsiteY224" fmla="*/ 1509486 h 3892987"/>
                <a:gd name="connsiteX225" fmla="*/ 2104571 w 8679543"/>
                <a:gd name="connsiteY225" fmla="*/ 1553029 h 3892987"/>
                <a:gd name="connsiteX226" fmla="*/ 2061028 w 8679543"/>
                <a:gd name="connsiteY226" fmla="*/ 1640115 h 3892987"/>
                <a:gd name="connsiteX227" fmla="*/ 2090057 w 8679543"/>
                <a:gd name="connsiteY227" fmla="*/ 1857829 h 3892987"/>
                <a:gd name="connsiteX228" fmla="*/ 2104571 w 8679543"/>
                <a:gd name="connsiteY228" fmla="*/ 1959429 h 3892987"/>
                <a:gd name="connsiteX229" fmla="*/ 2119086 w 8679543"/>
                <a:gd name="connsiteY229" fmla="*/ 2032000 h 3892987"/>
                <a:gd name="connsiteX230" fmla="*/ 2133600 w 8679543"/>
                <a:gd name="connsiteY230" fmla="*/ 2075543 h 3892987"/>
                <a:gd name="connsiteX231" fmla="*/ 2177143 w 8679543"/>
                <a:gd name="connsiteY231" fmla="*/ 2090057 h 3892987"/>
                <a:gd name="connsiteX232" fmla="*/ 2220686 w 8679543"/>
                <a:gd name="connsiteY232" fmla="*/ 2177143 h 3892987"/>
                <a:gd name="connsiteX233" fmla="*/ 2264228 w 8679543"/>
                <a:gd name="connsiteY233" fmla="*/ 2264229 h 3892987"/>
                <a:gd name="connsiteX234" fmla="*/ 2206171 w 8679543"/>
                <a:gd name="connsiteY234" fmla="*/ 2380343 h 3892987"/>
                <a:gd name="connsiteX235" fmla="*/ 2104571 w 8679543"/>
                <a:gd name="connsiteY235" fmla="*/ 2365829 h 3892987"/>
                <a:gd name="connsiteX236" fmla="*/ 2017486 w 8679543"/>
                <a:gd name="connsiteY236" fmla="*/ 2322286 h 3892987"/>
                <a:gd name="connsiteX237" fmla="*/ 1973943 w 8679543"/>
                <a:gd name="connsiteY237" fmla="*/ 2307772 h 3892987"/>
                <a:gd name="connsiteX238" fmla="*/ 1901371 w 8679543"/>
                <a:gd name="connsiteY238" fmla="*/ 2278743 h 3892987"/>
                <a:gd name="connsiteX239" fmla="*/ 1683657 w 8679543"/>
                <a:gd name="connsiteY239" fmla="*/ 2293257 h 3892987"/>
                <a:gd name="connsiteX240" fmla="*/ 1669143 w 8679543"/>
                <a:gd name="connsiteY240" fmla="*/ 2336800 h 3892987"/>
                <a:gd name="connsiteX241" fmla="*/ 1582057 w 8679543"/>
                <a:gd name="connsiteY241" fmla="*/ 2380343 h 3892987"/>
                <a:gd name="connsiteX242" fmla="*/ 1407886 w 8679543"/>
                <a:gd name="connsiteY242" fmla="*/ 2351315 h 3892987"/>
                <a:gd name="connsiteX243" fmla="*/ 1364343 w 8679543"/>
                <a:gd name="connsiteY243" fmla="*/ 2322286 h 3892987"/>
                <a:gd name="connsiteX244" fmla="*/ 1335314 w 8679543"/>
                <a:gd name="connsiteY244" fmla="*/ 2278743 h 3892987"/>
                <a:gd name="connsiteX245" fmla="*/ 1248228 w 8679543"/>
                <a:gd name="connsiteY245" fmla="*/ 2249715 h 3892987"/>
                <a:gd name="connsiteX246" fmla="*/ 1204686 w 8679543"/>
                <a:gd name="connsiteY246" fmla="*/ 2235200 h 3892987"/>
                <a:gd name="connsiteX247" fmla="*/ 1030514 w 8679543"/>
                <a:gd name="connsiteY247" fmla="*/ 2148115 h 3892987"/>
                <a:gd name="connsiteX248" fmla="*/ 928914 w 8679543"/>
                <a:gd name="connsiteY248" fmla="*/ 2119086 h 3892987"/>
                <a:gd name="connsiteX249" fmla="*/ 841828 w 8679543"/>
                <a:gd name="connsiteY249" fmla="*/ 2090057 h 3892987"/>
                <a:gd name="connsiteX250" fmla="*/ 827314 w 8679543"/>
                <a:gd name="connsiteY250" fmla="*/ 2046515 h 3892987"/>
                <a:gd name="connsiteX251" fmla="*/ 696686 w 8679543"/>
                <a:gd name="connsiteY251" fmla="*/ 1973943 h 3892987"/>
                <a:gd name="connsiteX252" fmla="*/ 609600 w 8679543"/>
                <a:gd name="connsiteY252" fmla="*/ 1915886 h 3892987"/>
                <a:gd name="connsiteX253" fmla="*/ 493486 w 8679543"/>
                <a:gd name="connsiteY253" fmla="*/ 1785257 h 3892987"/>
                <a:gd name="connsiteX254" fmla="*/ 449943 w 8679543"/>
                <a:gd name="connsiteY254" fmla="*/ 1770743 h 3892987"/>
                <a:gd name="connsiteX255" fmla="*/ 362857 w 8679543"/>
                <a:gd name="connsiteY255" fmla="*/ 1727200 h 3892987"/>
                <a:gd name="connsiteX256" fmla="*/ 145143 w 8679543"/>
                <a:gd name="connsiteY256" fmla="*/ 1741715 h 3892987"/>
                <a:gd name="connsiteX257" fmla="*/ 101600 w 8679543"/>
                <a:gd name="connsiteY257" fmla="*/ 1756229 h 3892987"/>
                <a:gd name="connsiteX258" fmla="*/ 87086 w 8679543"/>
                <a:gd name="connsiteY258" fmla="*/ 1814286 h 3892987"/>
                <a:gd name="connsiteX259" fmla="*/ 0 w 8679543"/>
                <a:gd name="connsiteY259" fmla="*/ 1886857 h 3892987"/>
                <a:gd name="connsiteX260" fmla="*/ 43543 w 8679543"/>
                <a:gd name="connsiteY260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320800 w 8679543"/>
                <a:gd name="connsiteY8" fmla="*/ 3381829 h 3892987"/>
                <a:gd name="connsiteX9" fmla="*/ 1378857 w 8679543"/>
                <a:gd name="connsiteY9" fmla="*/ 3483429 h 3892987"/>
                <a:gd name="connsiteX10" fmla="*/ 1494971 w 8679543"/>
                <a:gd name="connsiteY10" fmla="*/ 3628572 h 3892987"/>
                <a:gd name="connsiteX11" fmla="*/ 1553028 w 8679543"/>
                <a:gd name="connsiteY11" fmla="*/ 3701143 h 3892987"/>
                <a:gd name="connsiteX12" fmla="*/ 1712686 w 8679543"/>
                <a:gd name="connsiteY12" fmla="*/ 3802743 h 3892987"/>
                <a:gd name="connsiteX13" fmla="*/ 1843314 w 8679543"/>
                <a:gd name="connsiteY13" fmla="*/ 3860800 h 3892987"/>
                <a:gd name="connsiteX14" fmla="*/ 2133600 w 8679543"/>
                <a:gd name="connsiteY14" fmla="*/ 3875315 h 3892987"/>
                <a:gd name="connsiteX15" fmla="*/ 2424565 w 8679543"/>
                <a:gd name="connsiteY15" fmla="*/ 3888922 h 3892987"/>
                <a:gd name="connsiteX16" fmla="*/ 2400300 w 8679543"/>
                <a:gd name="connsiteY16" fmla="*/ 3768272 h 3892987"/>
                <a:gd name="connsiteX17" fmla="*/ 2336800 w 8679543"/>
                <a:gd name="connsiteY17" fmla="*/ 3556000 h 3892987"/>
                <a:gd name="connsiteX18" fmla="*/ 2307771 w 8679543"/>
                <a:gd name="connsiteY18" fmla="*/ 3468915 h 3892987"/>
                <a:gd name="connsiteX19" fmla="*/ 2264228 w 8679543"/>
                <a:gd name="connsiteY19" fmla="*/ 3381829 h 3892987"/>
                <a:gd name="connsiteX20" fmla="*/ 2159680 w 8679543"/>
                <a:gd name="connsiteY20" fmla="*/ 3051855 h 3892987"/>
                <a:gd name="connsiteX21" fmla="*/ 2027011 w 8679543"/>
                <a:gd name="connsiteY21" fmla="*/ 2621190 h 3892987"/>
                <a:gd name="connsiteX22" fmla="*/ 2128157 w 8679543"/>
                <a:gd name="connsiteY22" fmla="*/ 2896961 h 3892987"/>
                <a:gd name="connsiteX23" fmla="*/ 2279876 w 8679543"/>
                <a:gd name="connsiteY23" fmla="*/ 3077029 h 3892987"/>
                <a:gd name="connsiteX24" fmla="*/ 2351314 w 8679543"/>
                <a:gd name="connsiteY24" fmla="*/ 2873829 h 3892987"/>
                <a:gd name="connsiteX25" fmla="*/ 2322286 w 8679543"/>
                <a:gd name="connsiteY25" fmla="*/ 2772229 h 3892987"/>
                <a:gd name="connsiteX26" fmla="*/ 2365375 w 8679543"/>
                <a:gd name="connsiteY26" fmla="*/ 2607582 h 3892987"/>
                <a:gd name="connsiteX27" fmla="*/ 2448152 w 8679543"/>
                <a:gd name="connsiteY27" fmla="*/ 2444297 h 3892987"/>
                <a:gd name="connsiteX28" fmla="*/ 2583543 w 8679543"/>
                <a:gd name="connsiteY28" fmla="*/ 2481943 h 3892987"/>
                <a:gd name="connsiteX29" fmla="*/ 2627086 w 8679543"/>
                <a:gd name="connsiteY29" fmla="*/ 2467429 h 3892987"/>
                <a:gd name="connsiteX30" fmla="*/ 2685143 w 8679543"/>
                <a:gd name="connsiteY30" fmla="*/ 2394857 h 3892987"/>
                <a:gd name="connsiteX31" fmla="*/ 2743200 w 8679543"/>
                <a:gd name="connsiteY31" fmla="*/ 2307772 h 3892987"/>
                <a:gd name="connsiteX32" fmla="*/ 2801257 w 8679543"/>
                <a:gd name="connsiteY32" fmla="*/ 2177143 h 3892987"/>
                <a:gd name="connsiteX33" fmla="*/ 2830286 w 8679543"/>
                <a:gd name="connsiteY33" fmla="*/ 2090057 h 3892987"/>
                <a:gd name="connsiteX34" fmla="*/ 2975428 w 8679543"/>
                <a:gd name="connsiteY34" fmla="*/ 2002972 h 3892987"/>
                <a:gd name="connsiteX35" fmla="*/ 3033486 w 8679543"/>
                <a:gd name="connsiteY35" fmla="*/ 1944915 h 3892987"/>
                <a:gd name="connsiteX36" fmla="*/ 3106057 w 8679543"/>
                <a:gd name="connsiteY36" fmla="*/ 1857829 h 3892987"/>
                <a:gd name="connsiteX37" fmla="*/ 3164114 w 8679543"/>
                <a:gd name="connsiteY37" fmla="*/ 1828800 h 3892987"/>
                <a:gd name="connsiteX38" fmla="*/ 3439886 w 8679543"/>
                <a:gd name="connsiteY38" fmla="*/ 1814286 h 3892987"/>
                <a:gd name="connsiteX39" fmla="*/ 3497943 w 8679543"/>
                <a:gd name="connsiteY39" fmla="*/ 1901372 h 3892987"/>
                <a:gd name="connsiteX40" fmla="*/ 3628571 w 8679543"/>
                <a:gd name="connsiteY40" fmla="*/ 1944915 h 3892987"/>
                <a:gd name="connsiteX41" fmla="*/ 3672114 w 8679543"/>
                <a:gd name="connsiteY41" fmla="*/ 1959429 h 3892987"/>
                <a:gd name="connsiteX42" fmla="*/ 3730171 w 8679543"/>
                <a:gd name="connsiteY42" fmla="*/ 2002972 h 3892987"/>
                <a:gd name="connsiteX43" fmla="*/ 3744686 w 8679543"/>
                <a:gd name="connsiteY43" fmla="*/ 2046515 h 3892987"/>
                <a:gd name="connsiteX44" fmla="*/ 3773714 w 8679543"/>
                <a:gd name="connsiteY44" fmla="*/ 2090057 h 3892987"/>
                <a:gd name="connsiteX45" fmla="*/ 3817257 w 8679543"/>
                <a:gd name="connsiteY45" fmla="*/ 2177143 h 3892987"/>
                <a:gd name="connsiteX46" fmla="*/ 3860800 w 8679543"/>
                <a:gd name="connsiteY46" fmla="*/ 2220686 h 3892987"/>
                <a:gd name="connsiteX47" fmla="*/ 3889828 w 8679543"/>
                <a:gd name="connsiteY47" fmla="*/ 2264229 h 3892987"/>
                <a:gd name="connsiteX48" fmla="*/ 3933371 w 8679543"/>
                <a:gd name="connsiteY48" fmla="*/ 2307772 h 3892987"/>
                <a:gd name="connsiteX49" fmla="*/ 4034971 w 8679543"/>
                <a:gd name="connsiteY49" fmla="*/ 2409372 h 3892987"/>
                <a:gd name="connsiteX50" fmla="*/ 4107543 w 8679543"/>
                <a:gd name="connsiteY50" fmla="*/ 2481943 h 3892987"/>
                <a:gd name="connsiteX51" fmla="*/ 4180114 w 8679543"/>
                <a:gd name="connsiteY51" fmla="*/ 2540000 h 3892987"/>
                <a:gd name="connsiteX52" fmla="*/ 4238171 w 8679543"/>
                <a:gd name="connsiteY52" fmla="*/ 2627086 h 3892987"/>
                <a:gd name="connsiteX53" fmla="*/ 4267200 w 8679543"/>
                <a:gd name="connsiteY53" fmla="*/ 2670629 h 3892987"/>
                <a:gd name="connsiteX54" fmla="*/ 4470400 w 8679543"/>
                <a:gd name="connsiteY54" fmla="*/ 2714172 h 3892987"/>
                <a:gd name="connsiteX55" fmla="*/ 4557486 w 8679543"/>
                <a:gd name="connsiteY55" fmla="*/ 2757715 h 3892987"/>
                <a:gd name="connsiteX56" fmla="*/ 4659086 w 8679543"/>
                <a:gd name="connsiteY56" fmla="*/ 2801257 h 3892987"/>
                <a:gd name="connsiteX57" fmla="*/ 4963886 w 8679543"/>
                <a:gd name="connsiteY57" fmla="*/ 2902857 h 3892987"/>
                <a:gd name="connsiteX58" fmla="*/ 5007428 w 8679543"/>
                <a:gd name="connsiteY58" fmla="*/ 2931886 h 3892987"/>
                <a:gd name="connsiteX59" fmla="*/ 5036457 w 8679543"/>
                <a:gd name="connsiteY59" fmla="*/ 2975429 h 3892987"/>
                <a:gd name="connsiteX60" fmla="*/ 5080000 w 8679543"/>
                <a:gd name="connsiteY60" fmla="*/ 3033486 h 3892987"/>
                <a:gd name="connsiteX61" fmla="*/ 5123543 w 8679543"/>
                <a:gd name="connsiteY61" fmla="*/ 3062515 h 3892987"/>
                <a:gd name="connsiteX62" fmla="*/ 5152571 w 8679543"/>
                <a:gd name="connsiteY62" fmla="*/ 3106057 h 3892987"/>
                <a:gd name="connsiteX63" fmla="*/ 5196114 w 8679543"/>
                <a:gd name="connsiteY63" fmla="*/ 3120572 h 3892987"/>
                <a:gd name="connsiteX64" fmla="*/ 5283200 w 8679543"/>
                <a:gd name="connsiteY64" fmla="*/ 3178629 h 3892987"/>
                <a:gd name="connsiteX65" fmla="*/ 5326743 w 8679543"/>
                <a:gd name="connsiteY65" fmla="*/ 3207657 h 3892987"/>
                <a:gd name="connsiteX66" fmla="*/ 5355771 w 8679543"/>
                <a:gd name="connsiteY66" fmla="*/ 3251200 h 3892987"/>
                <a:gd name="connsiteX67" fmla="*/ 5399314 w 8679543"/>
                <a:gd name="connsiteY67" fmla="*/ 3280229 h 3892987"/>
                <a:gd name="connsiteX68" fmla="*/ 5442857 w 8679543"/>
                <a:gd name="connsiteY68" fmla="*/ 3323772 h 3892987"/>
                <a:gd name="connsiteX69" fmla="*/ 5486400 w 8679543"/>
                <a:gd name="connsiteY69" fmla="*/ 3352800 h 3892987"/>
                <a:gd name="connsiteX70" fmla="*/ 5529943 w 8679543"/>
                <a:gd name="connsiteY70" fmla="*/ 3396343 h 3892987"/>
                <a:gd name="connsiteX71" fmla="*/ 5573486 w 8679543"/>
                <a:gd name="connsiteY71" fmla="*/ 3425372 h 3892987"/>
                <a:gd name="connsiteX72" fmla="*/ 5617028 w 8679543"/>
                <a:gd name="connsiteY72" fmla="*/ 3468915 h 3892987"/>
                <a:gd name="connsiteX73" fmla="*/ 5660571 w 8679543"/>
                <a:gd name="connsiteY73" fmla="*/ 3483429 h 3892987"/>
                <a:gd name="connsiteX74" fmla="*/ 5747657 w 8679543"/>
                <a:gd name="connsiteY74" fmla="*/ 3454400 h 3892987"/>
                <a:gd name="connsiteX75" fmla="*/ 5791200 w 8679543"/>
                <a:gd name="connsiteY75" fmla="*/ 3425372 h 3892987"/>
                <a:gd name="connsiteX76" fmla="*/ 5834743 w 8679543"/>
                <a:gd name="connsiteY76" fmla="*/ 3410857 h 3892987"/>
                <a:gd name="connsiteX77" fmla="*/ 5878286 w 8679543"/>
                <a:gd name="connsiteY77" fmla="*/ 3381829 h 3892987"/>
                <a:gd name="connsiteX78" fmla="*/ 5965371 w 8679543"/>
                <a:gd name="connsiteY78" fmla="*/ 3352800 h 3892987"/>
                <a:gd name="connsiteX79" fmla="*/ 6066971 w 8679543"/>
                <a:gd name="connsiteY79" fmla="*/ 3323772 h 3892987"/>
                <a:gd name="connsiteX80" fmla="*/ 6241143 w 8679543"/>
                <a:gd name="connsiteY80" fmla="*/ 3338286 h 3892987"/>
                <a:gd name="connsiteX81" fmla="*/ 6270171 w 8679543"/>
                <a:gd name="connsiteY81" fmla="*/ 3381829 h 3892987"/>
                <a:gd name="connsiteX82" fmla="*/ 6342743 w 8679543"/>
                <a:gd name="connsiteY82" fmla="*/ 3512457 h 3892987"/>
                <a:gd name="connsiteX83" fmla="*/ 6386286 w 8679543"/>
                <a:gd name="connsiteY83" fmla="*/ 3556000 h 3892987"/>
                <a:gd name="connsiteX84" fmla="*/ 6473371 w 8679543"/>
                <a:gd name="connsiteY84" fmla="*/ 3614057 h 3892987"/>
                <a:gd name="connsiteX85" fmla="*/ 6821714 w 8679543"/>
                <a:gd name="connsiteY85" fmla="*/ 3599543 h 3892987"/>
                <a:gd name="connsiteX86" fmla="*/ 7024914 w 8679543"/>
                <a:gd name="connsiteY86" fmla="*/ 3570515 h 3892987"/>
                <a:gd name="connsiteX87" fmla="*/ 7155543 w 8679543"/>
                <a:gd name="connsiteY87" fmla="*/ 3556000 h 3892987"/>
                <a:gd name="connsiteX88" fmla="*/ 7445828 w 8679543"/>
                <a:gd name="connsiteY88" fmla="*/ 3585029 h 3892987"/>
                <a:gd name="connsiteX89" fmla="*/ 7489371 w 8679543"/>
                <a:gd name="connsiteY89" fmla="*/ 3614057 h 3892987"/>
                <a:gd name="connsiteX90" fmla="*/ 7590971 w 8679543"/>
                <a:gd name="connsiteY90" fmla="*/ 3628572 h 3892987"/>
                <a:gd name="connsiteX91" fmla="*/ 8389257 w 8679543"/>
                <a:gd name="connsiteY91" fmla="*/ 3439886 h 3892987"/>
                <a:gd name="connsiteX92" fmla="*/ 8374743 w 8679543"/>
                <a:gd name="connsiteY92" fmla="*/ 3396343 h 3892987"/>
                <a:gd name="connsiteX93" fmla="*/ 8360228 w 8679543"/>
                <a:gd name="connsiteY93" fmla="*/ 3338286 h 3892987"/>
                <a:gd name="connsiteX94" fmla="*/ 8374743 w 8679543"/>
                <a:gd name="connsiteY94" fmla="*/ 2699657 h 3892987"/>
                <a:gd name="connsiteX95" fmla="*/ 8447314 w 8679543"/>
                <a:gd name="connsiteY95" fmla="*/ 2525486 h 3892987"/>
                <a:gd name="connsiteX96" fmla="*/ 8490857 w 8679543"/>
                <a:gd name="connsiteY96" fmla="*/ 2438400 h 3892987"/>
                <a:gd name="connsiteX97" fmla="*/ 8534400 w 8679543"/>
                <a:gd name="connsiteY97" fmla="*/ 2307772 h 3892987"/>
                <a:gd name="connsiteX98" fmla="*/ 8548914 w 8679543"/>
                <a:gd name="connsiteY98" fmla="*/ 2264229 h 3892987"/>
                <a:gd name="connsiteX99" fmla="*/ 8519886 w 8679543"/>
                <a:gd name="connsiteY99" fmla="*/ 2119086 h 3892987"/>
                <a:gd name="connsiteX100" fmla="*/ 8490857 w 8679543"/>
                <a:gd name="connsiteY100" fmla="*/ 2032000 h 3892987"/>
                <a:gd name="connsiteX101" fmla="*/ 8505371 w 8679543"/>
                <a:gd name="connsiteY101" fmla="*/ 1654629 h 3892987"/>
                <a:gd name="connsiteX102" fmla="*/ 8548914 w 8679543"/>
                <a:gd name="connsiteY102" fmla="*/ 1567543 h 3892987"/>
                <a:gd name="connsiteX103" fmla="*/ 8592457 w 8679543"/>
                <a:gd name="connsiteY103" fmla="*/ 1553029 h 3892987"/>
                <a:gd name="connsiteX104" fmla="*/ 8621486 w 8679543"/>
                <a:gd name="connsiteY104" fmla="*/ 1465943 h 3892987"/>
                <a:gd name="connsiteX105" fmla="*/ 8636000 w 8679543"/>
                <a:gd name="connsiteY105" fmla="*/ 1422400 h 3892987"/>
                <a:gd name="connsiteX106" fmla="*/ 8679543 w 8679543"/>
                <a:gd name="connsiteY106" fmla="*/ 1335315 h 3892987"/>
                <a:gd name="connsiteX107" fmla="*/ 8505371 w 8679543"/>
                <a:gd name="connsiteY107" fmla="*/ 1059543 h 3892987"/>
                <a:gd name="connsiteX108" fmla="*/ 8447314 w 8679543"/>
                <a:gd name="connsiteY108" fmla="*/ 1030515 h 3892987"/>
                <a:gd name="connsiteX109" fmla="*/ 8389257 w 8679543"/>
                <a:gd name="connsiteY109" fmla="*/ 1016000 h 3892987"/>
                <a:gd name="connsiteX110" fmla="*/ 8345714 w 8679543"/>
                <a:gd name="connsiteY110" fmla="*/ 986972 h 3892987"/>
                <a:gd name="connsiteX111" fmla="*/ 8302171 w 8679543"/>
                <a:gd name="connsiteY111" fmla="*/ 972457 h 3892987"/>
                <a:gd name="connsiteX112" fmla="*/ 8316686 w 8679543"/>
                <a:gd name="connsiteY112" fmla="*/ 798286 h 3892987"/>
                <a:gd name="connsiteX113" fmla="*/ 8360228 w 8679543"/>
                <a:gd name="connsiteY113" fmla="*/ 783772 h 3892987"/>
                <a:gd name="connsiteX114" fmla="*/ 8432800 w 8679543"/>
                <a:gd name="connsiteY114" fmla="*/ 261257 h 3892987"/>
                <a:gd name="connsiteX115" fmla="*/ 8418286 w 8679543"/>
                <a:gd name="connsiteY115" fmla="*/ 101600 h 3892987"/>
                <a:gd name="connsiteX116" fmla="*/ 8374743 w 8679543"/>
                <a:gd name="connsiteY116" fmla="*/ 116115 h 3892987"/>
                <a:gd name="connsiteX117" fmla="*/ 8287657 w 8679543"/>
                <a:gd name="connsiteY117" fmla="*/ 159657 h 3892987"/>
                <a:gd name="connsiteX118" fmla="*/ 8128000 w 8679543"/>
                <a:gd name="connsiteY118" fmla="*/ 130629 h 3892987"/>
                <a:gd name="connsiteX119" fmla="*/ 8084457 w 8679543"/>
                <a:gd name="connsiteY119" fmla="*/ 101600 h 3892987"/>
                <a:gd name="connsiteX120" fmla="*/ 7997371 w 8679543"/>
                <a:gd name="connsiteY120" fmla="*/ 72572 h 3892987"/>
                <a:gd name="connsiteX121" fmla="*/ 7953828 w 8679543"/>
                <a:gd name="connsiteY121" fmla="*/ 188686 h 3892987"/>
                <a:gd name="connsiteX122" fmla="*/ 7910286 w 8679543"/>
                <a:gd name="connsiteY122" fmla="*/ 203200 h 3892987"/>
                <a:gd name="connsiteX123" fmla="*/ 7779657 w 8679543"/>
                <a:gd name="connsiteY123" fmla="*/ 188686 h 3892987"/>
                <a:gd name="connsiteX124" fmla="*/ 7736114 w 8679543"/>
                <a:gd name="connsiteY124" fmla="*/ 174172 h 3892987"/>
                <a:gd name="connsiteX125" fmla="*/ 7692571 w 8679543"/>
                <a:gd name="connsiteY125" fmla="*/ 130629 h 3892987"/>
                <a:gd name="connsiteX126" fmla="*/ 7605486 w 8679543"/>
                <a:gd name="connsiteY126" fmla="*/ 87086 h 3892987"/>
                <a:gd name="connsiteX127" fmla="*/ 7518400 w 8679543"/>
                <a:gd name="connsiteY127" fmla="*/ 43543 h 3892987"/>
                <a:gd name="connsiteX128" fmla="*/ 7431314 w 8679543"/>
                <a:gd name="connsiteY128" fmla="*/ 0 h 3892987"/>
                <a:gd name="connsiteX129" fmla="*/ 7329714 w 8679543"/>
                <a:gd name="connsiteY129" fmla="*/ 29029 h 3892987"/>
                <a:gd name="connsiteX130" fmla="*/ 7286171 w 8679543"/>
                <a:gd name="connsiteY130" fmla="*/ 58057 h 3892987"/>
                <a:gd name="connsiteX131" fmla="*/ 7242628 w 8679543"/>
                <a:gd name="connsiteY131" fmla="*/ 72572 h 3892987"/>
                <a:gd name="connsiteX132" fmla="*/ 7155543 w 8679543"/>
                <a:gd name="connsiteY132" fmla="*/ 145143 h 3892987"/>
                <a:gd name="connsiteX133" fmla="*/ 7112000 w 8679543"/>
                <a:gd name="connsiteY133" fmla="*/ 159657 h 3892987"/>
                <a:gd name="connsiteX134" fmla="*/ 7024914 w 8679543"/>
                <a:gd name="connsiteY134" fmla="*/ 203200 h 3892987"/>
                <a:gd name="connsiteX135" fmla="*/ 6937828 w 8679543"/>
                <a:gd name="connsiteY135" fmla="*/ 246743 h 3892987"/>
                <a:gd name="connsiteX136" fmla="*/ 6894286 w 8679543"/>
                <a:gd name="connsiteY136" fmla="*/ 275772 h 3892987"/>
                <a:gd name="connsiteX137" fmla="*/ 6792686 w 8679543"/>
                <a:gd name="connsiteY137" fmla="*/ 261257 h 3892987"/>
                <a:gd name="connsiteX138" fmla="*/ 6763657 w 8679543"/>
                <a:gd name="connsiteY138" fmla="*/ 217715 h 3892987"/>
                <a:gd name="connsiteX139" fmla="*/ 6720114 w 8679543"/>
                <a:gd name="connsiteY139" fmla="*/ 174172 h 3892987"/>
                <a:gd name="connsiteX140" fmla="*/ 6705600 w 8679543"/>
                <a:gd name="connsiteY140" fmla="*/ 130629 h 3892987"/>
                <a:gd name="connsiteX141" fmla="*/ 6618514 w 8679543"/>
                <a:gd name="connsiteY141" fmla="*/ 101600 h 3892987"/>
                <a:gd name="connsiteX142" fmla="*/ 6574971 w 8679543"/>
                <a:gd name="connsiteY142" fmla="*/ 87086 h 3892987"/>
                <a:gd name="connsiteX143" fmla="*/ 6531428 w 8679543"/>
                <a:gd name="connsiteY143" fmla="*/ 72572 h 3892987"/>
                <a:gd name="connsiteX144" fmla="*/ 6458857 w 8679543"/>
                <a:gd name="connsiteY144" fmla="*/ 58057 h 3892987"/>
                <a:gd name="connsiteX145" fmla="*/ 6183086 w 8679543"/>
                <a:gd name="connsiteY145" fmla="*/ 72572 h 3892987"/>
                <a:gd name="connsiteX146" fmla="*/ 6052457 w 8679543"/>
                <a:gd name="connsiteY146" fmla="*/ 116115 h 3892987"/>
                <a:gd name="connsiteX147" fmla="*/ 6023428 w 8679543"/>
                <a:gd name="connsiteY147" fmla="*/ 159657 h 3892987"/>
                <a:gd name="connsiteX148" fmla="*/ 5936343 w 8679543"/>
                <a:gd name="connsiteY148" fmla="*/ 203200 h 3892987"/>
                <a:gd name="connsiteX149" fmla="*/ 5878286 w 8679543"/>
                <a:gd name="connsiteY149" fmla="*/ 290286 h 3892987"/>
                <a:gd name="connsiteX150" fmla="*/ 5849257 w 8679543"/>
                <a:gd name="connsiteY150" fmla="*/ 377372 h 3892987"/>
                <a:gd name="connsiteX151" fmla="*/ 5863771 w 8679543"/>
                <a:gd name="connsiteY151" fmla="*/ 493486 h 3892987"/>
                <a:gd name="connsiteX152" fmla="*/ 5863771 w 8679543"/>
                <a:gd name="connsiteY152" fmla="*/ 711200 h 3892987"/>
                <a:gd name="connsiteX153" fmla="*/ 5820228 w 8679543"/>
                <a:gd name="connsiteY153" fmla="*/ 740229 h 3892987"/>
                <a:gd name="connsiteX154" fmla="*/ 5675086 w 8679543"/>
                <a:gd name="connsiteY154" fmla="*/ 769257 h 3892987"/>
                <a:gd name="connsiteX155" fmla="*/ 5384800 w 8679543"/>
                <a:gd name="connsiteY155" fmla="*/ 783772 h 3892987"/>
                <a:gd name="connsiteX156" fmla="*/ 5384800 w 8679543"/>
                <a:gd name="connsiteY156" fmla="*/ 943429 h 3892987"/>
                <a:gd name="connsiteX157" fmla="*/ 5442857 w 8679543"/>
                <a:gd name="connsiteY157" fmla="*/ 1030515 h 3892987"/>
                <a:gd name="connsiteX158" fmla="*/ 5457371 w 8679543"/>
                <a:gd name="connsiteY158" fmla="*/ 1074057 h 3892987"/>
                <a:gd name="connsiteX159" fmla="*/ 5457371 w 8679543"/>
                <a:gd name="connsiteY159" fmla="*/ 1306286 h 3892987"/>
                <a:gd name="connsiteX160" fmla="*/ 5413828 w 8679543"/>
                <a:gd name="connsiteY160" fmla="*/ 1335315 h 3892987"/>
                <a:gd name="connsiteX161" fmla="*/ 5326743 w 8679543"/>
                <a:gd name="connsiteY161" fmla="*/ 1364343 h 3892987"/>
                <a:gd name="connsiteX162" fmla="*/ 5283200 w 8679543"/>
                <a:gd name="connsiteY162" fmla="*/ 1393372 h 3892987"/>
                <a:gd name="connsiteX163" fmla="*/ 4992914 w 8679543"/>
                <a:gd name="connsiteY163" fmla="*/ 1364343 h 3892987"/>
                <a:gd name="connsiteX164" fmla="*/ 4862286 w 8679543"/>
                <a:gd name="connsiteY164" fmla="*/ 1306286 h 3892987"/>
                <a:gd name="connsiteX165" fmla="*/ 4818743 w 8679543"/>
                <a:gd name="connsiteY165" fmla="*/ 1291772 h 3892987"/>
                <a:gd name="connsiteX166" fmla="*/ 4775200 w 8679543"/>
                <a:gd name="connsiteY166" fmla="*/ 1204686 h 3892987"/>
                <a:gd name="connsiteX167" fmla="*/ 4746171 w 8679543"/>
                <a:gd name="connsiteY167" fmla="*/ 1161143 h 3892987"/>
                <a:gd name="connsiteX168" fmla="*/ 4760686 w 8679543"/>
                <a:gd name="connsiteY168" fmla="*/ 1059543 h 3892987"/>
                <a:gd name="connsiteX169" fmla="*/ 4789714 w 8679543"/>
                <a:gd name="connsiteY169" fmla="*/ 972457 h 3892987"/>
                <a:gd name="connsiteX170" fmla="*/ 4731657 w 8679543"/>
                <a:gd name="connsiteY170" fmla="*/ 870857 h 3892987"/>
                <a:gd name="connsiteX171" fmla="*/ 4702628 w 8679543"/>
                <a:gd name="connsiteY171" fmla="*/ 827315 h 3892987"/>
                <a:gd name="connsiteX172" fmla="*/ 4615543 w 8679543"/>
                <a:gd name="connsiteY172" fmla="*/ 798286 h 3892987"/>
                <a:gd name="connsiteX173" fmla="*/ 4528457 w 8679543"/>
                <a:gd name="connsiteY173" fmla="*/ 754743 h 3892987"/>
                <a:gd name="connsiteX174" fmla="*/ 4441371 w 8679543"/>
                <a:gd name="connsiteY174" fmla="*/ 711200 h 3892987"/>
                <a:gd name="connsiteX175" fmla="*/ 4049486 w 8679543"/>
                <a:gd name="connsiteY175" fmla="*/ 696686 h 3892987"/>
                <a:gd name="connsiteX176" fmla="*/ 3860800 w 8679543"/>
                <a:gd name="connsiteY176" fmla="*/ 682172 h 3892987"/>
                <a:gd name="connsiteX177" fmla="*/ 3788228 w 8679543"/>
                <a:gd name="connsiteY177" fmla="*/ 667657 h 3892987"/>
                <a:gd name="connsiteX178" fmla="*/ 3657600 w 8679543"/>
                <a:gd name="connsiteY178" fmla="*/ 653143 h 3892987"/>
                <a:gd name="connsiteX179" fmla="*/ 3439886 w 8679543"/>
                <a:gd name="connsiteY179" fmla="*/ 638629 h 3892987"/>
                <a:gd name="connsiteX180" fmla="*/ 3352800 w 8679543"/>
                <a:gd name="connsiteY180" fmla="*/ 609600 h 3892987"/>
                <a:gd name="connsiteX181" fmla="*/ 3265714 w 8679543"/>
                <a:gd name="connsiteY181" fmla="*/ 566057 h 3892987"/>
                <a:gd name="connsiteX182" fmla="*/ 3207657 w 8679543"/>
                <a:gd name="connsiteY182" fmla="*/ 537029 h 3892987"/>
                <a:gd name="connsiteX183" fmla="*/ 3106057 w 8679543"/>
                <a:gd name="connsiteY183" fmla="*/ 508000 h 3892987"/>
                <a:gd name="connsiteX184" fmla="*/ 3062514 w 8679543"/>
                <a:gd name="connsiteY184" fmla="*/ 478972 h 3892987"/>
                <a:gd name="connsiteX185" fmla="*/ 2989943 w 8679543"/>
                <a:gd name="connsiteY185" fmla="*/ 464457 h 3892987"/>
                <a:gd name="connsiteX186" fmla="*/ 2902857 w 8679543"/>
                <a:gd name="connsiteY186" fmla="*/ 435429 h 3892987"/>
                <a:gd name="connsiteX187" fmla="*/ 2859314 w 8679543"/>
                <a:gd name="connsiteY187" fmla="*/ 420915 h 3892987"/>
                <a:gd name="connsiteX188" fmla="*/ 2728686 w 8679543"/>
                <a:gd name="connsiteY188" fmla="*/ 362857 h 3892987"/>
                <a:gd name="connsiteX189" fmla="*/ 2685143 w 8679543"/>
                <a:gd name="connsiteY189" fmla="*/ 348343 h 3892987"/>
                <a:gd name="connsiteX190" fmla="*/ 2641600 w 8679543"/>
                <a:gd name="connsiteY190" fmla="*/ 333829 h 3892987"/>
                <a:gd name="connsiteX191" fmla="*/ 2525486 w 8679543"/>
                <a:gd name="connsiteY191" fmla="*/ 290286 h 3892987"/>
                <a:gd name="connsiteX192" fmla="*/ 2438400 w 8679543"/>
                <a:gd name="connsiteY192" fmla="*/ 261257 h 3892987"/>
                <a:gd name="connsiteX193" fmla="*/ 2380343 w 8679543"/>
                <a:gd name="connsiteY193" fmla="*/ 246743 h 3892987"/>
                <a:gd name="connsiteX194" fmla="*/ 2206171 w 8679543"/>
                <a:gd name="connsiteY194" fmla="*/ 261257 h 3892987"/>
                <a:gd name="connsiteX195" fmla="*/ 2119086 w 8679543"/>
                <a:gd name="connsiteY195" fmla="*/ 275772 h 3892987"/>
                <a:gd name="connsiteX196" fmla="*/ 1669143 w 8679543"/>
                <a:gd name="connsiteY196" fmla="*/ 261257 h 3892987"/>
                <a:gd name="connsiteX197" fmla="*/ 1407886 w 8679543"/>
                <a:gd name="connsiteY197" fmla="*/ 304800 h 3892987"/>
                <a:gd name="connsiteX198" fmla="*/ 1364343 w 8679543"/>
                <a:gd name="connsiteY198" fmla="*/ 348343 h 3892987"/>
                <a:gd name="connsiteX199" fmla="*/ 1204686 w 8679543"/>
                <a:gd name="connsiteY199" fmla="*/ 275772 h 3892987"/>
                <a:gd name="connsiteX200" fmla="*/ 1204686 w 8679543"/>
                <a:gd name="connsiteY200" fmla="*/ 275772 h 3892987"/>
                <a:gd name="connsiteX201" fmla="*/ 1117600 w 8679543"/>
                <a:gd name="connsiteY201" fmla="*/ 246743 h 3892987"/>
                <a:gd name="connsiteX202" fmla="*/ 1030514 w 8679543"/>
                <a:gd name="connsiteY202" fmla="*/ 203200 h 3892987"/>
                <a:gd name="connsiteX203" fmla="*/ 1074057 w 8679543"/>
                <a:gd name="connsiteY203" fmla="*/ 304800 h 3892987"/>
                <a:gd name="connsiteX204" fmla="*/ 1088571 w 8679543"/>
                <a:gd name="connsiteY204" fmla="*/ 362857 h 3892987"/>
                <a:gd name="connsiteX205" fmla="*/ 1132114 w 8679543"/>
                <a:gd name="connsiteY205" fmla="*/ 406400 h 3892987"/>
                <a:gd name="connsiteX206" fmla="*/ 1190171 w 8679543"/>
                <a:gd name="connsiteY206" fmla="*/ 493486 h 3892987"/>
                <a:gd name="connsiteX207" fmla="*/ 1219200 w 8679543"/>
                <a:gd name="connsiteY207" fmla="*/ 537029 h 3892987"/>
                <a:gd name="connsiteX208" fmla="*/ 1233714 w 8679543"/>
                <a:gd name="connsiteY208" fmla="*/ 711200 h 3892987"/>
                <a:gd name="connsiteX209" fmla="*/ 1248228 w 8679543"/>
                <a:gd name="connsiteY209" fmla="*/ 754743 h 3892987"/>
                <a:gd name="connsiteX210" fmla="*/ 1262743 w 8679543"/>
                <a:gd name="connsiteY210" fmla="*/ 928915 h 3892987"/>
                <a:gd name="connsiteX211" fmla="*/ 1219200 w 8679543"/>
                <a:gd name="connsiteY211" fmla="*/ 957943 h 3892987"/>
                <a:gd name="connsiteX212" fmla="*/ 1190171 w 8679543"/>
                <a:gd name="connsiteY212" fmla="*/ 1001486 h 3892987"/>
                <a:gd name="connsiteX213" fmla="*/ 1262743 w 8679543"/>
                <a:gd name="connsiteY213" fmla="*/ 1103086 h 3892987"/>
                <a:gd name="connsiteX214" fmla="*/ 1306286 w 8679543"/>
                <a:gd name="connsiteY214" fmla="*/ 1132115 h 3892987"/>
                <a:gd name="connsiteX215" fmla="*/ 1335314 w 8679543"/>
                <a:gd name="connsiteY215" fmla="*/ 1233715 h 3892987"/>
                <a:gd name="connsiteX216" fmla="*/ 1465943 w 8679543"/>
                <a:gd name="connsiteY216" fmla="*/ 1291772 h 3892987"/>
                <a:gd name="connsiteX217" fmla="*/ 1611086 w 8679543"/>
                <a:gd name="connsiteY217" fmla="*/ 1364343 h 3892987"/>
                <a:gd name="connsiteX218" fmla="*/ 1654628 w 8679543"/>
                <a:gd name="connsiteY218" fmla="*/ 1393372 h 3892987"/>
                <a:gd name="connsiteX219" fmla="*/ 1698171 w 8679543"/>
                <a:gd name="connsiteY219" fmla="*/ 1407886 h 3892987"/>
                <a:gd name="connsiteX220" fmla="*/ 2046514 w 8679543"/>
                <a:gd name="connsiteY220" fmla="*/ 1422400 h 3892987"/>
                <a:gd name="connsiteX221" fmla="*/ 2104571 w 8679543"/>
                <a:gd name="connsiteY221" fmla="*/ 1436915 h 3892987"/>
                <a:gd name="connsiteX222" fmla="*/ 2148114 w 8679543"/>
                <a:gd name="connsiteY222" fmla="*/ 1451429 h 3892987"/>
                <a:gd name="connsiteX223" fmla="*/ 2119086 w 8679543"/>
                <a:gd name="connsiteY223" fmla="*/ 1509486 h 3892987"/>
                <a:gd name="connsiteX224" fmla="*/ 2104571 w 8679543"/>
                <a:gd name="connsiteY224" fmla="*/ 1553029 h 3892987"/>
                <a:gd name="connsiteX225" fmla="*/ 2061028 w 8679543"/>
                <a:gd name="connsiteY225" fmla="*/ 1640115 h 3892987"/>
                <a:gd name="connsiteX226" fmla="*/ 2090057 w 8679543"/>
                <a:gd name="connsiteY226" fmla="*/ 1857829 h 3892987"/>
                <a:gd name="connsiteX227" fmla="*/ 2104571 w 8679543"/>
                <a:gd name="connsiteY227" fmla="*/ 1959429 h 3892987"/>
                <a:gd name="connsiteX228" fmla="*/ 2119086 w 8679543"/>
                <a:gd name="connsiteY228" fmla="*/ 2032000 h 3892987"/>
                <a:gd name="connsiteX229" fmla="*/ 2133600 w 8679543"/>
                <a:gd name="connsiteY229" fmla="*/ 2075543 h 3892987"/>
                <a:gd name="connsiteX230" fmla="*/ 2177143 w 8679543"/>
                <a:gd name="connsiteY230" fmla="*/ 2090057 h 3892987"/>
                <a:gd name="connsiteX231" fmla="*/ 2220686 w 8679543"/>
                <a:gd name="connsiteY231" fmla="*/ 2177143 h 3892987"/>
                <a:gd name="connsiteX232" fmla="*/ 2264228 w 8679543"/>
                <a:gd name="connsiteY232" fmla="*/ 2264229 h 3892987"/>
                <a:gd name="connsiteX233" fmla="*/ 2206171 w 8679543"/>
                <a:gd name="connsiteY233" fmla="*/ 2380343 h 3892987"/>
                <a:gd name="connsiteX234" fmla="*/ 2104571 w 8679543"/>
                <a:gd name="connsiteY234" fmla="*/ 2365829 h 3892987"/>
                <a:gd name="connsiteX235" fmla="*/ 2017486 w 8679543"/>
                <a:gd name="connsiteY235" fmla="*/ 2322286 h 3892987"/>
                <a:gd name="connsiteX236" fmla="*/ 1973943 w 8679543"/>
                <a:gd name="connsiteY236" fmla="*/ 2307772 h 3892987"/>
                <a:gd name="connsiteX237" fmla="*/ 1901371 w 8679543"/>
                <a:gd name="connsiteY237" fmla="*/ 2278743 h 3892987"/>
                <a:gd name="connsiteX238" fmla="*/ 1683657 w 8679543"/>
                <a:gd name="connsiteY238" fmla="*/ 2293257 h 3892987"/>
                <a:gd name="connsiteX239" fmla="*/ 1669143 w 8679543"/>
                <a:gd name="connsiteY239" fmla="*/ 2336800 h 3892987"/>
                <a:gd name="connsiteX240" fmla="*/ 1582057 w 8679543"/>
                <a:gd name="connsiteY240" fmla="*/ 2380343 h 3892987"/>
                <a:gd name="connsiteX241" fmla="*/ 1407886 w 8679543"/>
                <a:gd name="connsiteY241" fmla="*/ 2351315 h 3892987"/>
                <a:gd name="connsiteX242" fmla="*/ 1364343 w 8679543"/>
                <a:gd name="connsiteY242" fmla="*/ 2322286 h 3892987"/>
                <a:gd name="connsiteX243" fmla="*/ 1335314 w 8679543"/>
                <a:gd name="connsiteY243" fmla="*/ 2278743 h 3892987"/>
                <a:gd name="connsiteX244" fmla="*/ 1248228 w 8679543"/>
                <a:gd name="connsiteY244" fmla="*/ 2249715 h 3892987"/>
                <a:gd name="connsiteX245" fmla="*/ 1204686 w 8679543"/>
                <a:gd name="connsiteY245" fmla="*/ 2235200 h 3892987"/>
                <a:gd name="connsiteX246" fmla="*/ 1030514 w 8679543"/>
                <a:gd name="connsiteY246" fmla="*/ 2148115 h 3892987"/>
                <a:gd name="connsiteX247" fmla="*/ 928914 w 8679543"/>
                <a:gd name="connsiteY247" fmla="*/ 2119086 h 3892987"/>
                <a:gd name="connsiteX248" fmla="*/ 841828 w 8679543"/>
                <a:gd name="connsiteY248" fmla="*/ 2090057 h 3892987"/>
                <a:gd name="connsiteX249" fmla="*/ 827314 w 8679543"/>
                <a:gd name="connsiteY249" fmla="*/ 2046515 h 3892987"/>
                <a:gd name="connsiteX250" fmla="*/ 696686 w 8679543"/>
                <a:gd name="connsiteY250" fmla="*/ 1973943 h 3892987"/>
                <a:gd name="connsiteX251" fmla="*/ 609600 w 8679543"/>
                <a:gd name="connsiteY251" fmla="*/ 1915886 h 3892987"/>
                <a:gd name="connsiteX252" fmla="*/ 493486 w 8679543"/>
                <a:gd name="connsiteY252" fmla="*/ 1785257 h 3892987"/>
                <a:gd name="connsiteX253" fmla="*/ 449943 w 8679543"/>
                <a:gd name="connsiteY253" fmla="*/ 1770743 h 3892987"/>
                <a:gd name="connsiteX254" fmla="*/ 362857 w 8679543"/>
                <a:gd name="connsiteY254" fmla="*/ 1727200 h 3892987"/>
                <a:gd name="connsiteX255" fmla="*/ 145143 w 8679543"/>
                <a:gd name="connsiteY255" fmla="*/ 1741715 h 3892987"/>
                <a:gd name="connsiteX256" fmla="*/ 101600 w 8679543"/>
                <a:gd name="connsiteY256" fmla="*/ 1756229 h 3892987"/>
                <a:gd name="connsiteX257" fmla="*/ 87086 w 8679543"/>
                <a:gd name="connsiteY257" fmla="*/ 1814286 h 3892987"/>
                <a:gd name="connsiteX258" fmla="*/ 0 w 8679543"/>
                <a:gd name="connsiteY258" fmla="*/ 1886857 h 3892987"/>
                <a:gd name="connsiteX259" fmla="*/ 43543 w 8679543"/>
                <a:gd name="connsiteY259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320800 w 8679543"/>
                <a:gd name="connsiteY8" fmla="*/ 3381829 h 3892987"/>
                <a:gd name="connsiteX9" fmla="*/ 1378857 w 8679543"/>
                <a:gd name="connsiteY9" fmla="*/ 3483429 h 3892987"/>
                <a:gd name="connsiteX10" fmla="*/ 1494971 w 8679543"/>
                <a:gd name="connsiteY10" fmla="*/ 3628572 h 3892987"/>
                <a:gd name="connsiteX11" fmla="*/ 1553028 w 8679543"/>
                <a:gd name="connsiteY11" fmla="*/ 3701143 h 3892987"/>
                <a:gd name="connsiteX12" fmla="*/ 1712686 w 8679543"/>
                <a:gd name="connsiteY12" fmla="*/ 3802743 h 3892987"/>
                <a:gd name="connsiteX13" fmla="*/ 1871889 w 8679543"/>
                <a:gd name="connsiteY13" fmla="*/ 3841750 h 3892987"/>
                <a:gd name="connsiteX14" fmla="*/ 2133600 w 8679543"/>
                <a:gd name="connsiteY14" fmla="*/ 3875315 h 3892987"/>
                <a:gd name="connsiteX15" fmla="*/ 2424565 w 8679543"/>
                <a:gd name="connsiteY15" fmla="*/ 3888922 h 3892987"/>
                <a:gd name="connsiteX16" fmla="*/ 2400300 w 8679543"/>
                <a:gd name="connsiteY16" fmla="*/ 3768272 h 3892987"/>
                <a:gd name="connsiteX17" fmla="*/ 2336800 w 8679543"/>
                <a:gd name="connsiteY17" fmla="*/ 3556000 h 3892987"/>
                <a:gd name="connsiteX18" fmla="*/ 2307771 w 8679543"/>
                <a:gd name="connsiteY18" fmla="*/ 3468915 h 3892987"/>
                <a:gd name="connsiteX19" fmla="*/ 2264228 w 8679543"/>
                <a:gd name="connsiteY19" fmla="*/ 3381829 h 3892987"/>
                <a:gd name="connsiteX20" fmla="*/ 2159680 w 8679543"/>
                <a:gd name="connsiteY20" fmla="*/ 3051855 h 3892987"/>
                <a:gd name="connsiteX21" fmla="*/ 2027011 w 8679543"/>
                <a:gd name="connsiteY21" fmla="*/ 2621190 h 3892987"/>
                <a:gd name="connsiteX22" fmla="*/ 2128157 w 8679543"/>
                <a:gd name="connsiteY22" fmla="*/ 2896961 h 3892987"/>
                <a:gd name="connsiteX23" fmla="*/ 2279876 w 8679543"/>
                <a:gd name="connsiteY23" fmla="*/ 3077029 h 3892987"/>
                <a:gd name="connsiteX24" fmla="*/ 2351314 w 8679543"/>
                <a:gd name="connsiteY24" fmla="*/ 2873829 h 3892987"/>
                <a:gd name="connsiteX25" fmla="*/ 2322286 w 8679543"/>
                <a:gd name="connsiteY25" fmla="*/ 2772229 h 3892987"/>
                <a:gd name="connsiteX26" fmla="*/ 2365375 w 8679543"/>
                <a:gd name="connsiteY26" fmla="*/ 2607582 h 3892987"/>
                <a:gd name="connsiteX27" fmla="*/ 2448152 w 8679543"/>
                <a:gd name="connsiteY27" fmla="*/ 2444297 h 3892987"/>
                <a:gd name="connsiteX28" fmla="*/ 2583543 w 8679543"/>
                <a:gd name="connsiteY28" fmla="*/ 2481943 h 3892987"/>
                <a:gd name="connsiteX29" fmla="*/ 2627086 w 8679543"/>
                <a:gd name="connsiteY29" fmla="*/ 2467429 h 3892987"/>
                <a:gd name="connsiteX30" fmla="*/ 2685143 w 8679543"/>
                <a:gd name="connsiteY30" fmla="*/ 2394857 h 3892987"/>
                <a:gd name="connsiteX31" fmla="*/ 2743200 w 8679543"/>
                <a:gd name="connsiteY31" fmla="*/ 2307772 h 3892987"/>
                <a:gd name="connsiteX32" fmla="*/ 2801257 w 8679543"/>
                <a:gd name="connsiteY32" fmla="*/ 2177143 h 3892987"/>
                <a:gd name="connsiteX33" fmla="*/ 2830286 w 8679543"/>
                <a:gd name="connsiteY33" fmla="*/ 2090057 h 3892987"/>
                <a:gd name="connsiteX34" fmla="*/ 2975428 w 8679543"/>
                <a:gd name="connsiteY34" fmla="*/ 2002972 h 3892987"/>
                <a:gd name="connsiteX35" fmla="*/ 3033486 w 8679543"/>
                <a:gd name="connsiteY35" fmla="*/ 1944915 h 3892987"/>
                <a:gd name="connsiteX36" fmla="*/ 3106057 w 8679543"/>
                <a:gd name="connsiteY36" fmla="*/ 1857829 h 3892987"/>
                <a:gd name="connsiteX37" fmla="*/ 3164114 w 8679543"/>
                <a:gd name="connsiteY37" fmla="*/ 1828800 h 3892987"/>
                <a:gd name="connsiteX38" fmla="*/ 3439886 w 8679543"/>
                <a:gd name="connsiteY38" fmla="*/ 1814286 h 3892987"/>
                <a:gd name="connsiteX39" fmla="*/ 3497943 w 8679543"/>
                <a:gd name="connsiteY39" fmla="*/ 1901372 h 3892987"/>
                <a:gd name="connsiteX40" fmla="*/ 3628571 w 8679543"/>
                <a:gd name="connsiteY40" fmla="*/ 1944915 h 3892987"/>
                <a:gd name="connsiteX41" fmla="*/ 3672114 w 8679543"/>
                <a:gd name="connsiteY41" fmla="*/ 1959429 h 3892987"/>
                <a:gd name="connsiteX42" fmla="*/ 3730171 w 8679543"/>
                <a:gd name="connsiteY42" fmla="*/ 2002972 h 3892987"/>
                <a:gd name="connsiteX43" fmla="*/ 3744686 w 8679543"/>
                <a:gd name="connsiteY43" fmla="*/ 2046515 h 3892987"/>
                <a:gd name="connsiteX44" fmla="*/ 3773714 w 8679543"/>
                <a:gd name="connsiteY44" fmla="*/ 2090057 h 3892987"/>
                <a:gd name="connsiteX45" fmla="*/ 3817257 w 8679543"/>
                <a:gd name="connsiteY45" fmla="*/ 2177143 h 3892987"/>
                <a:gd name="connsiteX46" fmla="*/ 3860800 w 8679543"/>
                <a:gd name="connsiteY46" fmla="*/ 2220686 h 3892987"/>
                <a:gd name="connsiteX47" fmla="*/ 3889828 w 8679543"/>
                <a:gd name="connsiteY47" fmla="*/ 2264229 h 3892987"/>
                <a:gd name="connsiteX48" fmla="*/ 3933371 w 8679543"/>
                <a:gd name="connsiteY48" fmla="*/ 2307772 h 3892987"/>
                <a:gd name="connsiteX49" fmla="*/ 4034971 w 8679543"/>
                <a:gd name="connsiteY49" fmla="*/ 2409372 h 3892987"/>
                <a:gd name="connsiteX50" fmla="*/ 4107543 w 8679543"/>
                <a:gd name="connsiteY50" fmla="*/ 2481943 h 3892987"/>
                <a:gd name="connsiteX51" fmla="*/ 4180114 w 8679543"/>
                <a:gd name="connsiteY51" fmla="*/ 2540000 h 3892987"/>
                <a:gd name="connsiteX52" fmla="*/ 4238171 w 8679543"/>
                <a:gd name="connsiteY52" fmla="*/ 2627086 h 3892987"/>
                <a:gd name="connsiteX53" fmla="*/ 4267200 w 8679543"/>
                <a:gd name="connsiteY53" fmla="*/ 2670629 h 3892987"/>
                <a:gd name="connsiteX54" fmla="*/ 4470400 w 8679543"/>
                <a:gd name="connsiteY54" fmla="*/ 2714172 h 3892987"/>
                <a:gd name="connsiteX55" fmla="*/ 4557486 w 8679543"/>
                <a:gd name="connsiteY55" fmla="*/ 2757715 h 3892987"/>
                <a:gd name="connsiteX56" fmla="*/ 4659086 w 8679543"/>
                <a:gd name="connsiteY56" fmla="*/ 2801257 h 3892987"/>
                <a:gd name="connsiteX57" fmla="*/ 4963886 w 8679543"/>
                <a:gd name="connsiteY57" fmla="*/ 2902857 h 3892987"/>
                <a:gd name="connsiteX58" fmla="*/ 5007428 w 8679543"/>
                <a:gd name="connsiteY58" fmla="*/ 2931886 h 3892987"/>
                <a:gd name="connsiteX59" fmla="*/ 5036457 w 8679543"/>
                <a:gd name="connsiteY59" fmla="*/ 2975429 h 3892987"/>
                <a:gd name="connsiteX60" fmla="*/ 5080000 w 8679543"/>
                <a:gd name="connsiteY60" fmla="*/ 3033486 h 3892987"/>
                <a:gd name="connsiteX61" fmla="*/ 5123543 w 8679543"/>
                <a:gd name="connsiteY61" fmla="*/ 3062515 h 3892987"/>
                <a:gd name="connsiteX62" fmla="*/ 5152571 w 8679543"/>
                <a:gd name="connsiteY62" fmla="*/ 3106057 h 3892987"/>
                <a:gd name="connsiteX63" fmla="*/ 5196114 w 8679543"/>
                <a:gd name="connsiteY63" fmla="*/ 3120572 h 3892987"/>
                <a:gd name="connsiteX64" fmla="*/ 5283200 w 8679543"/>
                <a:gd name="connsiteY64" fmla="*/ 3178629 h 3892987"/>
                <a:gd name="connsiteX65" fmla="*/ 5326743 w 8679543"/>
                <a:gd name="connsiteY65" fmla="*/ 3207657 h 3892987"/>
                <a:gd name="connsiteX66" fmla="*/ 5355771 w 8679543"/>
                <a:gd name="connsiteY66" fmla="*/ 3251200 h 3892987"/>
                <a:gd name="connsiteX67" fmla="*/ 5399314 w 8679543"/>
                <a:gd name="connsiteY67" fmla="*/ 3280229 h 3892987"/>
                <a:gd name="connsiteX68" fmla="*/ 5442857 w 8679543"/>
                <a:gd name="connsiteY68" fmla="*/ 3323772 h 3892987"/>
                <a:gd name="connsiteX69" fmla="*/ 5486400 w 8679543"/>
                <a:gd name="connsiteY69" fmla="*/ 3352800 h 3892987"/>
                <a:gd name="connsiteX70" fmla="*/ 5529943 w 8679543"/>
                <a:gd name="connsiteY70" fmla="*/ 3396343 h 3892987"/>
                <a:gd name="connsiteX71" fmla="*/ 5573486 w 8679543"/>
                <a:gd name="connsiteY71" fmla="*/ 3425372 h 3892987"/>
                <a:gd name="connsiteX72" fmla="*/ 5617028 w 8679543"/>
                <a:gd name="connsiteY72" fmla="*/ 3468915 h 3892987"/>
                <a:gd name="connsiteX73" fmla="*/ 5660571 w 8679543"/>
                <a:gd name="connsiteY73" fmla="*/ 3483429 h 3892987"/>
                <a:gd name="connsiteX74" fmla="*/ 5747657 w 8679543"/>
                <a:gd name="connsiteY74" fmla="*/ 3454400 h 3892987"/>
                <a:gd name="connsiteX75" fmla="*/ 5791200 w 8679543"/>
                <a:gd name="connsiteY75" fmla="*/ 3425372 h 3892987"/>
                <a:gd name="connsiteX76" fmla="*/ 5834743 w 8679543"/>
                <a:gd name="connsiteY76" fmla="*/ 3410857 h 3892987"/>
                <a:gd name="connsiteX77" fmla="*/ 5878286 w 8679543"/>
                <a:gd name="connsiteY77" fmla="*/ 3381829 h 3892987"/>
                <a:gd name="connsiteX78" fmla="*/ 5965371 w 8679543"/>
                <a:gd name="connsiteY78" fmla="*/ 3352800 h 3892987"/>
                <a:gd name="connsiteX79" fmla="*/ 6066971 w 8679543"/>
                <a:gd name="connsiteY79" fmla="*/ 3323772 h 3892987"/>
                <a:gd name="connsiteX80" fmla="*/ 6241143 w 8679543"/>
                <a:gd name="connsiteY80" fmla="*/ 3338286 h 3892987"/>
                <a:gd name="connsiteX81" fmla="*/ 6270171 w 8679543"/>
                <a:gd name="connsiteY81" fmla="*/ 3381829 h 3892987"/>
                <a:gd name="connsiteX82" fmla="*/ 6342743 w 8679543"/>
                <a:gd name="connsiteY82" fmla="*/ 3512457 h 3892987"/>
                <a:gd name="connsiteX83" fmla="*/ 6386286 w 8679543"/>
                <a:gd name="connsiteY83" fmla="*/ 3556000 h 3892987"/>
                <a:gd name="connsiteX84" fmla="*/ 6473371 w 8679543"/>
                <a:gd name="connsiteY84" fmla="*/ 3614057 h 3892987"/>
                <a:gd name="connsiteX85" fmla="*/ 6821714 w 8679543"/>
                <a:gd name="connsiteY85" fmla="*/ 3599543 h 3892987"/>
                <a:gd name="connsiteX86" fmla="*/ 7024914 w 8679543"/>
                <a:gd name="connsiteY86" fmla="*/ 3570515 h 3892987"/>
                <a:gd name="connsiteX87" fmla="*/ 7155543 w 8679543"/>
                <a:gd name="connsiteY87" fmla="*/ 3556000 h 3892987"/>
                <a:gd name="connsiteX88" fmla="*/ 7445828 w 8679543"/>
                <a:gd name="connsiteY88" fmla="*/ 3585029 h 3892987"/>
                <a:gd name="connsiteX89" fmla="*/ 7489371 w 8679543"/>
                <a:gd name="connsiteY89" fmla="*/ 3614057 h 3892987"/>
                <a:gd name="connsiteX90" fmla="*/ 7590971 w 8679543"/>
                <a:gd name="connsiteY90" fmla="*/ 3628572 h 3892987"/>
                <a:gd name="connsiteX91" fmla="*/ 8389257 w 8679543"/>
                <a:gd name="connsiteY91" fmla="*/ 3439886 h 3892987"/>
                <a:gd name="connsiteX92" fmla="*/ 8374743 w 8679543"/>
                <a:gd name="connsiteY92" fmla="*/ 3396343 h 3892987"/>
                <a:gd name="connsiteX93" fmla="*/ 8360228 w 8679543"/>
                <a:gd name="connsiteY93" fmla="*/ 3338286 h 3892987"/>
                <a:gd name="connsiteX94" fmla="*/ 8374743 w 8679543"/>
                <a:gd name="connsiteY94" fmla="*/ 2699657 h 3892987"/>
                <a:gd name="connsiteX95" fmla="*/ 8447314 w 8679543"/>
                <a:gd name="connsiteY95" fmla="*/ 2525486 h 3892987"/>
                <a:gd name="connsiteX96" fmla="*/ 8490857 w 8679543"/>
                <a:gd name="connsiteY96" fmla="*/ 2438400 h 3892987"/>
                <a:gd name="connsiteX97" fmla="*/ 8534400 w 8679543"/>
                <a:gd name="connsiteY97" fmla="*/ 2307772 h 3892987"/>
                <a:gd name="connsiteX98" fmla="*/ 8548914 w 8679543"/>
                <a:gd name="connsiteY98" fmla="*/ 2264229 h 3892987"/>
                <a:gd name="connsiteX99" fmla="*/ 8519886 w 8679543"/>
                <a:gd name="connsiteY99" fmla="*/ 2119086 h 3892987"/>
                <a:gd name="connsiteX100" fmla="*/ 8490857 w 8679543"/>
                <a:gd name="connsiteY100" fmla="*/ 2032000 h 3892987"/>
                <a:gd name="connsiteX101" fmla="*/ 8505371 w 8679543"/>
                <a:gd name="connsiteY101" fmla="*/ 1654629 h 3892987"/>
                <a:gd name="connsiteX102" fmla="*/ 8548914 w 8679543"/>
                <a:gd name="connsiteY102" fmla="*/ 1567543 h 3892987"/>
                <a:gd name="connsiteX103" fmla="*/ 8592457 w 8679543"/>
                <a:gd name="connsiteY103" fmla="*/ 1553029 h 3892987"/>
                <a:gd name="connsiteX104" fmla="*/ 8621486 w 8679543"/>
                <a:gd name="connsiteY104" fmla="*/ 1465943 h 3892987"/>
                <a:gd name="connsiteX105" fmla="*/ 8636000 w 8679543"/>
                <a:gd name="connsiteY105" fmla="*/ 1422400 h 3892987"/>
                <a:gd name="connsiteX106" fmla="*/ 8679543 w 8679543"/>
                <a:gd name="connsiteY106" fmla="*/ 1335315 h 3892987"/>
                <a:gd name="connsiteX107" fmla="*/ 8505371 w 8679543"/>
                <a:gd name="connsiteY107" fmla="*/ 1059543 h 3892987"/>
                <a:gd name="connsiteX108" fmla="*/ 8447314 w 8679543"/>
                <a:gd name="connsiteY108" fmla="*/ 1030515 h 3892987"/>
                <a:gd name="connsiteX109" fmla="*/ 8389257 w 8679543"/>
                <a:gd name="connsiteY109" fmla="*/ 1016000 h 3892987"/>
                <a:gd name="connsiteX110" fmla="*/ 8345714 w 8679543"/>
                <a:gd name="connsiteY110" fmla="*/ 986972 h 3892987"/>
                <a:gd name="connsiteX111" fmla="*/ 8302171 w 8679543"/>
                <a:gd name="connsiteY111" fmla="*/ 972457 h 3892987"/>
                <a:gd name="connsiteX112" fmla="*/ 8316686 w 8679543"/>
                <a:gd name="connsiteY112" fmla="*/ 798286 h 3892987"/>
                <a:gd name="connsiteX113" fmla="*/ 8360228 w 8679543"/>
                <a:gd name="connsiteY113" fmla="*/ 783772 h 3892987"/>
                <a:gd name="connsiteX114" fmla="*/ 8432800 w 8679543"/>
                <a:gd name="connsiteY114" fmla="*/ 261257 h 3892987"/>
                <a:gd name="connsiteX115" fmla="*/ 8418286 w 8679543"/>
                <a:gd name="connsiteY115" fmla="*/ 101600 h 3892987"/>
                <a:gd name="connsiteX116" fmla="*/ 8374743 w 8679543"/>
                <a:gd name="connsiteY116" fmla="*/ 116115 h 3892987"/>
                <a:gd name="connsiteX117" fmla="*/ 8287657 w 8679543"/>
                <a:gd name="connsiteY117" fmla="*/ 159657 h 3892987"/>
                <a:gd name="connsiteX118" fmla="*/ 8128000 w 8679543"/>
                <a:gd name="connsiteY118" fmla="*/ 130629 h 3892987"/>
                <a:gd name="connsiteX119" fmla="*/ 8084457 w 8679543"/>
                <a:gd name="connsiteY119" fmla="*/ 101600 h 3892987"/>
                <a:gd name="connsiteX120" fmla="*/ 7997371 w 8679543"/>
                <a:gd name="connsiteY120" fmla="*/ 72572 h 3892987"/>
                <a:gd name="connsiteX121" fmla="*/ 7953828 w 8679543"/>
                <a:gd name="connsiteY121" fmla="*/ 188686 h 3892987"/>
                <a:gd name="connsiteX122" fmla="*/ 7910286 w 8679543"/>
                <a:gd name="connsiteY122" fmla="*/ 203200 h 3892987"/>
                <a:gd name="connsiteX123" fmla="*/ 7779657 w 8679543"/>
                <a:gd name="connsiteY123" fmla="*/ 188686 h 3892987"/>
                <a:gd name="connsiteX124" fmla="*/ 7736114 w 8679543"/>
                <a:gd name="connsiteY124" fmla="*/ 174172 h 3892987"/>
                <a:gd name="connsiteX125" fmla="*/ 7692571 w 8679543"/>
                <a:gd name="connsiteY125" fmla="*/ 130629 h 3892987"/>
                <a:gd name="connsiteX126" fmla="*/ 7605486 w 8679543"/>
                <a:gd name="connsiteY126" fmla="*/ 87086 h 3892987"/>
                <a:gd name="connsiteX127" fmla="*/ 7518400 w 8679543"/>
                <a:gd name="connsiteY127" fmla="*/ 43543 h 3892987"/>
                <a:gd name="connsiteX128" fmla="*/ 7431314 w 8679543"/>
                <a:gd name="connsiteY128" fmla="*/ 0 h 3892987"/>
                <a:gd name="connsiteX129" fmla="*/ 7329714 w 8679543"/>
                <a:gd name="connsiteY129" fmla="*/ 29029 h 3892987"/>
                <a:gd name="connsiteX130" fmla="*/ 7286171 w 8679543"/>
                <a:gd name="connsiteY130" fmla="*/ 58057 h 3892987"/>
                <a:gd name="connsiteX131" fmla="*/ 7242628 w 8679543"/>
                <a:gd name="connsiteY131" fmla="*/ 72572 h 3892987"/>
                <a:gd name="connsiteX132" fmla="*/ 7155543 w 8679543"/>
                <a:gd name="connsiteY132" fmla="*/ 145143 h 3892987"/>
                <a:gd name="connsiteX133" fmla="*/ 7112000 w 8679543"/>
                <a:gd name="connsiteY133" fmla="*/ 159657 h 3892987"/>
                <a:gd name="connsiteX134" fmla="*/ 7024914 w 8679543"/>
                <a:gd name="connsiteY134" fmla="*/ 203200 h 3892987"/>
                <a:gd name="connsiteX135" fmla="*/ 6937828 w 8679543"/>
                <a:gd name="connsiteY135" fmla="*/ 246743 h 3892987"/>
                <a:gd name="connsiteX136" fmla="*/ 6894286 w 8679543"/>
                <a:gd name="connsiteY136" fmla="*/ 275772 h 3892987"/>
                <a:gd name="connsiteX137" fmla="*/ 6792686 w 8679543"/>
                <a:gd name="connsiteY137" fmla="*/ 261257 h 3892987"/>
                <a:gd name="connsiteX138" fmla="*/ 6763657 w 8679543"/>
                <a:gd name="connsiteY138" fmla="*/ 217715 h 3892987"/>
                <a:gd name="connsiteX139" fmla="*/ 6720114 w 8679543"/>
                <a:gd name="connsiteY139" fmla="*/ 174172 h 3892987"/>
                <a:gd name="connsiteX140" fmla="*/ 6705600 w 8679543"/>
                <a:gd name="connsiteY140" fmla="*/ 130629 h 3892987"/>
                <a:gd name="connsiteX141" fmla="*/ 6618514 w 8679543"/>
                <a:gd name="connsiteY141" fmla="*/ 101600 h 3892987"/>
                <a:gd name="connsiteX142" fmla="*/ 6574971 w 8679543"/>
                <a:gd name="connsiteY142" fmla="*/ 87086 h 3892987"/>
                <a:gd name="connsiteX143" fmla="*/ 6531428 w 8679543"/>
                <a:gd name="connsiteY143" fmla="*/ 72572 h 3892987"/>
                <a:gd name="connsiteX144" fmla="*/ 6458857 w 8679543"/>
                <a:gd name="connsiteY144" fmla="*/ 58057 h 3892987"/>
                <a:gd name="connsiteX145" fmla="*/ 6183086 w 8679543"/>
                <a:gd name="connsiteY145" fmla="*/ 72572 h 3892987"/>
                <a:gd name="connsiteX146" fmla="*/ 6052457 w 8679543"/>
                <a:gd name="connsiteY146" fmla="*/ 116115 h 3892987"/>
                <a:gd name="connsiteX147" fmla="*/ 6023428 w 8679543"/>
                <a:gd name="connsiteY147" fmla="*/ 159657 h 3892987"/>
                <a:gd name="connsiteX148" fmla="*/ 5936343 w 8679543"/>
                <a:gd name="connsiteY148" fmla="*/ 203200 h 3892987"/>
                <a:gd name="connsiteX149" fmla="*/ 5878286 w 8679543"/>
                <a:gd name="connsiteY149" fmla="*/ 290286 h 3892987"/>
                <a:gd name="connsiteX150" fmla="*/ 5849257 w 8679543"/>
                <a:gd name="connsiteY150" fmla="*/ 377372 h 3892987"/>
                <a:gd name="connsiteX151" fmla="*/ 5863771 w 8679543"/>
                <a:gd name="connsiteY151" fmla="*/ 493486 h 3892987"/>
                <a:gd name="connsiteX152" fmla="*/ 5863771 w 8679543"/>
                <a:gd name="connsiteY152" fmla="*/ 711200 h 3892987"/>
                <a:gd name="connsiteX153" fmla="*/ 5820228 w 8679543"/>
                <a:gd name="connsiteY153" fmla="*/ 740229 h 3892987"/>
                <a:gd name="connsiteX154" fmla="*/ 5675086 w 8679543"/>
                <a:gd name="connsiteY154" fmla="*/ 769257 h 3892987"/>
                <a:gd name="connsiteX155" fmla="*/ 5384800 w 8679543"/>
                <a:gd name="connsiteY155" fmla="*/ 783772 h 3892987"/>
                <a:gd name="connsiteX156" fmla="*/ 5384800 w 8679543"/>
                <a:gd name="connsiteY156" fmla="*/ 943429 h 3892987"/>
                <a:gd name="connsiteX157" fmla="*/ 5442857 w 8679543"/>
                <a:gd name="connsiteY157" fmla="*/ 1030515 h 3892987"/>
                <a:gd name="connsiteX158" fmla="*/ 5457371 w 8679543"/>
                <a:gd name="connsiteY158" fmla="*/ 1074057 h 3892987"/>
                <a:gd name="connsiteX159" fmla="*/ 5457371 w 8679543"/>
                <a:gd name="connsiteY159" fmla="*/ 1306286 h 3892987"/>
                <a:gd name="connsiteX160" fmla="*/ 5413828 w 8679543"/>
                <a:gd name="connsiteY160" fmla="*/ 1335315 h 3892987"/>
                <a:gd name="connsiteX161" fmla="*/ 5326743 w 8679543"/>
                <a:gd name="connsiteY161" fmla="*/ 1364343 h 3892987"/>
                <a:gd name="connsiteX162" fmla="*/ 5283200 w 8679543"/>
                <a:gd name="connsiteY162" fmla="*/ 1393372 h 3892987"/>
                <a:gd name="connsiteX163" fmla="*/ 4992914 w 8679543"/>
                <a:gd name="connsiteY163" fmla="*/ 1364343 h 3892987"/>
                <a:gd name="connsiteX164" fmla="*/ 4862286 w 8679543"/>
                <a:gd name="connsiteY164" fmla="*/ 1306286 h 3892987"/>
                <a:gd name="connsiteX165" fmla="*/ 4818743 w 8679543"/>
                <a:gd name="connsiteY165" fmla="*/ 1291772 h 3892987"/>
                <a:gd name="connsiteX166" fmla="*/ 4775200 w 8679543"/>
                <a:gd name="connsiteY166" fmla="*/ 1204686 h 3892987"/>
                <a:gd name="connsiteX167" fmla="*/ 4746171 w 8679543"/>
                <a:gd name="connsiteY167" fmla="*/ 1161143 h 3892987"/>
                <a:gd name="connsiteX168" fmla="*/ 4760686 w 8679543"/>
                <a:gd name="connsiteY168" fmla="*/ 1059543 h 3892987"/>
                <a:gd name="connsiteX169" fmla="*/ 4789714 w 8679543"/>
                <a:gd name="connsiteY169" fmla="*/ 972457 h 3892987"/>
                <a:gd name="connsiteX170" fmla="*/ 4731657 w 8679543"/>
                <a:gd name="connsiteY170" fmla="*/ 870857 h 3892987"/>
                <a:gd name="connsiteX171" fmla="*/ 4702628 w 8679543"/>
                <a:gd name="connsiteY171" fmla="*/ 827315 h 3892987"/>
                <a:gd name="connsiteX172" fmla="*/ 4615543 w 8679543"/>
                <a:gd name="connsiteY172" fmla="*/ 798286 h 3892987"/>
                <a:gd name="connsiteX173" fmla="*/ 4528457 w 8679543"/>
                <a:gd name="connsiteY173" fmla="*/ 754743 h 3892987"/>
                <a:gd name="connsiteX174" fmla="*/ 4441371 w 8679543"/>
                <a:gd name="connsiteY174" fmla="*/ 711200 h 3892987"/>
                <a:gd name="connsiteX175" fmla="*/ 4049486 w 8679543"/>
                <a:gd name="connsiteY175" fmla="*/ 696686 h 3892987"/>
                <a:gd name="connsiteX176" fmla="*/ 3860800 w 8679543"/>
                <a:gd name="connsiteY176" fmla="*/ 682172 h 3892987"/>
                <a:gd name="connsiteX177" fmla="*/ 3788228 w 8679543"/>
                <a:gd name="connsiteY177" fmla="*/ 667657 h 3892987"/>
                <a:gd name="connsiteX178" fmla="*/ 3657600 w 8679543"/>
                <a:gd name="connsiteY178" fmla="*/ 653143 h 3892987"/>
                <a:gd name="connsiteX179" fmla="*/ 3439886 w 8679543"/>
                <a:gd name="connsiteY179" fmla="*/ 638629 h 3892987"/>
                <a:gd name="connsiteX180" fmla="*/ 3352800 w 8679543"/>
                <a:gd name="connsiteY180" fmla="*/ 609600 h 3892987"/>
                <a:gd name="connsiteX181" fmla="*/ 3265714 w 8679543"/>
                <a:gd name="connsiteY181" fmla="*/ 566057 h 3892987"/>
                <a:gd name="connsiteX182" fmla="*/ 3207657 w 8679543"/>
                <a:gd name="connsiteY182" fmla="*/ 537029 h 3892987"/>
                <a:gd name="connsiteX183" fmla="*/ 3106057 w 8679543"/>
                <a:gd name="connsiteY183" fmla="*/ 508000 h 3892987"/>
                <a:gd name="connsiteX184" fmla="*/ 3062514 w 8679543"/>
                <a:gd name="connsiteY184" fmla="*/ 478972 h 3892987"/>
                <a:gd name="connsiteX185" fmla="*/ 2989943 w 8679543"/>
                <a:gd name="connsiteY185" fmla="*/ 464457 h 3892987"/>
                <a:gd name="connsiteX186" fmla="*/ 2902857 w 8679543"/>
                <a:gd name="connsiteY186" fmla="*/ 435429 h 3892987"/>
                <a:gd name="connsiteX187" fmla="*/ 2859314 w 8679543"/>
                <a:gd name="connsiteY187" fmla="*/ 420915 h 3892987"/>
                <a:gd name="connsiteX188" fmla="*/ 2728686 w 8679543"/>
                <a:gd name="connsiteY188" fmla="*/ 362857 h 3892987"/>
                <a:gd name="connsiteX189" fmla="*/ 2685143 w 8679543"/>
                <a:gd name="connsiteY189" fmla="*/ 348343 h 3892987"/>
                <a:gd name="connsiteX190" fmla="*/ 2641600 w 8679543"/>
                <a:gd name="connsiteY190" fmla="*/ 333829 h 3892987"/>
                <a:gd name="connsiteX191" fmla="*/ 2525486 w 8679543"/>
                <a:gd name="connsiteY191" fmla="*/ 290286 h 3892987"/>
                <a:gd name="connsiteX192" fmla="*/ 2438400 w 8679543"/>
                <a:gd name="connsiteY192" fmla="*/ 261257 h 3892987"/>
                <a:gd name="connsiteX193" fmla="*/ 2380343 w 8679543"/>
                <a:gd name="connsiteY193" fmla="*/ 246743 h 3892987"/>
                <a:gd name="connsiteX194" fmla="*/ 2206171 w 8679543"/>
                <a:gd name="connsiteY194" fmla="*/ 261257 h 3892987"/>
                <a:gd name="connsiteX195" fmla="*/ 2119086 w 8679543"/>
                <a:gd name="connsiteY195" fmla="*/ 275772 h 3892987"/>
                <a:gd name="connsiteX196" fmla="*/ 1669143 w 8679543"/>
                <a:gd name="connsiteY196" fmla="*/ 261257 h 3892987"/>
                <a:gd name="connsiteX197" fmla="*/ 1407886 w 8679543"/>
                <a:gd name="connsiteY197" fmla="*/ 304800 h 3892987"/>
                <a:gd name="connsiteX198" fmla="*/ 1364343 w 8679543"/>
                <a:gd name="connsiteY198" fmla="*/ 348343 h 3892987"/>
                <a:gd name="connsiteX199" fmla="*/ 1204686 w 8679543"/>
                <a:gd name="connsiteY199" fmla="*/ 275772 h 3892987"/>
                <a:gd name="connsiteX200" fmla="*/ 1204686 w 8679543"/>
                <a:gd name="connsiteY200" fmla="*/ 275772 h 3892987"/>
                <a:gd name="connsiteX201" fmla="*/ 1117600 w 8679543"/>
                <a:gd name="connsiteY201" fmla="*/ 246743 h 3892987"/>
                <a:gd name="connsiteX202" fmla="*/ 1030514 w 8679543"/>
                <a:gd name="connsiteY202" fmla="*/ 203200 h 3892987"/>
                <a:gd name="connsiteX203" fmla="*/ 1074057 w 8679543"/>
                <a:gd name="connsiteY203" fmla="*/ 304800 h 3892987"/>
                <a:gd name="connsiteX204" fmla="*/ 1088571 w 8679543"/>
                <a:gd name="connsiteY204" fmla="*/ 362857 h 3892987"/>
                <a:gd name="connsiteX205" fmla="*/ 1132114 w 8679543"/>
                <a:gd name="connsiteY205" fmla="*/ 406400 h 3892987"/>
                <a:gd name="connsiteX206" fmla="*/ 1190171 w 8679543"/>
                <a:gd name="connsiteY206" fmla="*/ 493486 h 3892987"/>
                <a:gd name="connsiteX207" fmla="*/ 1219200 w 8679543"/>
                <a:gd name="connsiteY207" fmla="*/ 537029 h 3892987"/>
                <a:gd name="connsiteX208" fmla="*/ 1233714 w 8679543"/>
                <a:gd name="connsiteY208" fmla="*/ 711200 h 3892987"/>
                <a:gd name="connsiteX209" fmla="*/ 1248228 w 8679543"/>
                <a:gd name="connsiteY209" fmla="*/ 754743 h 3892987"/>
                <a:gd name="connsiteX210" fmla="*/ 1262743 w 8679543"/>
                <a:gd name="connsiteY210" fmla="*/ 928915 h 3892987"/>
                <a:gd name="connsiteX211" fmla="*/ 1219200 w 8679543"/>
                <a:gd name="connsiteY211" fmla="*/ 957943 h 3892987"/>
                <a:gd name="connsiteX212" fmla="*/ 1190171 w 8679543"/>
                <a:gd name="connsiteY212" fmla="*/ 1001486 h 3892987"/>
                <a:gd name="connsiteX213" fmla="*/ 1262743 w 8679543"/>
                <a:gd name="connsiteY213" fmla="*/ 1103086 h 3892987"/>
                <a:gd name="connsiteX214" fmla="*/ 1306286 w 8679543"/>
                <a:gd name="connsiteY214" fmla="*/ 1132115 h 3892987"/>
                <a:gd name="connsiteX215" fmla="*/ 1335314 w 8679543"/>
                <a:gd name="connsiteY215" fmla="*/ 1233715 h 3892987"/>
                <a:gd name="connsiteX216" fmla="*/ 1465943 w 8679543"/>
                <a:gd name="connsiteY216" fmla="*/ 1291772 h 3892987"/>
                <a:gd name="connsiteX217" fmla="*/ 1611086 w 8679543"/>
                <a:gd name="connsiteY217" fmla="*/ 1364343 h 3892987"/>
                <a:gd name="connsiteX218" fmla="*/ 1654628 w 8679543"/>
                <a:gd name="connsiteY218" fmla="*/ 1393372 h 3892987"/>
                <a:gd name="connsiteX219" fmla="*/ 1698171 w 8679543"/>
                <a:gd name="connsiteY219" fmla="*/ 1407886 h 3892987"/>
                <a:gd name="connsiteX220" fmla="*/ 2046514 w 8679543"/>
                <a:gd name="connsiteY220" fmla="*/ 1422400 h 3892987"/>
                <a:gd name="connsiteX221" fmla="*/ 2104571 w 8679543"/>
                <a:gd name="connsiteY221" fmla="*/ 1436915 h 3892987"/>
                <a:gd name="connsiteX222" fmla="*/ 2148114 w 8679543"/>
                <a:gd name="connsiteY222" fmla="*/ 1451429 h 3892987"/>
                <a:gd name="connsiteX223" fmla="*/ 2119086 w 8679543"/>
                <a:gd name="connsiteY223" fmla="*/ 1509486 h 3892987"/>
                <a:gd name="connsiteX224" fmla="*/ 2104571 w 8679543"/>
                <a:gd name="connsiteY224" fmla="*/ 1553029 h 3892987"/>
                <a:gd name="connsiteX225" fmla="*/ 2061028 w 8679543"/>
                <a:gd name="connsiteY225" fmla="*/ 1640115 h 3892987"/>
                <a:gd name="connsiteX226" fmla="*/ 2090057 w 8679543"/>
                <a:gd name="connsiteY226" fmla="*/ 1857829 h 3892987"/>
                <a:gd name="connsiteX227" fmla="*/ 2104571 w 8679543"/>
                <a:gd name="connsiteY227" fmla="*/ 1959429 h 3892987"/>
                <a:gd name="connsiteX228" fmla="*/ 2119086 w 8679543"/>
                <a:gd name="connsiteY228" fmla="*/ 2032000 h 3892987"/>
                <a:gd name="connsiteX229" fmla="*/ 2133600 w 8679543"/>
                <a:gd name="connsiteY229" fmla="*/ 2075543 h 3892987"/>
                <a:gd name="connsiteX230" fmla="*/ 2177143 w 8679543"/>
                <a:gd name="connsiteY230" fmla="*/ 2090057 h 3892987"/>
                <a:gd name="connsiteX231" fmla="*/ 2220686 w 8679543"/>
                <a:gd name="connsiteY231" fmla="*/ 2177143 h 3892987"/>
                <a:gd name="connsiteX232" fmla="*/ 2264228 w 8679543"/>
                <a:gd name="connsiteY232" fmla="*/ 2264229 h 3892987"/>
                <a:gd name="connsiteX233" fmla="*/ 2206171 w 8679543"/>
                <a:gd name="connsiteY233" fmla="*/ 2380343 h 3892987"/>
                <a:gd name="connsiteX234" fmla="*/ 2104571 w 8679543"/>
                <a:gd name="connsiteY234" fmla="*/ 2365829 h 3892987"/>
                <a:gd name="connsiteX235" fmla="*/ 2017486 w 8679543"/>
                <a:gd name="connsiteY235" fmla="*/ 2322286 h 3892987"/>
                <a:gd name="connsiteX236" fmla="*/ 1973943 w 8679543"/>
                <a:gd name="connsiteY236" fmla="*/ 2307772 h 3892987"/>
                <a:gd name="connsiteX237" fmla="*/ 1901371 w 8679543"/>
                <a:gd name="connsiteY237" fmla="*/ 2278743 h 3892987"/>
                <a:gd name="connsiteX238" fmla="*/ 1683657 w 8679543"/>
                <a:gd name="connsiteY238" fmla="*/ 2293257 h 3892987"/>
                <a:gd name="connsiteX239" fmla="*/ 1669143 w 8679543"/>
                <a:gd name="connsiteY239" fmla="*/ 2336800 h 3892987"/>
                <a:gd name="connsiteX240" fmla="*/ 1582057 w 8679543"/>
                <a:gd name="connsiteY240" fmla="*/ 2380343 h 3892987"/>
                <a:gd name="connsiteX241" fmla="*/ 1407886 w 8679543"/>
                <a:gd name="connsiteY241" fmla="*/ 2351315 h 3892987"/>
                <a:gd name="connsiteX242" fmla="*/ 1364343 w 8679543"/>
                <a:gd name="connsiteY242" fmla="*/ 2322286 h 3892987"/>
                <a:gd name="connsiteX243" fmla="*/ 1335314 w 8679543"/>
                <a:gd name="connsiteY243" fmla="*/ 2278743 h 3892987"/>
                <a:gd name="connsiteX244" fmla="*/ 1248228 w 8679543"/>
                <a:gd name="connsiteY244" fmla="*/ 2249715 h 3892987"/>
                <a:gd name="connsiteX245" fmla="*/ 1204686 w 8679543"/>
                <a:gd name="connsiteY245" fmla="*/ 2235200 h 3892987"/>
                <a:gd name="connsiteX246" fmla="*/ 1030514 w 8679543"/>
                <a:gd name="connsiteY246" fmla="*/ 2148115 h 3892987"/>
                <a:gd name="connsiteX247" fmla="*/ 928914 w 8679543"/>
                <a:gd name="connsiteY247" fmla="*/ 2119086 h 3892987"/>
                <a:gd name="connsiteX248" fmla="*/ 841828 w 8679543"/>
                <a:gd name="connsiteY248" fmla="*/ 2090057 h 3892987"/>
                <a:gd name="connsiteX249" fmla="*/ 827314 w 8679543"/>
                <a:gd name="connsiteY249" fmla="*/ 2046515 h 3892987"/>
                <a:gd name="connsiteX250" fmla="*/ 696686 w 8679543"/>
                <a:gd name="connsiteY250" fmla="*/ 1973943 h 3892987"/>
                <a:gd name="connsiteX251" fmla="*/ 609600 w 8679543"/>
                <a:gd name="connsiteY251" fmla="*/ 1915886 h 3892987"/>
                <a:gd name="connsiteX252" fmla="*/ 493486 w 8679543"/>
                <a:gd name="connsiteY252" fmla="*/ 1785257 h 3892987"/>
                <a:gd name="connsiteX253" fmla="*/ 449943 w 8679543"/>
                <a:gd name="connsiteY253" fmla="*/ 1770743 h 3892987"/>
                <a:gd name="connsiteX254" fmla="*/ 362857 w 8679543"/>
                <a:gd name="connsiteY254" fmla="*/ 1727200 h 3892987"/>
                <a:gd name="connsiteX255" fmla="*/ 145143 w 8679543"/>
                <a:gd name="connsiteY255" fmla="*/ 1741715 h 3892987"/>
                <a:gd name="connsiteX256" fmla="*/ 101600 w 8679543"/>
                <a:gd name="connsiteY256" fmla="*/ 1756229 h 3892987"/>
                <a:gd name="connsiteX257" fmla="*/ 87086 w 8679543"/>
                <a:gd name="connsiteY257" fmla="*/ 1814286 h 3892987"/>
                <a:gd name="connsiteX258" fmla="*/ 0 w 8679543"/>
                <a:gd name="connsiteY258" fmla="*/ 1886857 h 3892987"/>
                <a:gd name="connsiteX259" fmla="*/ 43543 w 8679543"/>
                <a:gd name="connsiteY259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320800 w 8679543"/>
                <a:gd name="connsiteY8" fmla="*/ 3381829 h 3892987"/>
                <a:gd name="connsiteX9" fmla="*/ 1378857 w 8679543"/>
                <a:gd name="connsiteY9" fmla="*/ 3483429 h 3892987"/>
                <a:gd name="connsiteX10" fmla="*/ 1494971 w 8679543"/>
                <a:gd name="connsiteY10" fmla="*/ 3628572 h 3892987"/>
                <a:gd name="connsiteX11" fmla="*/ 1553028 w 8679543"/>
                <a:gd name="connsiteY11" fmla="*/ 3701143 h 3892987"/>
                <a:gd name="connsiteX12" fmla="*/ 1717449 w 8679543"/>
                <a:gd name="connsiteY12" fmla="*/ 3812268 h 3892987"/>
                <a:gd name="connsiteX13" fmla="*/ 1871889 w 8679543"/>
                <a:gd name="connsiteY13" fmla="*/ 3841750 h 3892987"/>
                <a:gd name="connsiteX14" fmla="*/ 2133600 w 8679543"/>
                <a:gd name="connsiteY14" fmla="*/ 3875315 h 3892987"/>
                <a:gd name="connsiteX15" fmla="*/ 2424565 w 8679543"/>
                <a:gd name="connsiteY15" fmla="*/ 3888922 h 3892987"/>
                <a:gd name="connsiteX16" fmla="*/ 2400300 w 8679543"/>
                <a:gd name="connsiteY16" fmla="*/ 3768272 h 3892987"/>
                <a:gd name="connsiteX17" fmla="*/ 2336800 w 8679543"/>
                <a:gd name="connsiteY17" fmla="*/ 3556000 h 3892987"/>
                <a:gd name="connsiteX18" fmla="*/ 2307771 w 8679543"/>
                <a:gd name="connsiteY18" fmla="*/ 3468915 h 3892987"/>
                <a:gd name="connsiteX19" fmla="*/ 2264228 w 8679543"/>
                <a:gd name="connsiteY19" fmla="*/ 3381829 h 3892987"/>
                <a:gd name="connsiteX20" fmla="*/ 2159680 w 8679543"/>
                <a:gd name="connsiteY20" fmla="*/ 3051855 h 3892987"/>
                <a:gd name="connsiteX21" fmla="*/ 2027011 w 8679543"/>
                <a:gd name="connsiteY21" fmla="*/ 2621190 h 3892987"/>
                <a:gd name="connsiteX22" fmla="*/ 2128157 w 8679543"/>
                <a:gd name="connsiteY22" fmla="*/ 2896961 h 3892987"/>
                <a:gd name="connsiteX23" fmla="*/ 2279876 w 8679543"/>
                <a:gd name="connsiteY23" fmla="*/ 3077029 h 3892987"/>
                <a:gd name="connsiteX24" fmla="*/ 2351314 w 8679543"/>
                <a:gd name="connsiteY24" fmla="*/ 2873829 h 3892987"/>
                <a:gd name="connsiteX25" fmla="*/ 2322286 w 8679543"/>
                <a:gd name="connsiteY25" fmla="*/ 2772229 h 3892987"/>
                <a:gd name="connsiteX26" fmla="*/ 2365375 w 8679543"/>
                <a:gd name="connsiteY26" fmla="*/ 2607582 h 3892987"/>
                <a:gd name="connsiteX27" fmla="*/ 2448152 w 8679543"/>
                <a:gd name="connsiteY27" fmla="*/ 2444297 h 3892987"/>
                <a:gd name="connsiteX28" fmla="*/ 2583543 w 8679543"/>
                <a:gd name="connsiteY28" fmla="*/ 2481943 h 3892987"/>
                <a:gd name="connsiteX29" fmla="*/ 2627086 w 8679543"/>
                <a:gd name="connsiteY29" fmla="*/ 2467429 h 3892987"/>
                <a:gd name="connsiteX30" fmla="*/ 2685143 w 8679543"/>
                <a:gd name="connsiteY30" fmla="*/ 2394857 h 3892987"/>
                <a:gd name="connsiteX31" fmla="*/ 2743200 w 8679543"/>
                <a:gd name="connsiteY31" fmla="*/ 2307772 h 3892987"/>
                <a:gd name="connsiteX32" fmla="*/ 2801257 w 8679543"/>
                <a:gd name="connsiteY32" fmla="*/ 2177143 h 3892987"/>
                <a:gd name="connsiteX33" fmla="*/ 2830286 w 8679543"/>
                <a:gd name="connsiteY33" fmla="*/ 2090057 h 3892987"/>
                <a:gd name="connsiteX34" fmla="*/ 2975428 w 8679543"/>
                <a:gd name="connsiteY34" fmla="*/ 2002972 h 3892987"/>
                <a:gd name="connsiteX35" fmla="*/ 3033486 w 8679543"/>
                <a:gd name="connsiteY35" fmla="*/ 1944915 h 3892987"/>
                <a:gd name="connsiteX36" fmla="*/ 3106057 w 8679543"/>
                <a:gd name="connsiteY36" fmla="*/ 1857829 h 3892987"/>
                <a:gd name="connsiteX37" fmla="*/ 3164114 w 8679543"/>
                <a:gd name="connsiteY37" fmla="*/ 1828800 h 3892987"/>
                <a:gd name="connsiteX38" fmla="*/ 3439886 w 8679543"/>
                <a:gd name="connsiteY38" fmla="*/ 1814286 h 3892987"/>
                <a:gd name="connsiteX39" fmla="*/ 3497943 w 8679543"/>
                <a:gd name="connsiteY39" fmla="*/ 1901372 h 3892987"/>
                <a:gd name="connsiteX40" fmla="*/ 3628571 w 8679543"/>
                <a:gd name="connsiteY40" fmla="*/ 1944915 h 3892987"/>
                <a:gd name="connsiteX41" fmla="*/ 3672114 w 8679543"/>
                <a:gd name="connsiteY41" fmla="*/ 1959429 h 3892987"/>
                <a:gd name="connsiteX42" fmla="*/ 3730171 w 8679543"/>
                <a:gd name="connsiteY42" fmla="*/ 2002972 h 3892987"/>
                <a:gd name="connsiteX43" fmla="*/ 3744686 w 8679543"/>
                <a:gd name="connsiteY43" fmla="*/ 2046515 h 3892987"/>
                <a:gd name="connsiteX44" fmla="*/ 3773714 w 8679543"/>
                <a:gd name="connsiteY44" fmla="*/ 2090057 h 3892987"/>
                <a:gd name="connsiteX45" fmla="*/ 3817257 w 8679543"/>
                <a:gd name="connsiteY45" fmla="*/ 2177143 h 3892987"/>
                <a:gd name="connsiteX46" fmla="*/ 3860800 w 8679543"/>
                <a:gd name="connsiteY46" fmla="*/ 2220686 h 3892987"/>
                <a:gd name="connsiteX47" fmla="*/ 3889828 w 8679543"/>
                <a:gd name="connsiteY47" fmla="*/ 2264229 h 3892987"/>
                <a:gd name="connsiteX48" fmla="*/ 3933371 w 8679543"/>
                <a:gd name="connsiteY48" fmla="*/ 2307772 h 3892987"/>
                <a:gd name="connsiteX49" fmla="*/ 4034971 w 8679543"/>
                <a:gd name="connsiteY49" fmla="*/ 2409372 h 3892987"/>
                <a:gd name="connsiteX50" fmla="*/ 4107543 w 8679543"/>
                <a:gd name="connsiteY50" fmla="*/ 2481943 h 3892987"/>
                <a:gd name="connsiteX51" fmla="*/ 4180114 w 8679543"/>
                <a:gd name="connsiteY51" fmla="*/ 2540000 h 3892987"/>
                <a:gd name="connsiteX52" fmla="*/ 4238171 w 8679543"/>
                <a:gd name="connsiteY52" fmla="*/ 2627086 h 3892987"/>
                <a:gd name="connsiteX53" fmla="*/ 4267200 w 8679543"/>
                <a:gd name="connsiteY53" fmla="*/ 2670629 h 3892987"/>
                <a:gd name="connsiteX54" fmla="*/ 4470400 w 8679543"/>
                <a:gd name="connsiteY54" fmla="*/ 2714172 h 3892987"/>
                <a:gd name="connsiteX55" fmla="*/ 4557486 w 8679543"/>
                <a:gd name="connsiteY55" fmla="*/ 2757715 h 3892987"/>
                <a:gd name="connsiteX56" fmla="*/ 4659086 w 8679543"/>
                <a:gd name="connsiteY56" fmla="*/ 2801257 h 3892987"/>
                <a:gd name="connsiteX57" fmla="*/ 4963886 w 8679543"/>
                <a:gd name="connsiteY57" fmla="*/ 2902857 h 3892987"/>
                <a:gd name="connsiteX58" fmla="*/ 5007428 w 8679543"/>
                <a:gd name="connsiteY58" fmla="*/ 2931886 h 3892987"/>
                <a:gd name="connsiteX59" fmla="*/ 5036457 w 8679543"/>
                <a:gd name="connsiteY59" fmla="*/ 2975429 h 3892987"/>
                <a:gd name="connsiteX60" fmla="*/ 5080000 w 8679543"/>
                <a:gd name="connsiteY60" fmla="*/ 3033486 h 3892987"/>
                <a:gd name="connsiteX61" fmla="*/ 5123543 w 8679543"/>
                <a:gd name="connsiteY61" fmla="*/ 3062515 h 3892987"/>
                <a:gd name="connsiteX62" fmla="*/ 5152571 w 8679543"/>
                <a:gd name="connsiteY62" fmla="*/ 3106057 h 3892987"/>
                <a:gd name="connsiteX63" fmla="*/ 5196114 w 8679543"/>
                <a:gd name="connsiteY63" fmla="*/ 3120572 h 3892987"/>
                <a:gd name="connsiteX64" fmla="*/ 5283200 w 8679543"/>
                <a:gd name="connsiteY64" fmla="*/ 3178629 h 3892987"/>
                <a:gd name="connsiteX65" fmla="*/ 5326743 w 8679543"/>
                <a:gd name="connsiteY65" fmla="*/ 3207657 h 3892987"/>
                <a:gd name="connsiteX66" fmla="*/ 5355771 w 8679543"/>
                <a:gd name="connsiteY66" fmla="*/ 3251200 h 3892987"/>
                <a:gd name="connsiteX67" fmla="*/ 5399314 w 8679543"/>
                <a:gd name="connsiteY67" fmla="*/ 3280229 h 3892987"/>
                <a:gd name="connsiteX68" fmla="*/ 5442857 w 8679543"/>
                <a:gd name="connsiteY68" fmla="*/ 3323772 h 3892987"/>
                <a:gd name="connsiteX69" fmla="*/ 5486400 w 8679543"/>
                <a:gd name="connsiteY69" fmla="*/ 3352800 h 3892987"/>
                <a:gd name="connsiteX70" fmla="*/ 5529943 w 8679543"/>
                <a:gd name="connsiteY70" fmla="*/ 3396343 h 3892987"/>
                <a:gd name="connsiteX71" fmla="*/ 5573486 w 8679543"/>
                <a:gd name="connsiteY71" fmla="*/ 3425372 h 3892987"/>
                <a:gd name="connsiteX72" fmla="*/ 5617028 w 8679543"/>
                <a:gd name="connsiteY72" fmla="*/ 3468915 h 3892987"/>
                <a:gd name="connsiteX73" fmla="*/ 5660571 w 8679543"/>
                <a:gd name="connsiteY73" fmla="*/ 3483429 h 3892987"/>
                <a:gd name="connsiteX74" fmla="*/ 5747657 w 8679543"/>
                <a:gd name="connsiteY74" fmla="*/ 3454400 h 3892987"/>
                <a:gd name="connsiteX75" fmla="*/ 5791200 w 8679543"/>
                <a:gd name="connsiteY75" fmla="*/ 3425372 h 3892987"/>
                <a:gd name="connsiteX76" fmla="*/ 5834743 w 8679543"/>
                <a:gd name="connsiteY76" fmla="*/ 3410857 h 3892987"/>
                <a:gd name="connsiteX77" fmla="*/ 5878286 w 8679543"/>
                <a:gd name="connsiteY77" fmla="*/ 3381829 h 3892987"/>
                <a:gd name="connsiteX78" fmla="*/ 5965371 w 8679543"/>
                <a:gd name="connsiteY78" fmla="*/ 3352800 h 3892987"/>
                <a:gd name="connsiteX79" fmla="*/ 6066971 w 8679543"/>
                <a:gd name="connsiteY79" fmla="*/ 3323772 h 3892987"/>
                <a:gd name="connsiteX80" fmla="*/ 6241143 w 8679543"/>
                <a:gd name="connsiteY80" fmla="*/ 3338286 h 3892987"/>
                <a:gd name="connsiteX81" fmla="*/ 6270171 w 8679543"/>
                <a:gd name="connsiteY81" fmla="*/ 3381829 h 3892987"/>
                <a:gd name="connsiteX82" fmla="*/ 6342743 w 8679543"/>
                <a:gd name="connsiteY82" fmla="*/ 3512457 h 3892987"/>
                <a:gd name="connsiteX83" fmla="*/ 6386286 w 8679543"/>
                <a:gd name="connsiteY83" fmla="*/ 3556000 h 3892987"/>
                <a:gd name="connsiteX84" fmla="*/ 6473371 w 8679543"/>
                <a:gd name="connsiteY84" fmla="*/ 3614057 h 3892987"/>
                <a:gd name="connsiteX85" fmla="*/ 6821714 w 8679543"/>
                <a:gd name="connsiteY85" fmla="*/ 3599543 h 3892987"/>
                <a:gd name="connsiteX86" fmla="*/ 7024914 w 8679543"/>
                <a:gd name="connsiteY86" fmla="*/ 3570515 h 3892987"/>
                <a:gd name="connsiteX87" fmla="*/ 7155543 w 8679543"/>
                <a:gd name="connsiteY87" fmla="*/ 3556000 h 3892987"/>
                <a:gd name="connsiteX88" fmla="*/ 7445828 w 8679543"/>
                <a:gd name="connsiteY88" fmla="*/ 3585029 h 3892987"/>
                <a:gd name="connsiteX89" fmla="*/ 7489371 w 8679543"/>
                <a:gd name="connsiteY89" fmla="*/ 3614057 h 3892987"/>
                <a:gd name="connsiteX90" fmla="*/ 7590971 w 8679543"/>
                <a:gd name="connsiteY90" fmla="*/ 3628572 h 3892987"/>
                <a:gd name="connsiteX91" fmla="*/ 8389257 w 8679543"/>
                <a:gd name="connsiteY91" fmla="*/ 3439886 h 3892987"/>
                <a:gd name="connsiteX92" fmla="*/ 8374743 w 8679543"/>
                <a:gd name="connsiteY92" fmla="*/ 3396343 h 3892987"/>
                <a:gd name="connsiteX93" fmla="*/ 8360228 w 8679543"/>
                <a:gd name="connsiteY93" fmla="*/ 3338286 h 3892987"/>
                <a:gd name="connsiteX94" fmla="*/ 8374743 w 8679543"/>
                <a:gd name="connsiteY94" fmla="*/ 2699657 h 3892987"/>
                <a:gd name="connsiteX95" fmla="*/ 8447314 w 8679543"/>
                <a:gd name="connsiteY95" fmla="*/ 2525486 h 3892987"/>
                <a:gd name="connsiteX96" fmla="*/ 8490857 w 8679543"/>
                <a:gd name="connsiteY96" fmla="*/ 2438400 h 3892987"/>
                <a:gd name="connsiteX97" fmla="*/ 8534400 w 8679543"/>
                <a:gd name="connsiteY97" fmla="*/ 2307772 h 3892987"/>
                <a:gd name="connsiteX98" fmla="*/ 8548914 w 8679543"/>
                <a:gd name="connsiteY98" fmla="*/ 2264229 h 3892987"/>
                <a:gd name="connsiteX99" fmla="*/ 8519886 w 8679543"/>
                <a:gd name="connsiteY99" fmla="*/ 2119086 h 3892987"/>
                <a:gd name="connsiteX100" fmla="*/ 8490857 w 8679543"/>
                <a:gd name="connsiteY100" fmla="*/ 2032000 h 3892987"/>
                <a:gd name="connsiteX101" fmla="*/ 8505371 w 8679543"/>
                <a:gd name="connsiteY101" fmla="*/ 1654629 h 3892987"/>
                <a:gd name="connsiteX102" fmla="*/ 8548914 w 8679543"/>
                <a:gd name="connsiteY102" fmla="*/ 1567543 h 3892987"/>
                <a:gd name="connsiteX103" fmla="*/ 8592457 w 8679543"/>
                <a:gd name="connsiteY103" fmla="*/ 1553029 h 3892987"/>
                <a:gd name="connsiteX104" fmla="*/ 8621486 w 8679543"/>
                <a:gd name="connsiteY104" fmla="*/ 1465943 h 3892987"/>
                <a:gd name="connsiteX105" fmla="*/ 8636000 w 8679543"/>
                <a:gd name="connsiteY105" fmla="*/ 1422400 h 3892987"/>
                <a:gd name="connsiteX106" fmla="*/ 8679543 w 8679543"/>
                <a:gd name="connsiteY106" fmla="*/ 1335315 h 3892987"/>
                <a:gd name="connsiteX107" fmla="*/ 8505371 w 8679543"/>
                <a:gd name="connsiteY107" fmla="*/ 1059543 h 3892987"/>
                <a:gd name="connsiteX108" fmla="*/ 8447314 w 8679543"/>
                <a:gd name="connsiteY108" fmla="*/ 1030515 h 3892987"/>
                <a:gd name="connsiteX109" fmla="*/ 8389257 w 8679543"/>
                <a:gd name="connsiteY109" fmla="*/ 1016000 h 3892987"/>
                <a:gd name="connsiteX110" fmla="*/ 8345714 w 8679543"/>
                <a:gd name="connsiteY110" fmla="*/ 986972 h 3892987"/>
                <a:gd name="connsiteX111" fmla="*/ 8302171 w 8679543"/>
                <a:gd name="connsiteY111" fmla="*/ 972457 h 3892987"/>
                <a:gd name="connsiteX112" fmla="*/ 8316686 w 8679543"/>
                <a:gd name="connsiteY112" fmla="*/ 798286 h 3892987"/>
                <a:gd name="connsiteX113" fmla="*/ 8360228 w 8679543"/>
                <a:gd name="connsiteY113" fmla="*/ 783772 h 3892987"/>
                <a:gd name="connsiteX114" fmla="*/ 8432800 w 8679543"/>
                <a:gd name="connsiteY114" fmla="*/ 261257 h 3892987"/>
                <a:gd name="connsiteX115" fmla="*/ 8418286 w 8679543"/>
                <a:gd name="connsiteY115" fmla="*/ 101600 h 3892987"/>
                <a:gd name="connsiteX116" fmla="*/ 8374743 w 8679543"/>
                <a:gd name="connsiteY116" fmla="*/ 116115 h 3892987"/>
                <a:gd name="connsiteX117" fmla="*/ 8287657 w 8679543"/>
                <a:gd name="connsiteY117" fmla="*/ 159657 h 3892987"/>
                <a:gd name="connsiteX118" fmla="*/ 8128000 w 8679543"/>
                <a:gd name="connsiteY118" fmla="*/ 130629 h 3892987"/>
                <a:gd name="connsiteX119" fmla="*/ 8084457 w 8679543"/>
                <a:gd name="connsiteY119" fmla="*/ 101600 h 3892987"/>
                <a:gd name="connsiteX120" fmla="*/ 7997371 w 8679543"/>
                <a:gd name="connsiteY120" fmla="*/ 72572 h 3892987"/>
                <a:gd name="connsiteX121" fmla="*/ 7953828 w 8679543"/>
                <a:gd name="connsiteY121" fmla="*/ 188686 h 3892987"/>
                <a:gd name="connsiteX122" fmla="*/ 7910286 w 8679543"/>
                <a:gd name="connsiteY122" fmla="*/ 203200 h 3892987"/>
                <a:gd name="connsiteX123" fmla="*/ 7779657 w 8679543"/>
                <a:gd name="connsiteY123" fmla="*/ 188686 h 3892987"/>
                <a:gd name="connsiteX124" fmla="*/ 7736114 w 8679543"/>
                <a:gd name="connsiteY124" fmla="*/ 174172 h 3892987"/>
                <a:gd name="connsiteX125" fmla="*/ 7692571 w 8679543"/>
                <a:gd name="connsiteY125" fmla="*/ 130629 h 3892987"/>
                <a:gd name="connsiteX126" fmla="*/ 7605486 w 8679543"/>
                <a:gd name="connsiteY126" fmla="*/ 87086 h 3892987"/>
                <a:gd name="connsiteX127" fmla="*/ 7518400 w 8679543"/>
                <a:gd name="connsiteY127" fmla="*/ 43543 h 3892987"/>
                <a:gd name="connsiteX128" fmla="*/ 7431314 w 8679543"/>
                <a:gd name="connsiteY128" fmla="*/ 0 h 3892987"/>
                <a:gd name="connsiteX129" fmla="*/ 7329714 w 8679543"/>
                <a:gd name="connsiteY129" fmla="*/ 29029 h 3892987"/>
                <a:gd name="connsiteX130" fmla="*/ 7286171 w 8679543"/>
                <a:gd name="connsiteY130" fmla="*/ 58057 h 3892987"/>
                <a:gd name="connsiteX131" fmla="*/ 7242628 w 8679543"/>
                <a:gd name="connsiteY131" fmla="*/ 72572 h 3892987"/>
                <a:gd name="connsiteX132" fmla="*/ 7155543 w 8679543"/>
                <a:gd name="connsiteY132" fmla="*/ 145143 h 3892987"/>
                <a:gd name="connsiteX133" fmla="*/ 7112000 w 8679543"/>
                <a:gd name="connsiteY133" fmla="*/ 159657 h 3892987"/>
                <a:gd name="connsiteX134" fmla="*/ 7024914 w 8679543"/>
                <a:gd name="connsiteY134" fmla="*/ 203200 h 3892987"/>
                <a:gd name="connsiteX135" fmla="*/ 6937828 w 8679543"/>
                <a:gd name="connsiteY135" fmla="*/ 246743 h 3892987"/>
                <a:gd name="connsiteX136" fmla="*/ 6894286 w 8679543"/>
                <a:gd name="connsiteY136" fmla="*/ 275772 h 3892987"/>
                <a:gd name="connsiteX137" fmla="*/ 6792686 w 8679543"/>
                <a:gd name="connsiteY137" fmla="*/ 261257 h 3892987"/>
                <a:gd name="connsiteX138" fmla="*/ 6763657 w 8679543"/>
                <a:gd name="connsiteY138" fmla="*/ 217715 h 3892987"/>
                <a:gd name="connsiteX139" fmla="*/ 6720114 w 8679543"/>
                <a:gd name="connsiteY139" fmla="*/ 174172 h 3892987"/>
                <a:gd name="connsiteX140" fmla="*/ 6705600 w 8679543"/>
                <a:gd name="connsiteY140" fmla="*/ 130629 h 3892987"/>
                <a:gd name="connsiteX141" fmla="*/ 6618514 w 8679543"/>
                <a:gd name="connsiteY141" fmla="*/ 101600 h 3892987"/>
                <a:gd name="connsiteX142" fmla="*/ 6574971 w 8679543"/>
                <a:gd name="connsiteY142" fmla="*/ 87086 h 3892987"/>
                <a:gd name="connsiteX143" fmla="*/ 6531428 w 8679543"/>
                <a:gd name="connsiteY143" fmla="*/ 72572 h 3892987"/>
                <a:gd name="connsiteX144" fmla="*/ 6458857 w 8679543"/>
                <a:gd name="connsiteY144" fmla="*/ 58057 h 3892987"/>
                <a:gd name="connsiteX145" fmla="*/ 6183086 w 8679543"/>
                <a:gd name="connsiteY145" fmla="*/ 72572 h 3892987"/>
                <a:gd name="connsiteX146" fmla="*/ 6052457 w 8679543"/>
                <a:gd name="connsiteY146" fmla="*/ 116115 h 3892987"/>
                <a:gd name="connsiteX147" fmla="*/ 6023428 w 8679543"/>
                <a:gd name="connsiteY147" fmla="*/ 159657 h 3892987"/>
                <a:gd name="connsiteX148" fmla="*/ 5936343 w 8679543"/>
                <a:gd name="connsiteY148" fmla="*/ 203200 h 3892987"/>
                <a:gd name="connsiteX149" fmla="*/ 5878286 w 8679543"/>
                <a:gd name="connsiteY149" fmla="*/ 290286 h 3892987"/>
                <a:gd name="connsiteX150" fmla="*/ 5849257 w 8679543"/>
                <a:gd name="connsiteY150" fmla="*/ 377372 h 3892987"/>
                <a:gd name="connsiteX151" fmla="*/ 5863771 w 8679543"/>
                <a:gd name="connsiteY151" fmla="*/ 493486 h 3892987"/>
                <a:gd name="connsiteX152" fmla="*/ 5863771 w 8679543"/>
                <a:gd name="connsiteY152" fmla="*/ 711200 h 3892987"/>
                <a:gd name="connsiteX153" fmla="*/ 5820228 w 8679543"/>
                <a:gd name="connsiteY153" fmla="*/ 740229 h 3892987"/>
                <a:gd name="connsiteX154" fmla="*/ 5675086 w 8679543"/>
                <a:gd name="connsiteY154" fmla="*/ 769257 h 3892987"/>
                <a:gd name="connsiteX155" fmla="*/ 5384800 w 8679543"/>
                <a:gd name="connsiteY155" fmla="*/ 783772 h 3892987"/>
                <a:gd name="connsiteX156" fmla="*/ 5384800 w 8679543"/>
                <a:gd name="connsiteY156" fmla="*/ 943429 h 3892987"/>
                <a:gd name="connsiteX157" fmla="*/ 5442857 w 8679543"/>
                <a:gd name="connsiteY157" fmla="*/ 1030515 h 3892987"/>
                <a:gd name="connsiteX158" fmla="*/ 5457371 w 8679543"/>
                <a:gd name="connsiteY158" fmla="*/ 1074057 h 3892987"/>
                <a:gd name="connsiteX159" fmla="*/ 5457371 w 8679543"/>
                <a:gd name="connsiteY159" fmla="*/ 1306286 h 3892987"/>
                <a:gd name="connsiteX160" fmla="*/ 5413828 w 8679543"/>
                <a:gd name="connsiteY160" fmla="*/ 1335315 h 3892987"/>
                <a:gd name="connsiteX161" fmla="*/ 5326743 w 8679543"/>
                <a:gd name="connsiteY161" fmla="*/ 1364343 h 3892987"/>
                <a:gd name="connsiteX162" fmla="*/ 5283200 w 8679543"/>
                <a:gd name="connsiteY162" fmla="*/ 1393372 h 3892987"/>
                <a:gd name="connsiteX163" fmla="*/ 4992914 w 8679543"/>
                <a:gd name="connsiteY163" fmla="*/ 1364343 h 3892987"/>
                <a:gd name="connsiteX164" fmla="*/ 4862286 w 8679543"/>
                <a:gd name="connsiteY164" fmla="*/ 1306286 h 3892987"/>
                <a:gd name="connsiteX165" fmla="*/ 4818743 w 8679543"/>
                <a:gd name="connsiteY165" fmla="*/ 1291772 h 3892987"/>
                <a:gd name="connsiteX166" fmla="*/ 4775200 w 8679543"/>
                <a:gd name="connsiteY166" fmla="*/ 1204686 h 3892987"/>
                <a:gd name="connsiteX167" fmla="*/ 4746171 w 8679543"/>
                <a:gd name="connsiteY167" fmla="*/ 1161143 h 3892987"/>
                <a:gd name="connsiteX168" fmla="*/ 4760686 w 8679543"/>
                <a:gd name="connsiteY168" fmla="*/ 1059543 h 3892987"/>
                <a:gd name="connsiteX169" fmla="*/ 4789714 w 8679543"/>
                <a:gd name="connsiteY169" fmla="*/ 972457 h 3892987"/>
                <a:gd name="connsiteX170" fmla="*/ 4731657 w 8679543"/>
                <a:gd name="connsiteY170" fmla="*/ 870857 h 3892987"/>
                <a:gd name="connsiteX171" fmla="*/ 4702628 w 8679543"/>
                <a:gd name="connsiteY171" fmla="*/ 827315 h 3892987"/>
                <a:gd name="connsiteX172" fmla="*/ 4615543 w 8679543"/>
                <a:gd name="connsiteY172" fmla="*/ 798286 h 3892987"/>
                <a:gd name="connsiteX173" fmla="*/ 4528457 w 8679543"/>
                <a:gd name="connsiteY173" fmla="*/ 754743 h 3892987"/>
                <a:gd name="connsiteX174" fmla="*/ 4441371 w 8679543"/>
                <a:gd name="connsiteY174" fmla="*/ 711200 h 3892987"/>
                <a:gd name="connsiteX175" fmla="*/ 4049486 w 8679543"/>
                <a:gd name="connsiteY175" fmla="*/ 696686 h 3892987"/>
                <a:gd name="connsiteX176" fmla="*/ 3860800 w 8679543"/>
                <a:gd name="connsiteY176" fmla="*/ 682172 h 3892987"/>
                <a:gd name="connsiteX177" fmla="*/ 3788228 w 8679543"/>
                <a:gd name="connsiteY177" fmla="*/ 667657 h 3892987"/>
                <a:gd name="connsiteX178" fmla="*/ 3657600 w 8679543"/>
                <a:gd name="connsiteY178" fmla="*/ 653143 h 3892987"/>
                <a:gd name="connsiteX179" fmla="*/ 3439886 w 8679543"/>
                <a:gd name="connsiteY179" fmla="*/ 638629 h 3892987"/>
                <a:gd name="connsiteX180" fmla="*/ 3352800 w 8679543"/>
                <a:gd name="connsiteY180" fmla="*/ 609600 h 3892987"/>
                <a:gd name="connsiteX181" fmla="*/ 3265714 w 8679543"/>
                <a:gd name="connsiteY181" fmla="*/ 566057 h 3892987"/>
                <a:gd name="connsiteX182" fmla="*/ 3207657 w 8679543"/>
                <a:gd name="connsiteY182" fmla="*/ 537029 h 3892987"/>
                <a:gd name="connsiteX183" fmla="*/ 3106057 w 8679543"/>
                <a:gd name="connsiteY183" fmla="*/ 508000 h 3892987"/>
                <a:gd name="connsiteX184" fmla="*/ 3062514 w 8679543"/>
                <a:gd name="connsiteY184" fmla="*/ 478972 h 3892987"/>
                <a:gd name="connsiteX185" fmla="*/ 2989943 w 8679543"/>
                <a:gd name="connsiteY185" fmla="*/ 464457 h 3892987"/>
                <a:gd name="connsiteX186" fmla="*/ 2902857 w 8679543"/>
                <a:gd name="connsiteY186" fmla="*/ 435429 h 3892987"/>
                <a:gd name="connsiteX187" fmla="*/ 2859314 w 8679543"/>
                <a:gd name="connsiteY187" fmla="*/ 420915 h 3892987"/>
                <a:gd name="connsiteX188" fmla="*/ 2728686 w 8679543"/>
                <a:gd name="connsiteY188" fmla="*/ 362857 h 3892987"/>
                <a:gd name="connsiteX189" fmla="*/ 2685143 w 8679543"/>
                <a:gd name="connsiteY189" fmla="*/ 348343 h 3892987"/>
                <a:gd name="connsiteX190" fmla="*/ 2641600 w 8679543"/>
                <a:gd name="connsiteY190" fmla="*/ 333829 h 3892987"/>
                <a:gd name="connsiteX191" fmla="*/ 2525486 w 8679543"/>
                <a:gd name="connsiteY191" fmla="*/ 290286 h 3892987"/>
                <a:gd name="connsiteX192" fmla="*/ 2438400 w 8679543"/>
                <a:gd name="connsiteY192" fmla="*/ 261257 h 3892987"/>
                <a:gd name="connsiteX193" fmla="*/ 2380343 w 8679543"/>
                <a:gd name="connsiteY193" fmla="*/ 246743 h 3892987"/>
                <a:gd name="connsiteX194" fmla="*/ 2206171 w 8679543"/>
                <a:gd name="connsiteY194" fmla="*/ 261257 h 3892987"/>
                <a:gd name="connsiteX195" fmla="*/ 2119086 w 8679543"/>
                <a:gd name="connsiteY195" fmla="*/ 275772 h 3892987"/>
                <a:gd name="connsiteX196" fmla="*/ 1669143 w 8679543"/>
                <a:gd name="connsiteY196" fmla="*/ 261257 h 3892987"/>
                <a:gd name="connsiteX197" fmla="*/ 1407886 w 8679543"/>
                <a:gd name="connsiteY197" fmla="*/ 304800 h 3892987"/>
                <a:gd name="connsiteX198" fmla="*/ 1364343 w 8679543"/>
                <a:gd name="connsiteY198" fmla="*/ 348343 h 3892987"/>
                <a:gd name="connsiteX199" fmla="*/ 1204686 w 8679543"/>
                <a:gd name="connsiteY199" fmla="*/ 275772 h 3892987"/>
                <a:gd name="connsiteX200" fmla="*/ 1204686 w 8679543"/>
                <a:gd name="connsiteY200" fmla="*/ 275772 h 3892987"/>
                <a:gd name="connsiteX201" fmla="*/ 1117600 w 8679543"/>
                <a:gd name="connsiteY201" fmla="*/ 246743 h 3892987"/>
                <a:gd name="connsiteX202" fmla="*/ 1030514 w 8679543"/>
                <a:gd name="connsiteY202" fmla="*/ 203200 h 3892987"/>
                <a:gd name="connsiteX203" fmla="*/ 1074057 w 8679543"/>
                <a:gd name="connsiteY203" fmla="*/ 304800 h 3892987"/>
                <a:gd name="connsiteX204" fmla="*/ 1088571 w 8679543"/>
                <a:gd name="connsiteY204" fmla="*/ 362857 h 3892987"/>
                <a:gd name="connsiteX205" fmla="*/ 1132114 w 8679543"/>
                <a:gd name="connsiteY205" fmla="*/ 406400 h 3892987"/>
                <a:gd name="connsiteX206" fmla="*/ 1190171 w 8679543"/>
                <a:gd name="connsiteY206" fmla="*/ 493486 h 3892987"/>
                <a:gd name="connsiteX207" fmla="*/ 1219200 w 8679543"/>
                <a:gd name="connsiteY207" fmla="*/ 537029 h 3892987"/>
                <a:gd name="connsiteX208" fmla="*/ 1233714 w 8679543"/>
                <a:gd name="connsiteY208" fmla="*/ 711200 h 3892987"/>
                <a:gd name="connsiteX209" fmla="*/ 1248228 w 8679543"/>
                <a:gd name="connsiteY209" fmla="*/ 754743 h 3892987"/>
                <a:gd name="connsiteX210" fmla="*/ 1262743 w 8679543"/>
                <a:gd name="connsiteY210" fmla="*/ 928915 h 3892987"/>
                <a:gd name="connsiteX211" fmla="*/ 1219200 w 8679543"/>
                <a:gd name="connsiteY211" fmla="*/ 957943 h 3892987"/>
                <a:gd name="connsiteX212" fmla="*/ 1190171 w 8679543"/>
                <a:gd name="connsiteY212" fmla="*/ 1001486 h 3892987"/>
                <a:gd name="connsiteX213" fmla="*/ 1262743 w 8679543"/>
                <a:gd name="connsiteY213" fmla="*/ 1103086 h 3892987"/>
                <a:gd name="connsiteX214" fmla="*/ 1306286 w 8679543"/>
                <a:gd name="connsiteY214" fmla="*/ 1132115 h 3892987"/>
                <a:gd name="connsiteX215" fmla="*/ 1335314 w 8679543"/>
                <a:gd name="connsiteY215" fmla="*/ 1233715 h 3892987"/>
                <a:gd name="connsiteX216" fmla="*/ 1465943 w 8679543"/>
                <a:gd name="connsiteY216" fmla="*/ 1291772 h 3892987"/>
                <a:gd name="connsiteX217" fmla="*/ 1611086 w 8679543"/>
                <a:gd name="connsiteY217" fmla="*/ 1364343 h 3892987"/>
                <a:gd name="connsiteX218" fmla="*/ 1654628 w 8679543"/>
                <a:gd name="connsiteY218" fmla="*/ 1393372 h 3892987"/>
                <a:gd name="connsiteX219" fmla="*/ 1698171 w 8679543"/>
                <a:gd name="connsiteY219" fmla="*/ 1407886 h 3892987"/>
                <a:gd name="connsiteX220" fmla="*/ 2046514 w 8679543"/>
                <a:gd name="connsiteY220" fmla="*/ 1422400 h 3892987"/>
                <a:gd name="connsiteX221" fmla="*/ 2104571 w 8679543"/>
                <a:gd name="connsiteY221" fmla="*/ 1436915 h 3892987"/>
                <a:gd name="connsiteX222" fmla="*/ 2148114 w 8679543"/>
                <a:gd name="connsiteY222" fmla="*/ 1451429 h 3892987"/>
                <a:gd name="connsiteX223" fmla="*/ 2119086 w 8679543"/>
                <a:gd name="connsiteY223" fmla="*/ 1509486 h 3892987"/>
                <a:gd name="connsiteX224" fmla="*/ 2104571 w 8679543"/>
                <a:gd name="connsiteY224" fmla="*/ 1553029 h 3892987"/>
                <a:gd name="connsiteX225" fmla="*/ 2061028 w 8679543"/>
                <a:gd name="connsiteY225" fmla="*/ 1640115 h 3892987"/>
                <a:gd name="connsiteX226" fmla="*/ 2090057 w 8679543"/>
                <a:gd name="connsiteY226" fmla="*/ 1857829 h 3892987"/>
                <a:gd name="connsiteX227" fmla="*/ 2104571 w 8679543"/>
                <a:gd name="connsiteY227" fmla="*/ 1959429 h 3892987"/>
                <a:gd name="connsiteX228" fmla="*/ 2119086 w 8679543"/>
                <a:gd name="connsiteY228" fmla="*/ 2032000 h 3892987"/>
                <a:gd name="connsiteX229" fmla="*/ 2133600 w 8679543"/>
                <a:gd name="connsiteY229" fmla="*/ 2075543 h 3892987"/>
                <a:gd name="connsiteX230" fmla="*/ 2177143 w 8679543"/>
                <a:gd name="connsiteY230" fmla="*/ 2090057 h 3892987"/>
                <a:gd name="connsiteX231" fmla="*/ 2220686 w 8679543"/>
                <a:gd name="connsiteY231" fmla="*/ 2177143 h 3892987"/>
                <a:gd name="connsiteX232" fmla="*/ 2264228 w 8679543"/>
                <a:gd name="connsiteY232" fmla="*/ 2264229 h 3892987"/>
                <a:gd name="connsiteX233" fmla="*/ 2206171 w 8679543"/>
                <a:gd name="connsiteY233" fmla="*/ 2380343 h 3892987"/>
                <a:gd name="connsiteX234" fmla="*/ 2104571 w 8679543"/>
                <a:gd name="connsiteY234" fmla="*/ 2365829 h 3892987"/>
                <a:gd name="connsiteX235" fmla="*/ 2017486 w 8679543"/>
                <a:gd name="connsiteY235" fmla="*/ 2322286 h 3892987"/>
                <a:gd name="connsiteX236" fmla="*/ 1973943 w 8679543"/>
                <a:gd name="connsiteY236" fmla="*/ 2307772 h 3892987"/>
                <a:gd name="connsiteX237" fmla="*/ 1901371 w 8679543"/>
                <a:gd name="connsiteY237" fmla="*/ 2278743 h 3892987"/>
                <a:gd name="connsiteX238" fmla="*/ 1683657 w 8679543"/>
                <a:gd name="connsiteY238" fmla="*/ 2293257 h 3892987"/>
                <a:gd name="connsiteX239" fmla="*/ 1669143 w 8679543"/>
                <a:gd name="connsiteY239" fmla="*/ 2336800 h 3892987"/>
                <a:gd name="connsiteX240" fmla="*/ 1582057 w 8679543"/>
                <a:gd name="connsiteY240" fmla="*/ 2380343 h 3892987"/>
                <a:gd name="connsiteX241" fmla="*/ 1407886 w 8679543"/>
                <a:gd name="connsiteY241" fmla="*/ 2351315 h 3892987"/>
                <a:gd name="connsiteX242" fmla="*/ 1364343 w 8679543"/>
                <a:gd name="connsiteY242" fmla="*/ 2322286 h 3892987"/>
                <a:gd name="connsiteX243" fmla="*/ 1335314 w 8679543"/>
                <a:gd name="connsiteY243" fmla="*/ 2278743 h 3892987"/>
                <a:gd name="connsiteX244" fmla="*/ 1248228 w 8679543"/>
                <a:gd name="connsiteY244" fmla="*/ 2249715 h 3892987"/>
                <a:gd name="connsiteX245" fmla="*/ 1204686 w 8679543"/>
                <a:gd name="connsiteY245" fmla="*/ 2235200 h 3892987"/>
                <a:gd name="connsiteX246" fmla="*/ 1030514 w 8679543"/>
                <a:gd name="connsiteY246" fmla="*/ 2148115 h 3892987"/>
                <a:gd name="connsiteX247" fmla="*/ 928914 w 8679543"/>
                <a:gd name="connsiteY247" fmla="*/ 2119086 h 3892987"/>
                <a:gd name="connsiteX248" fmla="*/ 841828 w 8679543"/>
                <a:gd name="connsiteY248" fmla="*/ 2090057 h 3892987"/>
                <a:gd name="connsiteX249" fmla="*/ 827314 w 8679543"/>
                <a:gd name="connsiteY249" fmla="*/ 2046515 h 3892987"/>
                <a:gd name="connsiteX250" fmla="*/ 696686 w 8679543"/>
                <a:gd name="connsiteY250" fmla="*/ 1973943 h 3892987"/>
                <a:gd name="connsiteX251" fmla="*/ 609600 w 8679543"/>
                <a:gd name="connsiteY251" fmla="*/ 1915886 h 3892987"/>
                <a:gd name="connsiteX252" fmla="*/ 493486 w 8679543"/>
                <a:gd name="connsiteY252" fmla="*/ 1785257 h 3892987"/>
                <a:gd name="connsiteX253" fmla="*/ 449943 w 8679543"/>
                <a:gd name="connsiteY253" fmla="*/ 1770743 h 3892987"/>
                <a:gd name="connsiteX254" fmla="*/ 362857 w 8679543"/>
                <a:gd name="connsiteY254" fmla="*/ 1727200 h 3892987"/>
                <a:gd name="connsiteX255" fmla="*/ 145143 w 8679543"/>
                <a:gd name="connsiteY255" fmla="*/ 1741715 h 3892987"/>
                <a:gd name="connsiteX256" fmla="*/ 101600 w 8679543"/>
                <a:gd name="connsiteY256" fmla="*/ 1756229 h 3892987"/>
                <a:gd name="connsiteX257" fmla="*/ 87086 w 8679543"/>
                <a:gd name="connsiteY257" fmla="*/ 1814286 h 3892987"/>
                <a:gd name="connsiteX258" fmla="*/ 0 w 8679543"/>
                <a:gd name="connsiteY258" fmla="*/ 1886857 h 3892987"/>
                <a:gd name="connsiteX259" fmla="*/ 43543 w 8679543"/>
                <a:gd name="connsiteY259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320800 w 8679543"/>
                <a:gd name="connsiteY8" fmla="*/ 3381829 h 3892987"/>
                <a:gd name="connsiteX9" fmla="*/ 1378857 w 8679543"/>
                <a:gd name="connsiteY9" fmla="*/ 3483429 h 3892987"/>
                <a:gd name="connsiteX10" fmla="*/ 1494971 w 8679543"/>
                <a:gd name="connsiteY10" fmla="*/ 3628572 h 3892987"/>
                <a:gd name="connsiteX11" fmla="*/ 1553028 w 8679543"/>
                <a:gd name="connsiteY11" fmla="*/ 3701143 h 3892987"/>
                <a:gd name="connsiteX12" fmla="*/ 1717449 w 8679543"/>
                <a:gd name="connsiteY12" fmla="*/ 3812268 h 3892987"/>
                <a:gd name="connsiteX13" fmla="*/ 1871889 w 8679543"/>
                <a:gd name="connsiteY13" fmla="*/ 3841750 h 3892987"/>
                <a:gd name="connsiteX14" fmla="*/ 2133600 w 8679543"/>
                <a:gd name="connsiteY14" fmla="*/ 3875315 h 3892987"/>
                <a:gd name="connsiteX15" fmla="*/ 2424565 w 8679543"/>
                <a:gd name="connsiteY15" fmla="*/ 3888922 h 3892987"/>
                <a:gd name="connsiteX16" fmla="*/ 2400300 w 8679543"/>
                <a:gd name="connsiteY16" fmla="*/ 3768272 h 3892987"/>
                <a:gd name="connsiteX17" fmla="*/ 2336800 w 8679543"/>
                <a:gd name="connsiteY17" fmla="*/ 3556000 h 3892987"/>
                <a:gd name="connsiteX18" fmla="*/ 2307771 w 8679543"/>
                <a:gd name="connsiteY18" fmla="*/ 3468915 h 3892987"/>
                <a:gd name="connsiteX19" fmla="*/ 2264228 w 8679543"/>
                <a:gd name="connsiteY19" fmla="*/ 3381829 h 3892987"/>
                <a:gd name="connsiteX20" fmla="*/ 2159680 w 8679543"/>
                <a:gd name="connsiteY20" fmla="*/ 3051855 h 3892987"/>
                <a:gd name="connsiteX21" fmla="*/ 2027011 w 8679543"/>
                <a:gd name="connsiteY21" fmla="*/ 2621190 h 3892987"/>
                <a:gd name="connsiteX22" fmla="*/ 2128157 w 8679543"/>
                <a:gd name="connsiteY22" fmla="*/ 2896961 h 3892987"/>
                <a:gd name="connsiteX23" fmla="*/ 2279876 w 8679543"/>
                <a:gd name="connsiteY23" fmla="*/ 3077029 h 3892987"/>
                <a:gd name="connsiteX24" fmla="*/ 2351314 w 8679543"/>
                <a:gd name="connsiteY24" fmla="*/ 2873829 h 3892987"/>
                <a:gd name="connsiteX25" fmla="*/ 2322286 w 8679543"/>
                <a:gd name="connsiteY25" fmla="*/ 2772229 h 3892987"/>
                <a:gd name="connsiteX26" fmla="*/ 2365375 w 8679543"/>
                <a:gd name="connsiteY26" fmla="*/ 2607582 h 3892987"/>
                <a:gd name="connsiteX27" fmla="*/ 2448152 w 8679543"/>
                <a:gd name="connsiteY27" fmla="*/ 2444297 h 3892987"/>
                <a:gd name="connsiteX28" fmla="*/ 2583543 w 8679543"/>
                <a:gd name="connsiteY28" fmla="*/ 2481943 h 3892987"/>
                <a:gd name="connsiteX29" fmla="*/ 2627086 w 8679543"/>
                <a:gd name="connsiteY29" fmla="*/ 2467429 h 3892987"/>
                <a:gd name="connsiteX30" fmla="*/ 2685143 w 8679543"/>
                <a:gd name="connsiteY30" fmla="*/ 2394857 h 3892987"/>
                <a:gd name="connsiteX31" fmla="*/ 2743200 w 8679543"/>
                <a:gd name="connsiteY31" fmla="*/ 2307772 h 3892987"/>
                <a:gd name="connsiteX32" fmla="*/ 2801257 w 8679543"/>
                <a:gd name="connsiteY32" fmla="*/ 2177143 h 3892987"/>
                <a:gd name="connsiteX33" fmla="*/ 2830286 w 8679543"/>
                <a:gd name="connsiteY33" fmla="*/ 2090057 h 3892987"/>
                <a:gd name="connsiteX34" fmla="*/ 2975428 w 8679543"/>
                <a:gd name="connsiteY34" fmla="*/ 2002972 h 3892987"/>
                <a:gd name="connsiteX35" fmla="*/ 3033486 w 8679543"/>
                <a:gd name="connsiteY35" fmla="*/ 1944915 h 3892987"/>
                <a:gd name="connsiteX36" fmla="*/ 3106057 w 8679543"/>
                <a:gd name="connsiteY36" fmla="*/ 1857829 h 3892987"/>
                <a:gd name="connsiteX37" fmla="*/ 3164114 w 8679543"/>
                <a:gd name="connsiteY37" fmla="*/ 1828800 h 3892987"/>
                <a:gd name="connsiteX38" fmla="*/ 3439886 w 8679543"/>
                <a:gd name="connsiteY38" fmla="*/ 1814286 h 3892987"/>
                <a:gd name="connsiteX39" fmla="*/ 3497943 w 8679543"/>
                <a:gd name="connsiteY39" fmla="*/ 1901372 h 3892987"/>
                <a:gd name="connsiteX40" fmla="*/ 3628571 w 8679543"/>
                <a:gd name="connsiteY40" fmla="*/ 1944915 h 3892987"/>
                <a:gd name="connsiteX41" fmla="*/ 3672114 w 8679543"/>
                <a:gd name="connsiteY41" fmla="*/ 1959429 h 3892987"/>
                <a:gd name="connsiteX42" fmla="*/ 3730171 w 8679543"/>
                <a:gd name="connsiteY42" fmla="*/ 2002972 h 3892987"/>
                <a:gd name="connsiteX43" fmla="*/ 3744686 w 8679543"/>
                <a:gd name="connsiteY43" fmla="*/ 2046515 h 3892987"/>
                <a:gd name="connsiteX44" fmla="*/ 3773714 w 8679543"/>
                <a:gd name="connsiteY44" fmla="*/ 2090057 h 3892987"/>
                <a:gd name="connsiteX45" fmla="*/ 3817257 w 8679543"/>
                <a:gd name="connsiteY45" fmla="*/ 2177143 h 3892987"/>
                <a:gd name="connsiteX46" fmla="*/ 3860800 w 8679543"/>
                <a:gd name="connsiteY46" fmla="*/ 2220686 h 3892987"/>
                <a:gd name="connsiteX47" fmla="*/ 3889828 w 8679543"/>
                <a:gd name="connsiteY47" fmla="*/ 2264229 h 3892987"/>
                <a:gd name="connsiteX48" fmla="*/ 3933371 w 8679543"/>
                <a:gd name="connsiteY48" fmla="*/ 2307772 h 3892987"/>
                <a:gd name="connsiteX49" fmla="*/ 4034971 w 8679543"/>
                <a:gd name="connsiteY49" fmla="*/ 2409372 h 3892987"/>
                <a:gd name="connsiteX50" fmla="*/ 4107543 w 8679543"/>
                <a:gd name="connsiteY50" fmla="*/ 2481943 h 3892987"/>
                <a:gd name="connsiteX51" fmla="*/ 4180114 w 8679543"/>
                <a:gd name="connsiteY51" fmla="*/ 2540000 h 3892987"/>
                <a:gd name="connsiteX52" fmla="*/ 4238171 w 8679543"/>
                <a:gd name="connsiteY52" fmla="*/ 2627086 h 3892987"/>
                <a:gd name="connsiteX53" fmla="*/ 4267200 w 8679543"/>
                <a:gd name="connsiteY53" fmla="*/ 2670629 h 3892987"/>
                <a:gd name="connsiteX54" fmla="*/ 4470400 w 8679543"/>
                <a:gd name="connsiteY54" fmla="*/ 2714172 h 3892987"/>
                <a:gd name="connsiteX55" fmla="*/ 4557486 w 8679543"/>
                <a:gd name="connsiteY55" fmla="*/ 2757715 h 3892987"/>
                <a:gd name="connsiteX56" fmla="*/ 4659086 w 8679543"/>
                <a:gd name="connsiteY56" fmla="*/ 2801257 h 3892987"/>
                <a:gd name="connsiteX57" fmla="*/ 4963886 w 8679543"/>
                <a:gd name="connsiteY57" fmla="*/ 2902857 h 3892987"/>
                <a:gd name="connsiteX58" fmla="*/ 5007428 w 8679543"/>
                <a:gd name="connsiteY58" fmla="*/ 2931886 h 3892987"/>
                <a:gd name="connsiteX59" fmla="*/ 5036457 w 8679543"/>
                <a:gd name="connsiteY59" fmla="*/ 2975429 h 3892987"/>
                <a:gd name="connsiteX60" fmla="*/ 5080000 w 8679543"/>
                <a:gd name="connsiteY60" fmla="*/ 3033486 h 3892987"/>
                <a:gd name="connsiteX61" fmla="*/ 5123543 w 8679543"/>
                <a:gd name="connsiteY61" fmla="*/ 3062515 h 3892987"/>
                <a:gd name="connsiteX62" fmla="*/ 5152571 w 8679543"/>
                <a:gd name="connsiteY62" fmla="*/ 3106057 h 3892987"/>
                <a:gd name="connsiteX63" fmla="*/ 5196114 w 8679543"/>
                <a:gd name="connsiteY63" fmla="*/ 3120572 h 3892987"/>
                <a:gd name="connsiteX64" fmla="*/ 5283200 w 8679543"/>
                <a:gd name="connsiteY64" fmla="*/ 3178629 h 3892987"/>
                <a:gd name="connsiteX65" fmla="*/ 5326743 w 8679543"/>
                <a:gd name="connsiteY65" fmla="*/ 3207657 h 3892987"/>
                <a:gd name="connsiteX66" fmla="*/ 5355771 w 8679543"/>
                <a:gd name="connsiteY66" fmla="*/ 3251200 h 3892987"/>
                <a:gd name="connsiteX67" fmla="*/ 5399314 w 8679543"/>
                <a:gd name="connsiteY67" fmla="*/ 3280229 h 3892987"/>
                <a:gd name="connsiteX68" fmla="*/ 5442857 w 8679543"/>
                <a:gd name="connsiteY68" fmla="*/ 3323772 h 3892987"/>
                <a:gd name="connsiteX69" fmla="*/ 5486400 w 8679543"/>
                <a:gd name="connsiteY69" fmla="*/ 3352800 h 3892987"/>
                <a:gd name="connsiteX70" fmla="*/ 5529943 w 8679543"/>
                <a:gd name="connsiteY70" fmla="*/ 3396343 h 3892987"/>
                <a:gd name="connsiteX71" fmla="*/ 5573486 w 8679543"/>
                <a:gd name="connsiteY71" fmla="*/ 3425372 h 3892987"/>
                <a:gd name="connsiteX72" fmla="*/ 5617028 w 8679543"/>
                <a:gd name="connsiteY72" fmla="*/ 3468915 h 3892987"/>
                <a:gd name="connsiteX73" fmla="*/ 5660571 w 8679543"/>
                <a:gd name="connsiteY73" fmla="*/ 3483429 h 3892987"/>
                <a:gd name="connsiteX74" fmla="*/ 5747657 w 8679543"/>
                <a:gd name="connsiteY74" fmla="*/ 3454400 h 3892987"/>
                <a:gd name="connsiteX75" fmla="*/ 5791200 w 8679543"/>
                <a:gd name="connsiteY75" fmla="*/ 3425372 h 3892987"/>
                <a:gd name="connsiteX76" fmla="*/ 5834743 w 8679543"/>
                <a:gd name="connsiteY76" fmla="*/ 3410857 h 3892987"/>
                <a:gd name="connsiteX77" fmla="*/ 5878286 w 8679543"/>
                <a:gd name="connsiteY77" fmla="*/ 3381829 h 3892987"/>
                <a:gd name="connsiteX78" fmla="*/ 5965371 w 8679543"/>
                <a:gd name="connsiteY78" fmla="*/ 3352800 h 3892987"/>
                <a:gd name="connsiteX79" fmla="*/ 6066971 w 8679543"/>
                <a:gd name="connsiteY79" fmla="*/ 3323772 h 3892987"/>
                <a:gd name="connsiteX80" fmla="*/ 6241143 w 8679543"/>
                <a:gd name="connsiteY80" fmla="*/ 3338286 h 3892987"/>
                <a:gd name="connsiteX81" fmla="*/ 6270171 w 8679543"/>
                <a:gd name="connsiteY81" fmla="*/ 3381829 h 3892987"/>
                <a:gd name="connsiteX82" fmla="*/ 6342743 w 8679543"/>
                <a:gd name="connsiteY82" fmla="*/ 3512457 h 3892987"/>
                <a:gd name="connsiteX83" fmla="*/ 6386286 w 8679543"/>
                <a:gd name="connsiteY83" fmla="*/ 3556000 h 3892987"/>
                <a:gd name="connsiteX84" fmla="*/ 6473371 w 8679543"/>
                <a:gd name="connsiteY84" fmla="*/ 3614057 h 3892987"/>
                <a:gd name="connsiteX85" fmla="*/ 6821714 w 8679543"/>
                <a:gd name="connsiteY85" fmla="*/ 3599543 h 3892987"/>
                <a:gd name="connsiteX86" fmla="*/ 7024914 w 8679543"/>
                <a:gd name="connsiteY86" fmla="*/ 3570515 h 3892987"/>
                <a:gd name="connsiteX87" fmla="*/ 7155543 w 8679543"/>
                <a:gd name="connsiteY87" fmla="*/ 3556000 h 3892987"/>
                <a:gd name="connsiteX88" fmla="*/ 7445828 w 8679543"/>
                <a:gd name="connsiteY88" fmla="*/ 3585029 h 3892987"/>
                <a:gd name="connsiteX89" fmla="*/ 7489371 w 8679543"/>
                <a:gd name="connsiteY89" fmla="*/ 3614057 h 3892987"/>
                <a:gd name="connsiteX90" fmla="*/ 7590971 w 8679543"/>
                <a:gd name="connsiteY90" fmla="*/ 3628572 h 3892987"/>
                <a:gd name="connsiteX91" fmla="*/ 8389257 w 8679543"/>
                <a:gd name="connsiteY91" fmla="*/ 3439886 h 3892987"/>
                <a:gd name="connsiteX92" fmla="*/ 8374743 w 8679543"/>
                <a:gd name="connsiteY92" fmla="*/ 3396343 h 3892987"/>
                <a:gd name="connsiteX93" fmla="*/ 8360228 w 8679543"/>
                <a:gd name="connsiteY93" fmla="*/ 3338286 h 3892987"/>
                <a:gd name="connsiteX94" fmla="*/ 8374743 w 8679543"/>
                <a:gd name="connsiteY94" fmla="*/ 2699657 h 3892987"/>
                <a:gd name="connsiteX95" fmla="*/ 8447314 w 8679543"/>
                <a:gd name="connsiteY95" fmla="*/ 2525486 h 3892987"/>
                <a:gd name="connsiteX96" fmla="*/ 8490857 w 8679543"/>
                <a:gd name="connsiteY96" fmla="*/ 2438400 h 3892987"/>
                <a:gd name="connsiteX97" fmla="*/ 8534400 w 8679543"/>
                <a:gd name="connsiteY97" fmla="*/ 2307772 h 3892987"/>
                <a:gd name="connsiteX98" fmla="*/ 8548914 w 8679543"/>
                <a:gd name="connsiteY98" fmla="*/ 2264229 h 3892987"/>
                <a:gd name="connsiteX99" fmla="*/ 8519886 w 8679543"/>
                <a:gd name="connsiteY99" fmla="*/ 2119086 h 3892987"/>
                <a:gd name="connsiteX100" fmla="*/ 8490857 w 8679543"/>
                <a:gd name="connsiteY100" fmla="*/ 2032000 h 3892987"/>
                <a:gd name="connsiteX101" fmla="*/ 8505371 w 8679543"/>
                <a:gd name="connsiteY101" fmla="*/ 1654629 h 3892987"/>
                <a:gd name="connsiteX102" fmla="*/ 8548914 w 8679543"/>
                <a:gd name="connsiteY102" fmla="*/ 1567543 h 3892987"/>
                <a:gd name="connsiteX103" fmla="*/ 8592457 w 8679543"/>
                <a:gd name="connsiteY103" fmla="*/ 1553029 h 3892987"/>
                <a:gd name="connsiteX104" fmla="*/ 8621486 w 8679543"/>
                <a:gd name="connsiteY104" fmla="*/ 1465943 h 3892987"/>
                <a:gd name="connsiteX105" fmla="*/ 8636000 w 8679543"/>
                <a:gd name="connsiteY105" fmla="*/ 1422400 h 3892987"/>
                <a:gd name="connsiteX106" fmla="*/ 8679543 w 8679543"/>
                <a:gd name="connsiteY106" fmla="*/ 1335315 h 3892987"/>
                <a:gd name="connsiteX107" fmla="*/ 8505371 w 8679543"/>
                <a:gd name="connsiteY107" fmla="*/ 1059543 h 3892987"/>
                <a:gd name="connsiteX108" fmla="*/ 8447314 w 8679543"/>
                <a:gd name="connsiteY108" fmla="*/ 1030515 h 3892987"/>
                <a:gd name="connsiteX109" fmla="*/ 8389257 w 8679543"/>
                <a:gd name="connsiteY109" fmla="*/ 1016000 h 3892987"/>
                <a:gd name="connsiteX110" fmla="*/ 8345714 w 8679543"/>
                <a:gd name="connsiteY110" fmla="*/ 986972 h 3892987"/>
                <a:gd name="connsiteX111" fmla="*/ 8302171 w 8679543"/>
                <a:gd name="connsiteY111" fmla="*/ 972457 h 3892987"/>
                <a:gd name="connsiteX112" fmla="*/ 8316686 w 8679543"/>
                <a:gd name="connsiteY112" fmla="*/ 798286 h 3892987"/>
                <a:gd name="connsiteX113" fmla="*/ 8360228 w 8679543"/>
                <a:gd name="connsiteY113" fmla="*/ 783772 h 3892987"/>
                <a:gd name="connsiteX114" fmla="*/ 8432800 w 8679543"/>
                <a:gd name="connsiteY114" fmla="*/ 261257 h 3892987"/>
                <a:gd name="connsiteX115" fmla="*/ 8418286 w 8679543"/>
                <a:gd name="connsiteY115" fmla="*/ 101600 h 3892987"/>
                <a:gd name="connsiteX116" fmla="*/ 8374743 w 8679543"/>
                <a:gd name="connsiteY116" fmla="*/ 116115 h 3892987"/>
                <a:gd name="connsiteX117" fmla="*/ 8287657 w 8679543"/>
                <a:gd name="connsiteY117" fmla="*/ 159657 h 3892987"/>
                <a:gd name="connsiteX118" fmla="*/ 8128000 w 8679543"/>
                <a:gd name="connsiteY118" fmla="*/ 130629 h 3892987"/>
                <a:gd name="connsiteX119" fmla="*/ 8084457 w 8679543"/>
                <a:gd name="connsiteY119" fmla="*/ 101600 h 3892987"/>
                <a:gd name="connsiteX120" fmla="*/ 7997371 w 8679543"/>
                <a:gd name="connsiteY120" fmla="*/ 72572 h 3892987"/>
                <a:gd name="connsiteX121" fmla="*/ 7953828 w 8679543"/>
                <a:gd name="connsiteY121" fmla="*/ 188686 h 3892987"/>
                <a:gd name="connsiteX122" fmla="*/ 7910286 w 8679543"/>
                <a:gd name="connsiteY122" fmla="*/ 203200 h 3892987"/>
                <a:gd name="connsiteX123" fmla="*/ 7779657 w 8679543"/>
                <a:gd name="connsiteY123" fmla="*/ 188686 h 3892987"/>
                <a:gd name="connsiteX124" fmla="*/ 7736114 w 8679543"/>
                <a:gd name="connsiteY124" fmla="*/ 174172 h 3892987"/>
                <a:gd name="connsiteX125" fmla="*/ 7692571 w 8679543"/>
                <a:gd name="connsiteY125" fmla="*/ 130629 h 3892987"/>
                <a:gd name="connsiteX126" fmla="*/ 7605486 w 8679543"/>
                <a:gd name="connsiteY126" fmla="*/ 87086 h 3892987"/>
                <a:gd name="connsiteX127" fmla="*/ 7518400 w 8679543"/>
                <a:gd name="connsiteY127" fmla="*/ 43543 h 3892987"/>
                <a:gd name="connsiteX128" fmla="*/ 7431314 w 8679543"/>
                <a:gd name="connsiteY128" fmla="*/ 0 h 3892987"/>
                <a:gd name="connsiteX129" fmla="*/ 7329714 w 8679543"/>
                <a:gd name="connsiteY129" fmla="*/ 29029 h 3892987"/>
                <a:gd name="connsiteX130" fmla="*/ 7286171 w 8679543"/>
                <a:gd name="connsiteY130" fmla="*/ 58057 h 3892987"/>
                <a:gd name="connsiteX131" fmla="*/ 7242628 w 8679543"/>
                <a:gd name="connsiteY131" fmla="*/ 72572 h 3892987"/>
                <a:gd name="connsiteX132" fmla="*/ 7155543 w 8679543"/>
                <a:gd name="connsiteY132" fmla="*/ 145143 h 3892987"/>
                <a:gd name="connsiteX133" fmla="*/ 7112000 w 8679543"/>
                <a:gd name="connsiteY133" fmla="*/ 159657 h 3892987"/>
                <a:gd name="connsiteX134" fmla="*/ 7024914 w 8679543"/>
                <a:gd name="connsiteY134" fmla="*/ 203200 h 3892987"/>
                <a:gd name="connsiteX135" fmla="*/ 6937828 w 8679543"/>
                <a:gd name="connsiteY135" fmla="*/ 246743 h 3892987"/>
                <a:gd name="connsiteX136" fmla="*/ 6894286 w 8679543"/>
                <a:gd name="connsiteY136" fmla="*/ 275772 h 3892987"/>
                <a:gd name="connsiteX137" fmla="*/ 6792686 w 8679543"/>
                <a:gd name="connsiteY137" fmla="*/ 261257 h 3892987"/>
                <a:gd name="connsiteX138" fmla="*/ 6763657 w 8679543"/>
                <a:gd name="connsiteY138" fmla="*/ 217715 h 3892987"/>
                <a:gd name="connsiteX139" fmla="*/ 6720114 w 8679543"/>
                <a:gd name="connsiteY139" fmla="*/ 174172 h 3892987"/>
                <a:gd name="connsiteX140" fmla="*/ 6705600 w 8679543"/>
                <a:gd name="connsiteY140" fmla="*/ 130629 h 3892987"/>
                <a:gd name="connsiteX141" fmla="*/ 6618514 w 8679543"/>
                <a:gd name="connsiteY141" fmla="*/ 101600 h 3892987"/>
                <a:gd name="connsiteX142" fmla="*/ 6574971 w 8679543"/>
                <a:gd name="connsiteY142" fmla="*/ 87086 h 3892987"/>
                <a:gd name="connsiteX143" fmla="*/ 6531428 w 8679543"/>
                <a:gd name="connsiteY143" fmla="*/ 72572 h 3892987"/>
                <a:gd name="connsiteX144" fmla="*/ 6458857 w 8679543"/>
                <a:gd name="connsiteY144" fmla="*/ 58057 h 3892987"/>
                <a:gd name="connsiteX145" fmla="*/ 6183086 w 8679543"/>
                <a:gd name="connsiteY145" fmla="*/ 72572 h 3892987"/>
                <a:gd name="connsiteX146" fmla="*/ 6052457 w 8679543"/>
                <a:gd name="connsiteY146" fmla="*/ 116115 h 3892987"/>
                <a:gd name="connsiteX147" fmla="*/ 6023428 w 8679543"/>
                <a:gd name="connsiteY147" fmla="*/ 159657 h 3892987"/>
                <a:gd name="connsiteX148" fmla="*/ 5936343 w 8679543"/>
                <a:gd name="connsiteY148" fmla="*/ 203200 h 3892987"/>
                <a:gd name="connsiteX149" fmla="*/ 5878286 w 8679543"/>
                <a:gd name="connsiteY149" fmla="*/ 290286 h 3892987"/>
                <a:gd name="connsiteX150" fmla="*/ 5849257 w 8679543"/>
                <a:gd name="connsiteY150" fmla="*/ 377372 h 3892987"/>
                <a:gd name="connsiteX151" fmla="*/ 5863771 w 8679543"/>
                <a:gd name="connsiteY151" fmla="*/ 493486 h 3892987"/>
                <a:gd name="connsiteX152" fmla="*/ 5863771 w 8679543"/>
                <a:gd name="connsiteY152" fmla="*/ 711200 h 3892987"/>
                <a:gd name="connsiteX153" fmla="*/ 5820228 w 8679543"/>
                <a:gd name="connsiteY153" fmla="*/ 740229 h 3892987"/>
                <a:gd name="connsiteX154" fmla="*/ 5675086 w 8679543"/>
                <a:gd name="connsiteY154" fmla="*/ 769257 h 3892987"/>
                <a:gd name="connsiteX155" fmla="*/ 5384800 w 8679543"/>
                <a:gd name="connsiteY155" fmla="*/ 783772 h 3892987"/>
                <a:gd name="connsiteX156" fmla="*/ 5384800 w 8679543"/>
                <a:gd name="connsiteY156" fmla="*/ 943429 h 3892987"/>
                <a:gd name="connsiteX157" fmla="*/ 5442857 w 8679543"/>
                <a:gd name="connsiteY157" fmla="*/ 1030515 h 3892987"/>
                <a:gd name="connsiteX158" fmla="*/ 5457371 w 8679543"/>
                <a:gd name="connsiteY158" fmla="*/ 1074057 h 3892987"/>
                <a:gd name="connsiteX159" fmla="*/ 5457371 w 8679543"/>
                <a:gd name="connsiteY159" fmla="*/ 1306286 h 3892987"/>
                <a:gd name="connsiteX160" fmla="*/ 5413828 w 8679543"/>
                <a:gd name="connsiteY160" fmla="*/ 1335315 h 3892987"/>
                <a:gd name="connsiteX161" fmla="*/ 5326743 w 8679543"/>
                <a:gd name="connsiteY161" fmla="*/ 1364343 h 3892987"/>
                <a:gd name="connsiteX162" fmla="*/ 5283200 w 8679543"/>
                <a:gd name="connsiteY162" fmla="*/ 1393372 h 3892987"/>
                <a:gd name="connsiteX163" fmla="*/ 4992914 w 8679543"/>
                <a:gd name="connsiteY163" fmla="*/ 1364343 h 3892987"/>
                <a:gd name="connsiteX164" fmla="*/ 4862286 w 8679543"/>
                <a:gd name="connsiteY164" fmla="*/ 1306286 h 3892987"/>
                <a:gd name="connsiteX165" fmla="*/ 4818743 w 8679543"/>
                <a:gd name="connsiteY165" fmla="*/ 1291772 h 3892987"/>
                <a:gd name="connsiteX166" fmla="*/ 4775200 w 8679543"/>
                <a:gd name="connsiteY166" fmla="*/ 1204686 h 3892987"/>
                <a:gd name="connsiteX167" fmla="*/ 4746171 w 8679543"/>
                <a:gd name="connsiteY167" fmla="*/ 1161143 h 3892987"/>
                <a:gd name="connsiteX168" fmla="*/ 4760686 w 8679543"/>
                <a:gd name="connsiteY168" fmla="*/ 1059543 h 3892987"/>
                <a:gd name="connsiteX169" fmla="*/ 4789714 w 8679543"/>
                <a:gd name="connsiteY169" fmla="*/ 972457 h 3892987"/>
                <a:gd name="connsiteX170" fmla="*/ 4731657 w 8679543"/>
                <a:gd name="connsiteY170" fmla="*/ 870857 h 3892987"/>
                <a:gd name="connsiteX171" fmla="*/ 4702628 w 8679543"/>
                <a:gd name="connsiteY171" fmla="*/ 827315 h 3892987"/>
                <a:gd name="connsiteX172" fmla="*/ 4615543 w 8679543"/>
                <a:gd name="connsiteY172" fmla="*/ 798286 h 3892987"/>
                <a:gd name="connsiteX173" fmla="*/ 4528457 w 8679543"/>
                <a:gd name="connsiteY173" fmla="*/ 754743 h 3892987"/>
                <a:gd name="connsiteX174" fmla="*/ 4441371 w 8679543"/>
                <a:gd name="connsiteY174" fmla="*/ 711200 h 3892987"/>
                <a:gd name="connsiteX175" fmla="*/ 4049486 w 8679543"/>
                <a:gd name="connsiteY175" fmla="*/ 696686 h 3892987"/>
                <a:gd name="connsiteX176" fmla="*/ 3860800 w 8679543"/>
                <a:gd name="connsiteY176" fmla="*/ 682172 h 3892987"/>
                <a:gd name="connsiteX177" fmla="*/ 3788228 w 8679543"/>
                <a:gd name="connsiteY177" fmla="*/ 667657 h 3892987"/>
                <a:gd name="connsiteX178" fmla="*/ 3657600 w 8679543"/>
                <a:gd name="connsiteY178" fmla="*/ 653143 h 3892987"/>
                <a:gd name="connsiteX179" fmla="*/ 3439886 w 8679543"/>
                <a:gd name="connsiteY179" fmla="*/ 638629 h 3892987"/>
                <a:gd name="connsiteX180" fmla="*/ 3352800 w 8679543"/>
                <a:gd name="connsiteY180" fmla="*/ 609600 h 3892987"/>
                <a:gd name="connsiteX181" fmla="*/ 3265714 w 8679543"/>
                <a:gd name="connsiteY181" fmla="*/ 566057 h 3892987"/>
                <a:gd name="connsiteX182" fmla="*/ 3207657 w 8679543"/>
                <a:gd name="connsiteY182" fmla="*/ 537029 h 3892987"/>
                <a:gd name="connsiteX183" fmla="*/ 3106057 w 8679543"/>
                <a:gd name="connsiteY183" fmla="*/ 508000 h 3892987"/>
                <a:gd name="connsiteX184" fmla="*/ 3062514 w 8679543"/>
                <a:gd name="connsiteY184" fmla="*/ 478972 h 3892987"/>
                <a:gd name="connsiteX185" fmla="*/ 2989943 w 8679543"/>
                <a:gd name="connsiteY185" fmla="*/ 464457 h 3892987"/>
                <a:gd name="connsiteX186" fmla="*/ 2902857 w 8679543"/>
                <a:gd name="connsiteY186" fmla="*/ 435429 h 3892987"/>
                <a:gd name="connsiteX187" fmla="*/ 2859314 w 8679543"/>
                <a:gd name="connsiteY187" fmla="*/ 420915 h 3892987"/>
                <a:gd name="connsiteX188" fmla="*/ 2728686 w 8679543"/>
                <a:gd name="connsiteY188" fmla="*/ 362857 h 3892987"/>
                <a:gd name="connsiteX189" fmla="*/ 2685143 w 8679543"/>
                <a:gd name="connsiteY189" fmla="*/ 348343 h 3892987"/>
                <a:gd name="connsiteX190" fmla="*/ 2641600 w 8679543"/>
                <a:gd name="connsiteY190" fmla="*/ 333829 h 3892987"/>
                <a:gd name="connsiteX191" fmla="*/ 2525486 w 8679543"/>
                <a:gd name="connsiteY191" fmla="*/ 290286 h 3892987"/>
                <a:gd name="connsiteX192" fmla="*/ 2438400 w 8679543"/>
                <a:gd name="connsiteY192" fmla="*/ 261257 h 3892987"/>
                <a:gd name="connsiteX193" fmla="*/ 2380343 w 8679543"/>
                <a:gd name="connsiteY193" fmla="*/ 246743 h 3892987"/>
                <a:gd name="connsiteX194" fmla="*/ 2206171 w 8679543"/>
                <a:gd name="connsiteY194" fmla="*/ 261257 h 3892987"/>
                <a:gd name="connsiteX195" fmla="*/ 2119086 w 8679543"/>
                <a:gd name="connsiteY195" fmla="*/ 275772 h 3892987"/>
                <a:gd name="connsiteX196" fmla="*/ 1669143 w 8679543"/>
                <a:gd name="connsiteY196" fmla="*/ 261257 h 3892987"/>
                <a:gd name="connsiteX197" fmla="*/ 1407886 w 8679543"/>
                <a:gd name="connsiteY197" fmla="*/ 304800 h 3892987"/>
                <a:gd name="connsiteX198" fmla="*/ 1364343 w 8679543"/>
                <a:gd name="connsiteY198" fmla="*/ 348343 h 3892987"/>
                <a:gd name="connsiteX199" fmla="*/ 1204686 w 8679543"/>
                <a:gd name="connsiteY199" fmla="*/ 275772 h 3892987"/>
                <a:gd name="connsiteX200" fmla="*/ 1204686 w 8679543"/>
                <a:gd name="connsiteY200" fmla="*/ 275772 h 3892987"/>
                <a:gd name="connsiteX201" fmla="*/ 1117600 w 8679543"/>
                <a:gd name="connsiteY201" fmla="*/ 246743 h 3892987"/>
                <a:gd name="connsiteX202" fmla="*/ 1030514 w 8679543"/>
                <a:gd name="connsiteY202" fmla="*/ 203200 h 3892987"/>
                <a:gd name="connsiteX203" fmla="*/ 1074057 w 8679543"/>
                <a:gd name="connsiteY203" fmla="*/ 304800 h 3892987"/>
                <a:gd name="connsiteX204" fmla="*/ 1088571 w 8679543"/>
                <a:gd name="connsiteY204" fmla="*/ 362857 h 3892987"/>
                <a:gd name="connsiteX205" fmla="*/ 1132114 w 8679543"/>
                <a:gd name="connsiteY205" fmla="*/ 406400 h 3892987"/>
                <a:gd name="connsiteX206" fmla="*/ 1190171 w 8679543"/>
                <a:gd name="connsiteY206" fmla="*/ 493486 h 3892987"/>
                <a:gd name="connsiteX207" fmla="*/ 1219200 w 8679543"/>
                <a:gd name="connsiteY207" fmla="*/ 537029 h 3892987"/>
                <a:gd name="connsiteX208" fmla="*/ 1233714 w 8679543"/>
                <a:gd name="connsiteY208" fmla="*/ 711200 h 3892987"/>
                <a:gd name="connsiteX209" fmla="*/ 1248228 w 8679543"/>
                <a:gd name="connsiteY209" fmla="*/ 754743 h 3892987"/>
                <a:gd name="connsiteX210" fmla="*/ 1262743 w 8679543"/>
                <a:gd name="connsiteY210" fmla="*/ 928915 h 3892987"/>
                <a:gd name="connsiteX211" fmla="*/ 1219200 w 8679543"/>
                <a:gd name="connsiteY211" fmla="*/ 957943 h 3892987"/>
                <a:gd name="connsiteX212" fmla="*/ 1190171 w 8679543"/>
                <a:gd name="connsiteY212" fmla="*/ 1001486 h 3892987"/>
                <a:gd name="connsiteX213" fmla="*/ 1262743 w 8679543"/>
                <a:gd name="connsiteY213" fmla="*/ 1103086 h 3892987"/>
                <a:gd name="connsiteX214" fmla="*/ 1306286 w 8679543"/>
                <a:gd name="connsiteY214" fmla="*/ 1132115 h 3892987"/>
                <a:gd name="connsiteX215" fmla="*/ 1335314 w 8679543"/>
                <a:gd name="connsiteY215" fmla="*/ 1233715 h 3892987"/>
                <a:gd name="connsiteX216" fmla="*/ 1465943 w 8679543"/>
                <a:gd name="connsiteY216" fmla="*/ 1291772 h 3892987"/>
                <a:gd name="connsiteX217" fmla="*/ 1611086 w 8679543"/>
                <a:gd name="connsiteY217" fmla="*/ 1364343 h 3892987"/>
                <a:gd name="connsiteX218" fmla="*/ 1654628 w 8679543"/>
                <a:gd name="connsiteY218" fmla="*/ 1393372 h 3892987"/>
                <a:gd name="connsiteX219" fmla="*/ 1698171 w 8679543"/>
                <a:gd name="connsiteY219" fmla="*/ 1407886 h 3892987"/>
                <a:gd name="connsiteX220" fmla="*/ 2046514 w 8679543"/>
                <a:gd name="connsiteY220" fmla="*/ 1422400 h 3892987"/>
                <a:gd name="connsiteX221" fmla="*/ 2104571 w 8679543"/>
                <a:gd name="connsiteY221" fmla="*/ 1436915 h 3892987"/>
                <a:gd name="connsiteX222" fmla="*/ 2148114 w 8679543"/>
                <a:gd name="connsiteY222" fmla="*/ 1451429 h 3892987"/>
                <a:gd name="connsiteX223" fmla="*/ 2119086 w 8679543"/>
                <a:gd name="connsiteY223" fmla="*/ 1509486 h 3892987"/>
                <a:gd name="connsiteX224" fmla="*/ 2104571 w 8679543"/>
                <a:gd name="connsiteY224" fmla="*/ 1553029 h 3892987"/>
                <a:gd name="connsiteX225" fmla="*/ 2061028 w 8679543"/>
                <a:gd name="connsiteY225" fmla="*/ 1640115 h 3892987"/>
                <a:gd name="connsiteX226" fmla="*/ 2090057 w 8679543"/>
                <a:gd name="connsiteY226" fmla="*/ 1857829 h 3892987"/>
                <a:gd name="connsiteX227" fmla="*/ 2104571 w 8679543"/>
                <a:gd name="connsiteY227" fmla="*/ 1959429 h 3892987"/>
                <a:gd name="connsiteX228" fmla="*/ 2119086 w 8679543"/>
                <a:gd name="connsiteY228" fmla="*/ 2032000 h 3892987"/>
                <a:gd name="connsiteX229" fmla="*/ 2133600 w 8679543"/>
                <a:gd name="connsiteY229" fmla="*/ 2075543 h 3892987"/>
                <a:gd name="connsiteX230" fmla="*/ 2177143 w 8679543"/>
                <a:gd name="connsiteY230" fmla="*/ 2090057 h 3892987"/>
                <a:gd name="connsiteX231" fmla="*/ 2220686 w 8679543"/>
                <a:gd name="connsiteY231" fmla="*/ 2177143 h 3892987"/>
                <a:gd name="connsiteX232" fmla="*/ 2264228 w 8679543"/>
                <a:gd name="connsiteY232" fmla="*/ 2264229 h 3892987"/>
                <a:gd name="connsiteX233" fmla="*/ 2206171 w 8679543"/>
                <a:gd name="connsiteY233" fmla="*/ 2380343 h 3892987"/>
                <a:gd name="connsiteX234" fmla="*/ 2104571 w 8679543"/>
                <a:gd name="connsiteY234" fmla="*/ 2365829 h 3892987"/>
                <a:gd name="connsiteX235" fmla="*/ 2017486 w 8679543"/>
                <a:gd name="connsiteY235" fmla="*/ 2322286 h 3892987"/>
                <a:gd name="connsiteX236" fmla="*/ 1973943 w 8679543"/>
                <a:gd name="connsiteY236" fmla="*/ 2307772 h 3892987"/>
                <a:gd name="connsiteX237" fmla="*/ 1901371 w 8679543"/>
                <a:gd name="connsiteY237" fmla="*/ 2278743 h 3892987"/>
                <a:gd name="connsiteX238" fmla="*/ 1683657 w 8679543"/>
                <a:gd name="connsiteY238" fmla="*/ 2293257 h 3892987"/>
                <a:gd name="connsiteX239" fmla="*/ 1669143 w 8679543"/>
                <a:gd name="connsiteY239" fmla="*/ 2336800 h 3892987"/>
                <a:gd name="connsiteX240" fmla="*/ 1582057 w 8679543"/>
                <a:gd name="connsiteY240" fmla="*/ 2380343 h 3892987"/>
                <a:gd name="connsiteX241" fmla="*/ 1407886 w 8679543"/>
                <a:gd name="connsiteY241" fmla="*/ 2351315 h 3892987"/>
                <a:gd name="connsiteX242" fmla="*/ 1364343 w 8679543"/>
                <a:gd name="connsiteY242" fmla="*/ 2322286 h 3892987"/>
                <a:gd name="connsiteX243" fmla="*/ 1335314 w 8679543"/>
                <a:gd name="connsiteY243" fmla="*/ 2278743 h 3892987"/>
                <a:gd name="connsiteX244" fmla="*/ 1248228 w 8679543"/>
                <a:gd name="connsiteY244" fmla="*/ 2249715 h 3892987"/>
                <a:gd name="connsiteX245" fmla="*/ 1204686 w 8679543"/>
                <a:gd name="connsiteY245" fmla="*/ 2235200 h 3892987"/>
                <a:gd name="connsiteX246" fmla="*/ 1030514 w 8679543"/>
                <a:gd name="connsiteY246" fmla="*/ 2148115 h 3892987"/>
                <a:gd name="connsiteX247" fmla="*/ 928914 w 8679543"/>
                <a:gd name="connsiteY247" fmla="*/ 2119086 h 3892987"/>
                <a:gd name="connsiteX248" fmla="*/ 841828 w 8679543"/>
                <a:gd name="connsiteY248" fmla="*/ 2090057 h 3892987"/>
                <a:gd name="connsiteX249" fmla="*/ 827314 w 8679543"/>
                <a:gd name="connsiteY249" fmla="*/ 2046515 h 3892987"/>
                <a:gd name="connsiteX250" fmla="*/ 696686 w 8679543"/>
                <a:gd name="connsiteY250" fmla="*/ 1973943 h 3892987"/>
                <a:gd name="connsiteX251" fmla="*/ 609600 w 8679543"/>
                <a:gd name="connsiteY251" fmla="*/ 1915886 h 3892987"/>
                <a:gd name="connsiteX252" fmla="*/ 493486 w 8679543"/>
                <a:gd name="connsiteY252" fmla="*/ 1785257 h 3892987"/>
                <a:gd name="connsiteX253" fmla="*/ 449943 w 8679543"/>
                <a:gd name="connsiteY253" fmla="*/ 1770743 h 3892987"/>
                <a:gd name="connsiteX254" fmla="*/ 362857 w 8679543"/>
                <a:gd name="connsiteY254" fmla="*/ 1727200 h 3892987"/>
                <a:gd name="connsiteX255" fmla="*/ 145143 w 8679543"/>
                <a:gd name="connsiteY255" fmla="*/ 1741715 h 3892987"/>
                <a:gd name="connsiteX256" fmla="*/ 87086 w 8679543"/>
                <a:gd name="connsiteY256" fmla="*/ 1814286 h 3892987"/>
                <a:gd name="connsiteX257" fmla="*/ 0 w 8679543"/>
                <a:gd name="connsiteY257" fmla="*/ 1886857 h 3892987"/>
                <a:gd name="connsiteX258" fmla="*/ 43543 w 8679543"/>
                <a:gd name="connsiteY258" fmla="*/ 1886857 h 3892987"/>
                <a:gd name="connsiteX0" fmla="*/ 43543 w 8679543"/>
                <a:gd name="connsiteY0" fmla="*/ 1886857 h 3892987"/>
                <a:gd name="connsiteX1" fmla="*/ 348796 w 8679543"/>
                <a:gd name="connsiteY1" fmla="*/ 2089150 h 3892987"/>
                <a:gd name="connsiteX2" fmla="*/ 561294 w 8679543"/>
                <a:gd name="connsiteY2" fmla="*/ 2292124 h 3892987"/>
                <a:gd name="connsiteX3" fmla="*/ 691924 w 8679543"/>
                <a:gd name="connsiteY3" fmla="*/ 2442255 h 3892987"/>
                <a:gd name="connsiteX4" fmla="*/ 949098 w 8679543"/>
                <a:gd name="connsiteY4" fmla="*/ 2830060 h 3892987"/>
                <a:gd name="connsiteX5" fmla="*/ 1088571 w 8679543"/>
                <a:gd name="connsiteY5" fmla="*/ 2989943 h 3892987"/>
                <a:gd name="connsiteX6" fmla="*/ 1161143 w 8679543"/>
                <a:gd name="connsiteY6" fmla="*/ 3120572 h 3892987"/>
                <a:gd name="connsiteX7" fmla="*/ 1219200 w 8679543"/>
                <a:gd name="connsiteY7" fmla="*/ 3207657 h 3892987"/>
                <a:gd name="connsiteX8" fmla="*/ 1320800 w 8679543"/>
                <a:gd name="connsiteY8" fmla="*/ 3381829 h 3892987"/>
                <a:gd name="connsiteX9" fmla="*/ 1378857 w 8679543"/>
                <a:gd name="connsiteY9" fmla="*/ 3483429 h 3892987"/>
                <a:gd name="connsiteX10" fmla="*/ 1494971 w 8679543"/>
                <a:gd name="connsiteY10" fmla="*/ 3628572 h 3892987"/>
                <a:gd name="connsiteX11" fmla="*/ 1553028 w 8679543"/>
                <a:gd name="connsiteY11" fmla="*/ 3701143 h 3892987"/>
                <a:gd name="connsiteX12" fmla="*/ 1717449 w 8679543"/>
                <a:gd name="connsiteY12" fmla="*/ 3812268 h 3892987"/>
                <a:gd name="connsiteX13" fmla="*/ 1871889 w 8679543"/>
                <a:gd name="connsiteY13" fmla="*/ 3841750 h 3892987"/>
                <a:gd name="connsiteX14" fmla="*/ 2133600 w 8679543"/>
                <a:gd name="connsiteY14" fmla="*/ 3875315 h 3892987"/>
                <a:gd name="connsiteX15" fmla="*/ 2424565 w 8679543"/>
                <a:gd name="connsiteY15" fmla="*/ 3888922 h 3892987"/>
                <a:gd name="connsiteX16" fmla="*/ 2400300 w 8679543"/>
                <a:gd name="connsiteY16" fmla="*/ 3768272 h 3892987"/>
                <a:gd name="connsiteX17" fmla="*/ 2336800 w 8679543"/>
                <a:gd name="connsiteY17" fmla="*/ 3556000 h 3892987"/>
                <a:gd name="connsiteX18" fmla="*/ 2307771 w 8679543"/>
                <a:gd name="connsiteY18" fmla="*/ 3468915 h 3892987"/>
                <a:gd name="connsiteX19" fmla="*/ 2264228 w 8679543"/>
                <a:gd name="connsiteY19" fmla="*/ 3381829 h 3892987"/>
                <a:gd name="connsiteX20" fmla="*/ 2159680 w 8679543"/>
                <a:gd name="connsiteY20" fmla="*/ 3051855 h 3892987"/>
                <a:gd name="connsiteX21" fmla="*/ 2027011 w 8679543"/>
                <a:gd name="connsiteY21" fmla="*/ 2621190 h 3892987"/>
                <a:gd name="connsiteX22" fmla="*/ 2128157 w 8679543"/>
                <a:gd name="connsiteY22" fmla="*/ 2896961 h 3892987"/>
                <a:gd name="connsiteX23" fmla="*/ 2279876 w 8679543"/>
                <a:gd name="connsiteY23" fmla="*/ 3077029 h 3892987"/>
                <a:gd name="connsiteX24" fmla="*/ 2351314 w 8679543"/>
                <a:gd name="connsiteY24" fmla="*/ 2873829 h 3892987"/>
                <a:gd name="connsiteX25" fmla="*/ 2322286 w 8679543"/>
                <a:gd name="connsiteY25" fmla="*/ 2772229 h 3892987"/>
                <a:gd name="connsiteX26" fmla="*/ 2365375 w 8679543"/>
                <a:gd name="connsiteY26" fmla="*/ 2607582 h 3892987"/>
                <a:gd name="connsiteX27" fmla="*/ 2448152 w 8679543"/>
                <a:gd name="connsiteY27" fmla="*/ 2444297 h 3892987"/>
                <a:gd name="connsiteX28" fmla="*/ 2583543 w 8679543"/>
                <a:gd name="connsiteY28" fmla="*/ 2481943 h 3892987"/>
                <a:gd name="connsiteX29" fmla="*/ 2627086 w 8679543"/>
                <a:gd name="connsiteY29" fmla="*/ 2467429 h 3892987"/>
                <a:gd name="connsiteX30" fmla="*/ 2685143 w 8679543"/>
                <a:gd name="connsiteY30" fmla="*/ 2394857 h 3892987"/>
                <a:gd name="connsiteX31" fmla="*/ 2743200 w 8679543"/>
                <a:gd name="connsiteY31" fmla="*/ 2307772 h 3892987"/>
                <a:gd name="connsiteX32" fmla="*/ 2801257 w 8679543"/>
                <a:gd name="connsiteY32" fmla="*/ 2177143 h 3892987"/>
                <a:gd name="connsiteX33" fmla="*/ 2830286 w 8679543"/>
                <a:gd name="connsiteY33" fmla="*/ 2090057 h 3892987"/>
                <a:gd name="connsiteX34" fmla="*/ 2975428 w 8679543"/>
                <a:gd name="connsiteY34" fmla="*/ 2002972 h 3892987"/>
                <a:gd name="connsiteX35" fmla="*/ 3033486 w 8679543"/>
                <a:gd name="connsiteY35" fmla="*/ 1944915 h 3892987"/>
                <a:gd name="connsiteX36" fmla="*/ 3106057 w 8679543"/>
                <a:gd name="connsiteY36" fmla="*/ 1857829 h 3892987"/>
                <a:gd name="connsiteX37" fmla="*/ 3164114 w 8679543"/>
                <a:gd name="connsiteY37" fmla="*/ 1828800 h 3892987"/>
                <a:gd name="connsiteX38" fmla="*/ 3439886 w 8679543"/>
                <a:gd name="connsiteY38" fmla="*/ 1814286 h 3892987"/>
                <a:gd name="connsiteX39" fmla="*/ 3497943 w 8679543"/>
                <a:gd name="connsiteY39" fmla="*/ 1901372 h 3892987"/>
                <a:gd name="connsiteX40" fmla="*/ 3628571 w 8679543"/>
                <a:gd name="connsiteY40" fmla="*/ 1944915 h 3892987"/>
                <a:gd name="connsiteX41" fmla="*/ 3672114 w 8679543"/>
                <a:gd name="connsiteY41" fmla="*/ 1959429 h 3892987"/>
                <a:gd name="connsiteX42" fmla="*/ 3730171 w 8679543"/>
                <a:gd name="connsiteY42" fmla="*/ 2002972 h 3892987"/>
                <a:gd name="connsiteX43" fmla="*/ 3744686 w 8679543"/>
                <a:gd name="connsiteY43" fmla="*/ 2046515 h 3892987"/>
                <a:gd name="connsiteX44" fmla="*/ 3773714 w 8679543"/>
                <a:gd name="connsiteY44" fmla="*/ 2090057 h 3892987"/>
                <a:gd name="connsiteX45" fmla="*/ 3817257 w 8679543"/>
                <a:gd name="connsiteY45" fmla="*/ 2177143 h 3892987"/>
                <a:gd name="connsiteX46" fmla="*/ 3860800 w 8679543"/>
                <a:gd name="connsiteY46" fmla="*/ 2220686 h 3892987"/>
                <a:gd name="connsiteX47" fmla="*/ 3889828 w 8679543"/>
                <a:gd name="connsiteY47" fmla="*/ 2264229 h 3892987"/>
                <a:gd name="connsiteX48" fmla="*/ 3933371 w 8679543"/>
                <a:gd name="connsiteY48" fmla="*/ 2307772 h 3892987"/>
                <a:gd name="connsiteX49" fmla="*/ 4034971 w 8679543"/>
                <a:gd name="connsiteY49" fmla="*/ 2409372 h 3892987"/>
                <a:gd name="connsiteX50" fmla="*/ 4107543 w 8679543"/>
                <a:gd name="connsiteY50" fmla="*/ 2481943 h 3892987"/>
                <a:gd name="connsiteX51" fmla="*/ 4180114 w 8679543"/>
                <a:gd name="connsiteY51" fmla="*/ 2540000 h 3892987"/>
                <a:gd name="connsiteX52" fmla="*/ 4238171 w 8679543"/>
                <a:gd name="connsiteY52" fmla="*/ 2627086 h 3892987"/>
                <a:gd name="connsiteX53" fmla="*/ 4267200 w 8679543"/>
                <a:gd name="connsiteY53" fmla="*/ 2670629 h 3892987"/>
                <a:gd name="connsiteX54" fmla="*/ 4470400 w 8679543"/>
                <a:gd name="connsiteY54" fmla="*/ 2714172 h 3892987"/>
                <a:gd name="connsiteX55" fmla="*/ 4557486 w 8679543"/>
                <a:gd name="connsiteY55" fmla="*/ 2757715 h 3892987"/>
                <a:gd name="connsiteX56" fmla="*/ 4659086 w 8679543"/>
                <a:gd name="connsiteY56" fmla="*/ 2801257 h 3892987"/>
                <a:gd name="connsiteX57" fmla="*/ 4963886 w 8679543"/>
                <a:gd name="connsiteY57" fmla="*/ 2902857 h 3892987"/>
                <a:gd name="connsiteX58" fmla="*/ 5007428 w 8679543"/>
                <a:gd name="connsiteY58" fmla="*/ 2931886 h 3892987"/>
                <a:gd name="connsiteX59" fmla="*/ 5036457 w 8679543"/>
                <a:gd name="connsiteY59" fmla="*/ 2975429 h 3892987"/>
                <a:gd name="connsiteX60" fmla="*/ 5080000 w 8679543"/>
                <a:gd name="connsiteY60" fmla="*/ 3033486 h 3892987"/>
                <a:gd name="connsiteX61" fmla="*/ 5123543 w 8679543"/>
                <a:gd name="connsiteY61" fmla="*/ 3062515 h 3892987"/>
                <a:gd name="connsiteX62" fmla="*/ 5152571 w 8679543"/>
                <a:gd name="connsiteY62" fmla="*/ 3106057 h 3892987"/>
                <a:gd name="connsiteX63" fmla="*/ 5196114 w 8679543"/>
                <a:gd name="connsiteY63" fmla="*/ 3120572 h 3892987"/>
                <a:gd name="connsiteX64" fmla="*/ 5283200 w 8679543"/>
                <a:gd name="connsiteY64" fmla="*/ 3178629 h 3892987"/>
                <a:gd name="connsiteX65" fmla="*/ 5326743 w 8679543"/>
                <a:gd name="connsiteY65" fmla="*/ 3207657 h 3892987"/>
                <a:gd name="connsiteX66" fmla="*/ 5355771 w 8679543"/>
                <a:gd name="connsiteY66" fmla="*/ 3251200 h 3892987"/>
                <a:gd name="connsiteX67" fmla="*/ 5399314 w 8679543"/>
                <a:gd name="connsiteY67" fmla="*/ 3280229 h 3892987"/>
                <a:gd name="connsiteX68" fmla="*/ 5442857 w 8679543"/>
                <a:gd name="connsiteY68" fmla="*/ 3323772 h 3892987"/>
                <a:gd name="connsiteX69" fmla="*/ 5486400 w 8679543"/>
                <a:gd name="connsiteY69" fmla="*/ 3352800 h 3892987"/>
                <a:gd name="connsiteX70" fmla="*/ 5529943 w 8679543"/>
                <a:gd name="connsiteY70" fmla="*/ 3396343 h 3892987"/>
                <a:gd name="connsiteX71" fmla="*/ 5573486 w 8679543"/>
                <a:gd name="connsiteY71" fmla="*/ 3425372 h 3892987"/>
                <a:gd name="connsiteX72" fmla="*/ 5617028 w 8679543"/>
                <a:gd name="connsiteY72" fmla="*/ 3468915 h 3892987"/>
                <a:gd name="connsiteX73" fmla="*/ 5660571 w 8679543"/>
                <a:gd name="connsiteY73" fmla="*/ 3483429 h 3892987"/>
                <a:gd name="connsiteX74" fmla="*/ 5747657 w 8679543"/>
                <a:gd name="connsiteY74" fmla="*/ 3454400 h 3892987"/>
                <a:gd name="connsiteX75" fmla="*/ 5791200 w 8679543"/>
                <a:gd name="connsiteY75" fmla="*/ 3425372 h 3892987"/>
                <a:gd name="connsiteX76" fmla="*/ 5834743 w 8679543"/>
                <a:gd name="connsiteY76" fmla="*/ 3410857 h 3892987"/>
                <a:gd name="connsiteX77" fmla="*/ 5878286 w 8679543"/>
                <a:gd name="connsiteY77" fmla="*/ 3381829 h 3892987"/>
                <a:gd name="connsiteX78" fmla="*/ 5965371 w 8679543"/>
                <a:gd name="connsiteY78" fmla="*/ 3352800 h 3892987"/>
                <a:gd name="connsiteX79" fmla="*/ 6066971 w 8679543"/>
                <a:gd name="connsiteY79" fmla="*/ 3323772 h 3892987"/>
                <a:gd name="connsiteX80" fmla="*/ 6241143 w 8679543"/>
                <a:gd name="connsiteY80" fmla="*/ 3338286 h 3892987"/>
                <a:gd name="connsiteX81" fmla="*/ 6270171 w 8679543"/>
                <a:gd name="connsiteY81" fmla="*/ 3381829 h 3892987"/>
                <a:gd name="connsiteX82" fmla="*/ 6342743 w 8679543"/>
                <a:gd name="connsiteY82" fmla="*/ 3512457 h 3892987"/>
                <a:gd name="connsiteX83" fmla="*/ 6386286 w 8679543"/>
                <a:gd name="connsiteY83" fmla="*/ 3556000 h 3892987"/>
                <a:gd name="connsiteX84" fmla="*/ 6473371 w 8679543"/>
                <a:gd name="connsiteY84" fmla="*/ 3614057 h 3892987"/>
                <a:gd name="connsiteX85" fmla="*/ 6821714 w 8679543"/>
                <a:gd name="connsiteY85" fmla="*/ 3599543 h 3892987"/>
                <a:gd name="connsiteX86" fmla="*/ 7024914 w 8679543"/>
                <a:gd name="connsiteY86" fmla="*/ 3570515 h 3892987"/>
                <a:gd name="connsiteX87" fmla="*/ 7155543 w 8679543"/>
                <a:gd name="connsiteY87" fmla="*/ 3556000 h 3892987"/>
                <a:gd name="connsiteX88" fmla="*/ 7445828 w 8679543"/>
                <a:gd name="connsiteY88" fmla="*/ 3585029 h 3892987"/>
                <a:gd name="connsiteX89" fmla="*/ 7489371 w 8679543"/>
                <a:gd name="connsiteY89" fmla="*/ 3614057 h 3892987"/>
                <a:gd name="connsiteX90" fmla="*/ 7590971 w 8679543"/>
                <a:gd name="connsiteY90" fmla="*/ 3628572 h 3892987"/>
                <a:gd name="connsiteX91" fmla="*/ 8389257 w 8679543"/>
                <a:gd name="connsiteY91" fmla="*/ 3439886 h 3892987"/>
                <a:gd name="connsiteX92" fmla="*/ 8374743 w 8679543"/>
                <a:gd name="connsiteY92" fmla="*/ 3396343 h 3892987"/>
                <a:gd name="connsiteX93" fmla="*/ 8360228 w 8679543"/>
                <a:gd name="connsiteY93" fmla="*/ 3338286 h 3892987"/>
                <a:gd name="connsiteX94" fmla="*/ 8374743 w 8679543"/>
                <a:gd name="connsiteY94" fmla="*/ 2699657 h 3892987"/>
                <a:gd name="connsiteX95" fmla="*/ 8447314 w 8679543"/>
                <a:gd name="connsiteY95" fmla="*/ 2525486 h 3892987"/>
                <a:gd name="connsiteX96" fmla="*/ 8490857 w 8679543"/>
                <a:gd name="connsiteY96" fmla="*/ 2438400 h 3892987"/>
                <a:gd name="connsiteX97" fmla="*/ 8534400 w 8679543"/>
                <a:gd name="connsiteY97" fmla="*/ 2307772 h 3892987"/>
                <a:gd name="connsiteX98" fmla="*/ 8548914 w 8679543"/>
                <a:gd name="connsiteY98" fmla="*/ 2264229 h 3892987"/>
                <a:gd name="connsiteX99" fmla="*/ 8519886 w 8679543"/>
                <a:gd name="connsiteY99" fmla="*/ 2119086 h 3892987"/>
                <a:gd name="connsiteX100" fmla="*/ 8490857 w 8679543"/>
                <a:gd name="connsiteY100" fmla="*/ 2032000 h 3892987"/>
                <a:gd name="connsiteX101" fmla="*/ 8505371 w 8679543"/>
                <a:gd name="connsiteY101" fmla="*/ 1654629 h 3892987"/>
                <a:gd name="connsiteX102" fmla="*/ 8548914 w 8679543"/>
                <a:gd name="connsiteY102" fmla="*/ 1567543 h 3892987"/>
                <a:gd name="connsiteX103" fmla="*/ 8592457 w 8679543"/>
                <a:gd name="connsiteY103" fmla="*/ 1553029 h 3892987"/>
                <a:gd name="connsiteX104" fmla="*/ 8621486 w 8679543"/>
                <a:gd name="connsiteY104" fmla="*/ 1465943 h 3892987"/>
                <a:gd name="connsiteX105" fmla="*/ 8636000 w 8679543"/>
                <a:gd name="connsiteY105" fmla="*/ 1422400 h 3892987"/>
                <a:gd name="connsiteX106" fmla="*/ 8679543 w 8679543"/>
                <a:gd name="connsiteY106" fmla="*/ 1335315 h 3892987"/>
                <a:gd name="connsiteX107" fmla="*/ 8505371 w 8679543"/>
                <a:gd name="connsiteY107" fmla="*/ 1059543 h 3892987"/>
                <a:gd name="connsiteX108" fmla="*/ 8447314 w 8679543"/>
                <a:gd name="connsiteY108" fmla="*/ 1030515 h 3892987"/>
                <a:gd name="connsiteX109" fmla="*/ 8389257 w 8679543"/>
                <a:gd name="connsiteY109" fmla="*/ 1016000 h 3892987"/>
                <a:gd name="connsiteX110" fmla="*/ 8345714 w 8679543"/>
                <a:gd name="connsiteY110" fmla="*/ 986972 h 3892987"/>
                <a:gd name="connsiteX111" fmla="*/ 8302171 w 8679543"/>
                <a:gd name="connsiteY111" fmla="*/ 972457 h 3892987"/>
                <a:gd name="connsiteX112" fmla="*/ 8316686 w 8679543"/>
                <a:gd name="connsiteY112" fmla="*/ 798286 h 3892987"/>
                <a:gd name="connsiteX113" fmla="*/ 8360228 w 8679543"/>
                <a:gd name="connsiteY113" fmla="*/ 783772 h 3892987"/>
                <a:gd name="connsiteX114" fmla="*/ 8432800 w 8679543"/>
                <a:gd name="connsiteY114" fmla="*/ 261257 h 3892987"/>
                <a:gd name="connsiteX115" fmla="*/ 8418286 w 8679543"/>
                <a:gd name="connsiteY115" fmla="*/ 101600 h 3892987"/>
                <a:gd name="connsiteX116" fmla="*/ 8374743 w 8679543"/>
                <a:gd name="connsiteY116" fmla="*/ 116115 h 3892987"/>
                <a:gd name="connsiteX117" fmla="*/ 8287657 w 8679543"/>
                <a:gd name="connsiteY117" fmla="*/ 159657 h 3892987"/>
                <a:gd name="connsiteX118" fmla="*/ 8128000 w 8679543"/>
                <a:gd name="connsiteY118" fmla="*/ 130629 h 3892987"/>
                <a:gd name="connsiteX119" fmla="*/ 8084457 w 8679543"/>
                <a:gd name="connsiteY119" fmla="*/ 101600 h 3892987"/>
                <a:gd name="connsiteX120" fmla="*/ 7997371 w 8679543"/>
                <a:gd name="connsiteY120" fmla="*/ 72572 h 3892987"/>
                <a:gd name="connsiteX121" fmla="*/ 7953828 w 8679543"/>
                <a:gd name="connsiteY121" fmla="*/ 188686 h 3892987"/>
                <a:gd name="connsiteX122" fmla="*/ 7910286 w 8679543"/>
                <a:gd name="connsiteY122" fmla="*/ 203200 h 3892987"/>
                <a:gd name="connsiteX123" fmla="*/ 7779657 w 8679543"/>
                <a:gd name="connsiteY123" fmla="*/ 188686 h 3892987"/>
                <a:gd name="connsiteX124" fmla="*/ 7736114 w 8679543"/>
                <a:gd name="connsiteY124" fmla="*/ 174172 h 3892987"/>
                <a:gd name="connsiteX125" fmla="*/ 7692571 w 8679543"/>
                <a:gd name="connsiteY125" fmla="*/ 130629 h 3892987"/>
                <a:gd name="connsiteX126" fmla="*/ 7605486 w 8679543"/>
                <a:gd name="connsiteY126" fmla="*/ 87086 h 3892987"/>
                <a:gd name="connsiteX127" fmla="*/ 7518400 w 8679543"/>
                <a:gd name="connsiteY127" fmla="*/ 43543 h 3892987"/>
                <a:gd name="connsiteX128" fmla="*/ 7431314 w 8679543"/>
                <a:gd name="connsiteY128" fmla="*/ 0 h 3892987"/>
                <a:gd name="connsiteX129" fmla="*/ 7329714 w 8679543"/>
                <a:gd name="connsiteY129" fmla="*/ 29029 h 3892987"/>
                <a:gd name="connsiteX130" fmla="*/ 7286171 w 8679543"/>
                <a:gd name="connsiteY130" fmla="*/ 58057 h 3892987"/>
                <a:gd name="connsiteX131" fmla="*/ 7242628 w 8679543"/>
                <a:gd name="connsiteY131" fmla="*/ 72572 h 3892987"/>
                <a:gd name="connsiteX132" fmla="*/ 7155543 w 8679543"/>
                <a:gd name="connsiteY132" fmla="*/ 145143 h 3892987"/>
                <a:gd name="connsiteX133" fmla="*/ 7112000 w 8679543"/>
                <a:gd name="connsiteY133" fmla="*/ 159657 h 3892987"/>
                <a:gd name="connsiteX134" fmla="*/ 7024914 w 8679543"/>
                <a:gd name="connsiteY134" fmla="*/ 203200 h 3892987"/>
                <a:gd name="connsiteX135" fmla="*/ 6937828 w 8679543"/>
                <a:gd name="connsiteY135" fmla="*/ 246743 h 3892987"/>
                <a:gd name="connsiteX136" fmla="*/ 6894286 w 8679543"/>
                <a:gd name="connsiteY136" fmla="*/ 275772 h 3892987"/>
                <a:gd name="connsiteX137" fmla="*/ 6792686 w 8679543"/>
                <a:gd name="connsiteY137" fmla="*/ 261257 h 3892987"/>
                <a:gd name="connsiteX138" fmla="*/ 6763657 w 8679543"/>
                <a:gd name="connsiteY138" fmla="*/ 217715 h 3892987"/>
                <a:gd name="connsiteX139" fmla="*/ 6720114 w 8679543"/>
                <a:gd name="connsiteY139" fmla="*/ 174172 h 3892987"/>
                <a:gd name="connsiteX140" fmla="*/ 6705600 w 8679543"/>
                <a:gd name="connsiteY140" fmla="*/ 130629 h 3892987"/>
                <a:gd name="connsiteX141" fmla="*/ 6618514 w 8679543"/>
                <a:gd name="connsiteY141" fmla="*/ 101600 h 3892987"/>
                <a:gd name="connsiteX142" fmla="*/ 6574971 w 8679543"/>
                <a:gd name="connsiteY142" fmla="*/ 87086 h 3892987"/>
                <a:gd name="connsiteX143" fmla="*/ 6531428 w 8679543"/>
                <a:gd name="connsiteY143" fmla="*/ 72572 h 3892987"/>
                <a:gd name="connsiteX144" fmla="*/ 6458857 w 8679543"/>
                <a:gd name="connsiteY144" fmla="*/ 58057 h 3892987"/>
                <a:gd name="connsiteX145" fmla="*/ 6183086 w 8679543"/>
                <a:gd name="connsiteY145" fmla="*/ 72572 h 3892987"/>
                <a:gd name="connsiteX146" fmla="*/ 6052457 w 8679543"/>
                <a:gd name="connsiteY146" fmla="*/ 116115 h 3892987"/>
                <a:gd name="connsiteX147" fmla="*/ 6023428 w 8679543"/>
                <a:gd name="connsiteY147" fmla="*/ 159657 h 3892987"/>
                <a:gd name="connsiteX148" fmla="*/ 5936343 w 8679543"/>
                <a:gd name="connsiteY148" fmla="*/ 203200 h 3892987"/>
                <a:gd name="connsiteX149" fmla="*/ 5878286 w 8679543"/>
                <a:gd name="connsiteY149" fmla="*/ 290286 h 3892987"/>
                <a:gd name="connsiteX150" fmla="*/ 5849257 w 8679543"/>
                <a:gd name="connsiteY150" fmla="*/ 377372 h 3892987"/>
                <a:gd name="connsiteX151" fmla="*/ 5863771 w 8679543"/>
                <a:gd name="connsiteY151" fmla="*/ 493486 h 3892987"/>
                <a:gd name="connsiteX152" fmla="*/ 5863771 w 8679543"/>
                <a:gd name="connsiteY152" fmla="*/ 711200 h 3892987"/>
                <a:gd name="connsiteX153" fmla="*/ 5820228 w 8679543"/>
                <a:gd name="connsiteY153" fmla="*/ 740229 h 3892987"/>
                <a:gd name="connsiteX154" fmla="*/ 5675086 w 8679543"/>
                <a:gd name="connsiteY154" fmla="*/ 769257 h 3892987"/>
                <a:gd name="connsiteX155" fmla="*/ 5384800 w 8679543"/>
                <a:gd name="connsiteY155" fmla="*/ 783772 h 3892987"/>
                <a:gd name="connsiteX156" fmla="*/ 5384800 w 8679543"/>
                <a:gd name="connsiteY156" fmla="*/ 943429 h 3892987"/>
                <a:gd name="connsiteX157" fmla="*/ 5442857 w 8679543"/>
                <a:gd name="connsiteY157" fmla="*/ 1030515 h 3892987"/>
                <a:gd name="connsiteX158" fmla="*/ 5457371 w 8679543"/>
                <a:gd name="connsiteY158" fmla="*/ 1074057 h 3892987"/>
                <a:gd name="connsiteX159" fmla="*/ 5457371 w 8679543"/>
                <a:gd name="connsiteY159" fmla="*/ 1306286 h 3892987"/>
                <a:gd name="connsiteX160" fmla="*/ 5413828 w 8679543"/>
                <a:gd name="connsiteY160" fmla="*/ 1335315 h 3892987"/>
                <a:gd name="connsiteX161" fmla="*/ 5326743 w 8679543"/>
                <a:gd name="connsiteY161" fmla="*/ 1364343 h 3892987"/>
                <a:gd name="connsiteX162" fmla="*/ 5283200 w 8679543"/>
                <a:gd name="connsiteY162" fmla="*/ 1393372 h 3892987"/>
                <a:gd name="connsiteX163" fmla="*/ 4992914 w 8679543"/>
                <a:gd name="connsiteY163" fmla="*/ 1364343 h 3892987"/>
                <a:gd name="connsiteX164" fmla="*/ 4862286 w 8679543"/>
                <a:gd name="connsiteY164" fmla="*/ 1306286 h 3892987"/>
                <a:gd name="connsiteX165" fmla="*/ 4818743 w 8679543"/>
                <a:gd name="connsiteY165" fmla="*/ 1291772 h 3892987"/>
                <a:gd name="connsiteX166" fmla="*/ 4775200 w 8679543"/>
                <a:gd name="connsiteY166" fmla="*/ 1204686 h 3892987"/>
                <a:gd name="connsiteX167" fmla="*/ 4746171 w 8679543"/>
                <a:gd name="connsiteY167" fmla="*/ 1161143 h 3892987"/>
                <a:gd name="connsiteX168" fmla="*/ 4760686 w 8679543"/>
                <a:gd name="connsiteY168" fmla="*/ 1059543 h 3892987"/>
                <a:gd name="connsiteX169" fmla="*/ 4789714 w 8679543"/>
                <a:gd name="connsiteY169" fmla="*/ 972457 h 3892987"/>
                <a:gd name="connsiteX170" fmla="*/ 4731657 w 8679543"/>
                <a:gd name="connsiteY170" fmla="*/ 870857 h 3892987"/>
                <a:gd name="connsiteX171" fmla="*/ 4702628 w 8679543"/>
                <a:gd name="connsiteY171" fmla="*/ 827315 h 3892987"/>
                <a:gd name="connsiteX172" fmla="*/ 4615543 w 8679543"/>
                <a:gd name="connsiteY172" fmla="*/ 798286 h 3892987"/>
                <a:gd name="connsiteX173" fmla="*/ 4528457 w 8679543"/>
                <a:gd name="connsiteY173" fmla="*/ 754743 h 3892987"/>
                <a:gd name="connsiteX174" fmla="*/ 4441371 w 8679543"/>
                <a:gd name="connsiteY174" fmla="*/ 711200 h 3892987"/>
                <a:gd name="connsiteX175" fmla="*/ 4049486 w 8679543"/>
                <a:gd name="connsiteY175" fmla="*/ 696686 h 3892987"/>
                <a:gd name="connsiteX176" fmla="*/ 3860800 w 8679543"/>
                <a:gd name="connsiteY176" fmla="*/ 682172 h 3892987"/>
                <a:gd name="connsiteX177" fmla="*/ 3788228 w 8679543"/>
                <a:gd name="connsiteY177" fmla="*/ 667657 h 3892987"/>
                <a:gd name="connsiteX178" fmla="*/ 3657600 w 8679543"/>
                <a:gd name="connsiteY178" fmla="*/ 653143 h 3892987"/>
                <a:gd name="connsiteX179" fmla="*/ 3439886 w 8679543"/>
                <a:gd name="connsiteY179" fmla="*/ 638629 h 3892987"/>
                <a:gd name="connsiteX180" fmla="*/ 3352800 w 8679543"/>
                <a:gd name="connsiteY180" fmla="*/ 609600 h 3892987"/>
                <a:gd name="connsiteX181" fmla="*/ 3265714 w 8679543"/>
                <a:gd name="connsiteY181" fmla="*/ 566057 h 3892987"/>
                <a:gd name="connsiteX182" fmla="*/ 3207657 w 8679543"/>
                <a:gd name="connsiteY182" fmla="*/ 537029 h 3892987"/>
                <a:gd name="connsiteX183" fmla="*/ 3106057 w 8679543"/>
                <a:gd name="connsiteY183" fmla="*/ 508000 h 3892987"/>
                <a:gd name="connsiteX184" fmla="*/ 3062514 w 8679543"/>
                <a:gd name="connsiteY184" fmla="*/ 478972 h 3892987"/>
                <a:gd name="connsiteX185" fmla="*/ 2989943 w 8679543"/>
                <a:gd name="connsiteY185" fmla="*/ 464457 h 3892987"/>
                <a:gd name="connsiteX186" fmla="*/ 2902857 w 8679543"/>
                <a:gd name="connsiteY186" fmla="*/ 435429 h 3892987"/>
                <a:gd name="connsiteX187" fmla="*/ 2859314 w 8679543"/>
                <a:gd name="connsiteY187" fmla="*/ 420915 h 3892987"/>
                <a:gd name="connsiteX188" fmla="*/ 2728686 w 8679543"/>
                <a:gd name="connsiteY188" fmla="*/ 362857 h 3892987"/>
                <a:gd name="connsiteX189" fmla="*/ 2685143 w 8679543"/>
                <a:gd name="connsiteY189" fmla="*/ 348343 h 3892987"/>
                <a:gd name="connsiteX190" fmla="*/ 2641600 w 8679543"/>
                <a:gd name="connsiteY190" fmla="*/ 333829 h 3892987"/>
                <a:gd name="connsiteX191" fmla="*/ 2525486 w 8679543"/>
                <a:gd name="connsiteY191" fmla="*/ 290286 h 3892987"/>
                <a:gd name="connsiteX192" fmla="*/ 2438400 w 8679543"/>
                <a:gd name="connsiteY192" fmla="*/ 261257 h 3892987"/>
                <a:gd name="connsiteX193" fmla="*/ 2380343 w 8679543"/>
                <a:gd name="connsiteY193" fmla="*/ 246743 h 3892987"/>
                <a:gd name="connsiteX194" fmla="*/ 2206171 w 8679543"/>
                <a:gd name="connsiteY194" fmla="*/ 261257 h 3892987"/>
                <a:gd name="connsiteX195" fmla="*/ 2119086 w 8679543"/>
                <a:gd name="connsiteY195" fmla="*/ 275772 h 3892987"/>
                <a:gd name="connsiteX196" fmla="*/ 1669143 w 8679543"/>
                <a:gd name="connsiteY196" fmla="*/ 261257 h 3892987"/>
                <a:gd name="connsiteX197" fmla="*/ 1407886 w 8679543"/>
                <a:gd name="connsiteY197" fmla="*/ 304800 h 3892987"/>
                <a:gd name="connsiteX198" fmla="*/ 1364343 w 8679543"/>
                <a:gd name="connsiteY198" fmla="*/ 348343 h 3892987"/>
                <a:gd name="connsiteX199" fmla="*/ 1204686 w 8679543"/>
                <a:gd name="connsiteY199" fmla="*/ 275772 h 3892987"/>
                <a:gd name="connsiteX200" fmla="*/ 1204686 w 8679543"/>
                <a:gd name="connsiteY200" fmla="*/ 275772 h 3892987"/>
                <a:gd name="connsiteX201" fmla="*/ 1117600 w 8679543"/>
                <a:gd name="connsiteY201" fmla="*/ 246743 h 3892987"/>
                <a:gd name="connsiteX202" fmla="*/ 1030514 w 8679543"/>
                <a:gd name="connsiteY202" fmla="*/ 203200 h 3892987"/>
                <a:gd name="connsiteX203" fmla="*/ 1074057 w 8679543"/>
                <a:gd name="connsiteY203" fmla="*/ 304800 h 3892987"/>
                <a:gd name="connsiteX204" fmla="*/ 1088571 w 8679543"/>
                <a:gd name="connsiteY204" fmla="*/ 362857 h 3892987"/>
                <a:gd name="connsiteX205" fmla="*/ 1132114 w 8679543"/>
                <a:gd name="connsiteY205" fmla="*/ 406400 h 3892987"/>
                <a:gd name="connsiteX206" fmla="*/ 1190171 w 8679543"/>
                <a:gd name="connsiteY206" fmla="*/ 493486 h 3892987"/>
                <a:gd name="connsiteX207" fmla="*/ 1219200 w 8679543"/>
                <a:gd name="connsiteY207" fmla="*/ 537029 h 3892987"/>
                <a:gd name="connsiteX208" fmla="*/ 1233714 w 8679543"/>
                <a:gd name="connsiteY208" fmla="*/ 711200 h 3892987"/>
                <a:gd name="connsiteX209" fmla="*/ 1248228 w 8679543"/>
                <a:gd name="connsiteY209" fmla="*/ 754743 h 3892987"/>
                <a:gd name="connsiteX210" fmla="*/ 1262743 w 8679543"/>
                <a:gd name="connsiteY210" fmla="*/ 928915 h 3892987"/>
                <a:gd name="connsiteX211" fmla="*/ 1219200 w 8679543"/>
                <a:gd name="connsiteY211" fmla="*/ 957943 h 3892987"/>
                <a:gd name="connsiteX212" fmla="*/ 1190171 w 8679543"/>
                <a:gd name="connsiteY212" fmla="*/ 1001486 h 3892987"/>
                <a:gd name="connsiteX213" fmla="*/ 1262743 w 8679543"/>
                <a:gd name="connsiteY213" fmla="*/ 1103086 h 3892987"/>
                <a:gd name="connsiteX214" fmla="*/ 1306286 w 8679543"/>
                <a:gd name="connsiteY214" fmla="*/ 1132115 h 3892987"/>
                <a:gd name="connsiteX215" fmla="*/ 1335314 w 8679543"/>
                <a:gd name="connsiteY215" fmla="*/ 1233715 h 3892987"/>
                <a:gd name="connsiteX216" fmla="*/ 1465943 w 8679543"/>
                <a:gd name="connsiteY216" fmla="*/ 1291772 h 3892987"/>
                <a:gd name="connsiteX217" fmla="*/ 1611086 w 8679543"/>
                <a:gd name="connsiteY217" fmla="*/ 1364343 h 3892987"/>
                <a:gd name="connsiteX218" fmla="*/ 1654628 w 8679543"/>
                <a:gd name="connsiteY218" fmla="*/ 1393372 h 3892987"/>
                <a:gd name="connsiteX219" fmla="*/ 1698171 w 8679543"/>
                <a:gd name="connsiteY219" fmla="*/ 1407886 h 3892987"/>
                <a:gd name="connsiteX220" fmla="*/ 2046514 w 8679543"/>
                <a:gd name="connsiteY220" fmla="*/ 1422400 h 3892987"/>
                <a:gd name="connsiteX221" fmla="*/ 2104571 w 8679543"/>
                <a:gd name="connsiteY221" fmla="*/ 1436915 h 3892987"/>
                <a:gd name="connsiteX222" fmla="*/ 2148114 w 8679543"/>
                <a:gd name="connsiteY222" fmla="*/ 1451429 h 3892987"/>
                <a:gd name="connsiteX223" fmla="*/ 2119086 w 8679543"/>
                <a:gd name="connsiteY223" fmla="*/ 1509486 h 3892987"/>
                <a:gd name="connsiteX224" fmla="*/ 2104571 w 8679543"/>
                <a:gd name="connsiteY224" fmla="*/ 1553029 h 3892987"/>
                <a:gd name="connsiteX225" fmla="*/ 2061028 w 8679543"/>
                <a:gd name="connsiteY225" fmla="*/ 1640115 h 3892987"/>
                <a:gd name="connsiteX226" fmla="*/ 2090057 w 8679543"/>
                <a:gd name="connsiteY226" fmla="*/ 1857829 h 3892987"/>
                <a:gd name="connsiteX227" fmla="*/ 2104571 w 8679543"/>
                <a:gd name="connsiteY227" fmla="*/ 1959429 h 3892987"/>
                <a:gd name="connsiteX228" fmla="*/ 2119086 w 8679543"/>
                <a:gd name="connsiteY228" fmla="*/ 2032000 h 3892987"/>
                <a:gd name="connsiteX229" fmla="*/ 2133600 w 8679543"/>
                <a:gd name="connsiteY229" fmla="*/ 2075543 h 3892987"/>
                <a:gd name="connsiteX230" fmla="*/ 2177143 w 8679543"/>
                <a:gd name="connsiteY230" fmla="*/ 2090057 h 3892987"/>
                <a:gd name="connsiteX231" fmla="*/ 2220686 w 8679543"/>
                <a:gd name="connsiteY231" fmla="*/ 2177143 h 3892987"/>
                <a:gd name="connsiteX232" fmla="*/ 2264228 w 8679543"/>
                <a:gd name="connsiteY232" fmla="*/ 2264229 h 3892987"/>
                <a:gd name="connsiteX233" fmla="*/ 2206171 w 8679543"/>
                <a:gd name="connsiteY233" fmla="*/ 2380343 h 3892987"/>
                <a:gd name="connsiteX234" fmla="*/ 2104571 w 8679543"/>
                <a:gd name="connsiteY234" fmla="*/ 2365829 h 3892987"/>
                <a:gd name="connsiteX235" fmla="*/ 2017486 w 8679543"/>
                <a:gd name="connsiteY235" fmla="*/ 2322286 h 3892987"/>
                <a:gd name="connsiteX236" fmla="*/ 1973943 w 8679543"/>
                <a:gd name="connsiteY236" fmla="*/ 2307772 h 3892987"/>
                <a:gd name="connsiteX237" fmla="*/ 1901371 w 8679543"/>
                <a:gd name="connsiteY237" fmla="*/ 2278743 h 3892987"/>
                <a:gd name="connsiteX238" fmla="*/ 1683657 w 8679543"/>
                <a:gd name="connsiteY238" fmla="*/ 2293257 h 3892987"/>
                <a:gd name="connsiteX239" fmla="*/ 1669143 w 8679543"/>
                <a:gd name="connsiteY239" fmla="*/ 2336800 h 3892987"/>
                <a:gd name="connsiteX240" fmla="*/ 1582057 w 8679543"/>
                <a:gd name="connsiteY240" fmla="*/ 2380343 h 3892987"/>
                <a:gd name="connsiteX241" fmla="*/ 1407886 w 8679543"/>
                <a:gd name="connsiteY241" fmla="*/ 2351315 h 3892987"/>
                <a:gd name="connsiteX242" fmla="*/ 1364343 w 8679543"/>
                <a:gd name="connsiteY242" fmla="*/ 2322286 h 3892987"/>
                <a:gd name="connsiteX243" fmla="*/ 1335314 w 8679543"/>
                <a:gd name="connsiteY243" fmla="*/ 2278743 h 3892987"/>
                <a:gd name="connsiteX244" fmla="*/ 1248228 w 8679543"/>
                <a:gd name="connsiteY244" fmla="*/ 2249715 h 3892987"/>
                <a:gd name="connsiteX245" fmla="*/ 1204686 w 8679543"/>
                <a:gd name="connsiteY245" fmla="*/ 2235200 h 3892987"/>
                <a:gd name="connsiteX246" fmla="*/ 1030514 w 8679543"/>
                <a:gd name="connsiteY246" fmla="*/ 2148115 h 3892987"/>
                <a:gd name="connsiteX247" fmla="*/ 928914 w 8679543"/>
                <a:gd name="connsiteY247" fmla="*/ 2119086 h 3892987"/>
                <a:gd name="connsiteX248" fmla="*/ 841828 w 8679543"/>
                <a:gd name="connsiteY248" fmla="*/ 2090057 h 3892987"/>
                <a:gd name="connsiteX249" fmla="*/ 827314 w 8679543"/>
                <a:gd name="connsiteY249" fmla="*/ 2046515 h 3892987"/>
                <a:gd name="connsiteX250" fmla="*/ 696686 w 8679543"/>
                <a:gd name="connsiteY250" fmla="*/ 1973943 h 3892987"/>
                <a:gd name="connsiteX251" fmla="*/ 609600 w 8679543"/>
                <a:gd name="connsiteY251" fmla="*/ 1915886 h 3892987"/>
                <a:gd name="connsiteX252" fmla="*/ 493486 w 8679543"/>
                <a:gd name="connsiteY252" fmla="*/ 1785257 h 3892987"/>
                <a:gd name="connsiteX253" fmla="*/ 449943 w 8679543"/>
                <a:gd name="connsiteY253" fmla="*/ 1770743 h 3892987"/>
                <a:gd name="connsiteX254" fmla="*/ 362857 w 8679543"/>
                <a:gd name="connsiteY254" fmla="*/ 1727200 h 3892987"/>
                <a:gd name="connsiteX255" fmla="*/ 145143 w 8679543"/>
                <a:gd name="connsiteY255" fmla="*/ 1741715 h 3892987"/>
                <a:gd name="connsiteX256" fmla="*/ 0 w 8679543"/>
                <a:gd name="connsiteY256" fmla="*/ 1886857 h 3892987"/>
                <a:gd name="connsiteX257" fmla="*/ 43543 w 8679543"/>
                <a:gd name="connsiteY257" fmla="*/ 1886857 h 3892987"/>
                <a:gd name="connsiteX0" fmla="*/ 7961 w 8643961"/>
                <a:gd name="connsiteY0" fmla="*/ 1886857 h 3892987"/>
                <a:gd name="connsiteX1" fmla="*/ 313214 w 8643961"/>
                <a:gd name="connsiteY1" fmla="*/ 2089150 h 3892987"/>
                <a:gd name="connsiteX2" fmla="*/ 525712 w 8643961"/>
                <a:gd name="connsiteY2" fmla="*/ 2292124 h 3892987"/>
                <a:gd name="connsiteX3" fmla="*/ 656342 w 8643961"/>
                <a:gd name="connsiteY3" fmla="*/ 2442255 h 3892987"/>
                <a:gd name="connsiteX4" fmla="*/ 913516 w 8643961"/>
                <a:gd name="connsiteY4" fmla="*/ 2830060 h 3892987"/>
                <a:gd name="connsiteX5" fmla="*/ 1052989 w 8643961"/>
                <a:gd name="connsiteY5" fmla="*/ 2989943 h 3892987"/>
                <a:gd name="connsiteX6" fmla="*/ 1125561 w 8643961"/>
                <a:gd name="connsiteY6" fmla="*/ 3120572 h 3892987"/>
                <a:gd name="connsiteX7" fmla="*/ 1183618 w 8643961"/>
                <a:gd name="connsiteY7" fmla="*/ 3207657 h 3892987"/>
                <a:gd name="connsiteX8" fmla="*/ 1285218 w 8643961"/>
                <a:gd name="connsiteY8" fmla="*/ 3381829 h 3892987"/>
                <a:gd name="connsiteX9" fmla="*/ 1343275 w 8643961"/>
                <a:gd name="connsiteY9" fmla="*/ 3483429 h 3892987"/>
                <a:gd name="connsiteX10" fmla="*/ 1459389 w 8643961"/>
                <a:gd name="connsiteY10" fmla="*/ 3628572 h 3892987"/>
                <a:gd name="connsiteX11" fmla="*/ 1517446 w 8643961"/>
                <a:gd name="connsiteY11" fmla="*/ 3701143 h 3892987"/>
                <a:gd name="connsiteX12" fmla="*/ 1681867 w 8643961"/>
                <a:gd name="connsiteY12" fmla="*/ 3812268 h 3892987"/>
                <a:gd name="connsiteX13" fmla="*/ 1836307 w 8643961"/>
                <a:gd name="connsiteY13" fmla="*/ 3841750 h 3892987"/>
                <a:gd name="connsiteX14" fmla="*/ 2098018 w 8643961"/>
                <a:gd name="connsiteY14" fmla="*/ 3875315 h 3892987"/>
                <a:gd name="connsiteX15" fmla="*/ 2388983 w 8643961"/>
                <a:gd name="connsiteY15" fmla="*/ 3888922 h 3892987"/>
                <a:gd name="connsiteX16" fmla="*/ 2364718 w 8643961"/>
                <a:gd name="connsiteY16" fmla="*/ 3768272 h 3892987"/>
                <a:gd name="connsiteX17" fmla="*/ 2301218 w 8643961"/>
                <a:gd name="connsiteY17" fmla="*/ 3556000 h 3892987"/>
                <a:gd name="connsiteX18" fmla="*/ 2272189 w 8643961"/>
                <a:gd name="connsiteY18" fmla="*/ 3468915 h 3892987"/>
                <a:gd name="connsiteX19" fmla="*/ 2228646 w 8643961"/>
                <a:gd name="connsiteY19" fmla="*/ 3381829 h 3892987"/>
                <a:gd name="connsiteX20" fmla="*/ 2124098 w 8643961"/>
                <a:gd name="connsiteY20" fmla="*/ 3051855 h 3892987"/>
                <a:gd name="connsiteX21" fmla="*/ 1991429 w 8643961"/>
                <a:gd name="connsiteY21" fmla="*/ 2621190 h 3892987"/>
                <a:gd name="connsiteX22" fmla="*/ 2092575 w 8643961"/>
                <a:gd name="connsiteY22" fmla="*/ 2896961 h 3892987"/>
                <a:gd name="connsiteX23" fmla="*/ 2244294 w 8643961"/>
                <a:gd name="connsiteY23" fmla="*/ 3077029 h 3892987"/>
                <a:gd name="connsiteX24" fmla="*/ 2315732 w 8643961"/>
                <a:gd name="connsiteY24" fmla="*/ 2873829 h 3892987"/>
                <a:gd name="connsiteX25" fmla="*/ 2286704 w 8643961"/>
                <a:gd name="connsiteY25" fmla="*/ 2772229 h 3892987"/>
                <a:gd name="connsiteX26" fmla="*/ 2329793 w 8643961"/>
                <a:gd name="connsiteY26" fmla="*/ 2607582 h 3892987"/>
                <a:gd name="connsiteX27" fmla="*/ 2412570 w 8643961"/>
                <a:gd name="connsiteY27" fmla="*/ 2444297 h 3892987"/>
                <a:gd name="connsiteX28" fmla="*/ 2547961 w 8643961"/>
                <a:gd name="connsiteY28" fmla="*/ 2481943 h 3892987"/>
                <a:gd name="connsiteX29" fmla="*/ 2591504 w 8643961"/>
                <a:gd name="connsiteY29" fmla="*/ 2467429 h 3892987"/>
                <a:gd name="connsiteX30" fmla="*/ 2649561 w 8643961"/>
                <a:gd name="connsiteY30" fmla="*/ 2394857 h 3892987"/>
                <a:gd name="connsiteX31" fmla="*/ 2707618 w 8643961"/>
                <a:gd name="connsiteY31" fmla="*/ 2307772 h 3892987"/>
                <a:gd name="connsiteX32" fmla="*/ 2765675 w 8643961"/>
                <a:gd name="connsiteY32" fmla="*/ 2177143 h 3892987"/>
                <a:gd name="connsiteX33" fmla="*/ 2794704 w 8643961"/>
                <a:gd name="connsiteY33" fmla="*/ 2090057 h 3892987"/>
                <a:gd name="connsiteX34" fmla="*/ 2939846 w 8643961"/>
                <a:gd name="connsiteY34" fmla="*/ 2002972 h 3892987"/>
                <a:gd name="connsiteX35" fmla="*/ 2997904 w 8643961"/>
                <a:gd name="connsiteY35" fmla="*/ 1944915 h 3892987"/>
                <a:gd name="connsiteX36" fmla="*/ 3070475 w 8643961"/>
                <a:gd name="connsiteY36" fmla="*/ 1857829 h 3892987"/>
                <a:gd name="connsiteX37" fmla="*/ 3128532 w 8643961"/>
                <a:gd name="connsiteY37" fmla="*/ 1828800 h 3892987"/>
                <a:gd name="connsiteX38" fmla="*/ 3404304 w 8643961"/>
                <a:gd name="connsiteY38" fmla="*/ 1814286 h 3892987"/>
                <a:gd name="connsiteX39" fmla="*/ 3462361 w 8643961"/>
                <a:gd name="connsiteY39" fmla="*/ 1901372 h 3892987"/>
                <a:gd name="connsiteX40" fmla="*/ 3592989 w 8643961"/>
                <a:gd name="connsiteY40" fmla="*/ 1944915 h 3892987"/>
                <a:gd name="connsiteX41" fmla="*/ 3636532 w 8643961"/>
                <a:gd name="connsiteY41" fmla="*/ 1959429 h 3892987"/>
                <a:gd name="connsiteX42" fmla="*/ 3694589 w 8643961"/>
                <a:gd name="connsiteY42" fmla="*/ 2002972 h 3892987"/>
                <a:gd name="connsiteX43" fmla="*/ 3709104 w 8643961"/>
                <a:gd name="connsiteY43" fmla="*/ 2046515 h 3892987"/>
                <a:gd name="connsiteX44" fmla="*/ 3738132 w 8643961"/>
                <a:gd name="connsiteY44" fmla="*/ 2090057 h 3892987"/>
                <a:gd name="connsiteX45" fmla="*/ 3781675 w 8643961"/>
                <a:gd name="connsiteY45" fmla="*/ 2177143 h 3892987"/>
                <a:gd name="connsiteX46" fmla="*/ 3825218 w 8643961"/>
                <a:gd name="connsiteY46" fmla="*/ 2220686 h 3892987"/>
                <a:gd name="connsiteX47" fmla="*/ 3854246 w 8643961"/>
                <a:gd name="connsiteY47" fmla="*/ 2264229 h 3892987"/>
                <a:gd name="connsiteX48" fmla="*/ 3897789 w 8643961"/>
                <a:gd name="connsiteY48" fmla="*/ 2307772 h 3892987"/>
                <a:gd name="connsiteX49" fmla="*/ 3999389 w 8643961"/>
                <a:gd name="connsiteY49" fmla="*/ 2409372 h 3892987"/>
                <a:gd name="connsiteX50" fmla="*/ 4071961 w 8643961"/>
                <a:gd name="connsiteY50" fmla="*/ 2481943 h 3892987"/>
                <a:gd name="connsiteX51" fmla="*/ 4144532 w 8643961"/>
                <a:gd name="connsiteY51" fmla="*/ 2540000 h 3892987"/>
                <a:gd name="connsiteX52" fmla="*/ 4202589 w 8643961"/>
                <a:gd name="connsiteY52" fmla="*/ 2627086 h 3892987"/>
                <a:gd name="connsiteX53" fmla="*/ 4231618 w 8643961"/>
                <a:gd name="connsiteY53" fmla="*/ 2670629 h 3892987"/>
                <a:gd name="connsiteX54" fmla="*/ 4434818 w 8643961"/>
                <a:gd name="connsiteY54" fmla="*/ 2714172 h 3892987"/>
                <a:gd name="connsiteX55" fmla="*/ 4521904 w 8643961"/>
                <a:gd name="connsiteY55" fmla="*/ 2757715 h 3892987"/>
                <a:gd name="connsiteX56" fmla="*/ 4623504 w 8643961"/>
                <a:gd name="connsiteY56" fmla="*/ 2801257 h 3892987"/>
                <a:gd name="connsiteX57" fmla="*/ 4928304 w 8643961"/>
                <a:gd name="connsiteY57" fmla="*/ 2902857 h 3892987"/>
                <a:gd name="connsiteX58" fmla="*/ 4971846 w 8643961"/>
                <a:gd name="connsiteY58" fmla="*/ 2931886 h 3892987"/>
                <a:gd name="connsiteX59" fmla="*/ 5000875 w 8643961"/>
                <a:gd name="connsiteY59" fmla="*/ 2975429 h 3892987"/>
                <a:gd name="connsiteX60" fmla="*/ 5044418 w 8643961"/>
                <a:gd name="connsiteY60" fmla="*/ 3033486 h 3892987"/>
                <a:gd name="connsiteX61" fmla="*/ 5087961 w 8643961"/>
                <a:gd name="connsiteY61" fmla="*/ 3062515 h 3892987"/>
                <a:gd name="connsiteX62" fmla="*/ 5116989 w 8643961"/>
                <a:gd name="connsiteY62" fmla="*/ 3106057 h 3892987"/>
                <a:gd name="connsiteX63" fmla="*/ 5160532 w 8643961"/>
                <a:gd name="connsiteY63" fmla="*/ 3120572 h 3892987"/>
                <a:gd name="connsiteX64" fmla="*/ 5247618 w 8643961"/>
                <a:gd name="connsiteY64" fmla="*/ 3178629 h 3892987"/>
                <a:gd name="connsiteX65" fmla="*/ 5291161 w 8643961"/>
                <a:gd name="connsiteY65" fmla="*/ 3207657 h 3892987"/>
                <a:gd name="connsiteX66" fmla="*/ 5320189 w 8643961"/>
                <a:gd name="connsiteY66" fmla="*/ 3251200 h 3892987"/>
                <a:gd name="connsiteX67" fmla="*/ 5363732 w 8643961"/>
                <a:gd name="connsiteY67" fmla="*/ 3280229 h 3892987"/>
                <a:gd name="connsiteX68" fmla="*/ 5407275 w 8643961"/>
                <a:gd name="connsiteY68" fmla="*/ 3323772 h 3892987"/>
                <a:gd name="connsiteX69" fmla="*/ 5450818 w 8643961"/>
                <a:gd name="connsiteY69" fmla="*/ 3352800 h 3892987"/>
                <a:gd name="connsiteX70" fmla="*/ 5494361 w 8643961"/>
                <a:gd name="connsiteY70" fmla="*/ 3396343 h 3892987"/>
                <a:gd name="connsiteX71" fmla="*/ 5537904 w 8643961"/>
                <a:gd name="connsiteY71" fmla="*/ 3425372 h 3892987"/>
                <a:gd name="connsiteX72" fmla="*/ 5581446 w 8643961"/>
                <a:gd name="connsiteY72" fmla="*/ 3468915 h 3892987"/>
                <a:gd name="connsiteX73" fmla="*/ 5624989 w 8643961"/>
                <a:gd name="connsiteY73" fmla="*/ 3483429 h 3892987"/>
                <a:gd name="connsiteX74" fmla="*/ 5712075 w 8643961"/>
                <a:gd name="connsiteY74" fmla="*/ 3454400 h 3892987"/>
                <a:gd name="connsiteX75" fmla="*/ 5755618 w 8643961"/>
                <a:gd name="connsiteY75" fmla="*/ 3425372 h 3892987"/>
                <a:gd name="connsiteX76" fmla="*/ 5799161 w 8643961"/>
                <a:gd name="connsiteY76" fmla="*/ 3410857 h 3892987"/>
                <a:gd name="connsiteX77" fmla="*/ 5842704 w 8643961"/>
                <a:gd name="connsiteY77" fmla="*/ 3381829 h 3892987"/>
                <a:gd name="connsiteX78" fmla="*/ 5929789 w 8643961"/>
                <a:gd name="connsiteY78" fmla="*/ 3352800 h 3892987"/>
                <a:gd name="connsiteX79" fmla="*/ 6031389 w 8643961"/>
                <a:gd name="connsiteY79" fmla="*/ 3323772 h 3892987"/>
                <a:gd name="connsiteX80" fmla="*/ 6205561 w 8643961"/>
                <a:gd name="connsiteY80" fmla="*/ 3338286 h 3892987"/>
                <a:gd name="connsiteX81" fmla="*/ 6234589 w 8643961"/>
                <a:gd name="connsiteY81" fmla="*/ 3381829 h 3892987"/>
                <a:gd name="connsiteX82" fmla="*/ 6307161 w 8643961"/>
                <a:gd name="connsiteY82" fmla="*/ 3512457 h 3892987"/>
                <a:gd name="connsiteX83" fmla="*/ 6350704 w 8643961"/>
                <a:gd name="connsiteY83" fmla="*/ 3556000 h 3892987"/>
                <a:gd name="connsiteX84" fmla="*/ 6437789 w 8643961"/>
                <a:gd name="connsiteY84" fmla="*/ 3614057 h 3892987"/>
                <a:gd name="connsiteX85" fmla="*/ 6786132 w 8643961"/>
                <a:gd name="connsiteY85" fmla="*/ 3599543 h 3892987"/>
                <a:gd name="connsiteX86" fmla="*/ 6989332 w 8643961"/>
                <a:gd name="connsiteY86" fmla="*/ 3570515 h 3892987"/>
                <a:gd name="connsiteX87" fmla="*/ 7119961 w 8643961"/>
                <a:gd name="connsiteY87" fmla="*/ 3556000 h 3892987"/>
                <a:gd name="connsiteX88" fmla="*/ 7410246 w 8643961"/>
                <a:gd name="connsiteY88" fmla="*/ 3585029 h 3892987"/>
                <a:gd name="connsiteX89" fmla="*/ 7453789 w 8643961"/>
                <a:gd name="connsiteY89" fmla="*/ 3614057 h 3892987"/>
                <a:gd name="connsiteX90" fmla="*/ 7555389 w 8643961"/>
                <a:gd name="connsiteY90" fmla="*/ 3628572 h 3892987"/>
                <a:gd name="connsiteX91" fmla="*/ 8353675 w 8643961"/>
                <a:gd name="connsiteY91" fmla="*/ 3439886 h 3892987"/>
                <a:gd name="connsiteX92" fmla="*/ 8339161 w 8643961"/>
                <a:gd name="connsiteY92" fmla="*/ 3396343 h 3892987"/>
                <a:gd name="connsiteX93" fmla="*/ 8324646 w 8643961"/>
                <a:gd name="connsiteY93" fmla="*/ 3338286 h 3892987"/>
                <a:gd name="connsiteX94" fmla="*/ 8339161 w 8643961"/>
                <a:gd name="connsiteY94" fmla="*/ 2699657 h 3892987"/>
                <a:gd name="connsiteX95" fmla="*/ 8411732 w 8643961"/>
                <a:gd name="connsiteY95" fmla="*/ 2525486 h 3892987"/>
                <a:gd name="connsiteX96" fmla="*/ 8455275 w 8643961"/>
                <a:gd name="connsiteY96" fmla="*/ 2438400 h 3892987"/>
                <a:gd name="connsiteX97" fmla="*/ 8498818 w 8643961"/>
                <a:gd name="connsiteY97" fmla="*/ 2307772 h 3892987"/>
                <a:gd name="connsiteX98" fmla="*/ 8513332 w 8643961"/>
                <a:gd name="connsiteY98" fmla="*/ 2264229 h 3892987"/>
                <a:gd name="connsiteX99" fmla="*/ 8484304 w 8643961"/>
                <a:gd name="connsiteY99" fmla="*/ 2119086 h 3892987"/>
                <a:gd name="connsiteX100" fmla="*/ 8455275 w 8643961"/>
                <a:gd name="connsiteY100" fmla="*/ 2032000 h 3892987"/>
                <a:gd name="connsiteX101" fmla="*/ 8469789 w 8643961"/>
                <a:gd name="connsiteY101" fmla="*/ 1654629 h 3892987"/>
                <a:gd name="connsiteX102" fmla="*/ 8513332 w 8643961"/>
                <a:gd name="connsiteY102" fmla="*/ 1567543 h 3892987"/>
                <a:gd name="connsiteX103" fmla="*/ 8556875 w 8643961"/>
                <a:gd name="connsiteY103" fmla="*/ 1553029 h 3892987"/>
                <a:gd name="connsiteX104" fmla="*/ 8585904 w 8643961"/>
                <a:gd name="connsiteY104" fmla="*/ 1465943 h 3892987"/>
                <a:gd name="connsiteX105" fmla="*/ 8600418 w 8643961"/>
                <a:gd name="connsiteY105" fmla="*/ 1422400 h 3892987"/>
                <a:gd name="connsiteX106" fmla="*/ 8643961 w 8643961"/>
                <a:gd name="connsiteY106" fmla="*/ 1335315 h 3892987"/>
                <a:gd name="connsiteX107" fmla="*/ 8469789 w 8643961"/>
                <a:gd name="connsiteY107" fmla="*/ 1059543 h 3892987"/>
                <a:gd name="connsiteX108" fmla="*/ 8411732 w 8643961"/>
                <a:gd name="connsiteY108" fmla="*/ 1030515 h 3892987"/>
                <a:gd name="connsiteX109" fmla="*/ 8353675 w 8643961"/>
                <a:gd name="connsiteY109" fmla="*/ 1016000 h 3892987"/>
                <a:gd name="connsiteX110" fmla="*/ 8310132 w 8643961"/>
                <a:gd name="connsiteY110" fmla="*/ 986972 h 3892987"/>
                <a:gd name="connsiteX111" fmla="*/ 8266589 w 8643961"/>
                <a:gd name="connsiteY111" fmla="*/ 972457 h 3892987"/>
                <a:gd name="connsiteX112" fmla="*/ 8281104 w 8643961"/>
                <a:gd name="connsiteY112" fmla="*/ 798286 h 3892987"/>
                <a:gd name="connsiteX113" fmla="*/ 8324646 w 8643961"/>
                <a:gd name="connsiteY113" fmla="*/ 783772 h 3892987"/>
                <a:gd name="connsiteX114" fmla="*/ 8397218 w 8643961"/>
                <a:gd name="connsiteY114" fmla="*/ 261257 h 3892987"/>
                <a:gd name="connsiteX115" fmla="*/ 8382704 w 8643961"/>
                <a:gd name="connsiteY115" fmla="*/ 101600 h 3892987"/>
                <a:gd name="connsiteX116" fmla="*/ 8339161 w 8643961"/>
                <a:gd name="connsiteY116" fmla="*/ 116115 h 3892987"/>
                <a:gd name="connsiteX117" fmla="*/ 8252075 w 8643961"/>
                <a:gd name="connsiteY117" fmla="*/ 159657 h 3892987"/>
                <a:gd name="connsiteX118" fmla="*/ 8092418 w 8643961"/>
                <a:gd name="connsiteY118" fmla="*/ 130629 h 3892987"/>
                <a:gd name="connsiteX119" fmla="*/ 8048875 w 8643961"/>
                <a:gd name="connsiteY119" fmla="*/ 101600 h 3892987"/>
                <a:gd name="connsiteX120" fmla="*/ 7961789 w 8643961"/>
                <a:gd name="connsiteY120" fmla="*/ 72572 h 3892987"/>
                <a:gd name="connsiteX121" fmla="*/ 7918246 w 8643961"/>
                <a:gd name="connsiteY121" fmla="*/ 188686 h 3892987"/>
                <a:gd name="connsiteX122" fmla="*/ 7874704 w 8643961"/>
                <a:gd name="connsiteY122" fmla="*/ 203200 h 3892987"/>
                <a:gd name="connsiteX123" fmla="*/ 7744075 w 8643961"/>
                <a:gd name="connsiteY123" fmla="*/ 188686 h 3892987"/>
                <a:gd name="connsiteX124" fmla="*/ 7700532 w 8643961"/>
                <a:gd name="connsiteY124" fmla="*/ 174172 h 3892987"/>
                <a:gd name="connsiteX125" fmla="*/ 7656989 w 8643961"/>
                <a:gd name="connsiteY125" fmla="*/ 130629 h 3892987"/>
                <a:gd name="connsiteX126" fmla="*/ 7569904 w 8643961"/>
                <a:gd name="connsiteY126" fmla="*/ 87086 h 3892987"/>
                <a:gd name="connsiteX127" fmla="*/ 7482818 w 8643961"/>
                <a:gd name="connsiteY127" fmla="*/ 43543 h 3892987"/>
                <a:gd name="connsiteX128" fmla="*/ 7395732 w 8643961"/>
                <a:gd name="connsiteY128" fmla="*/ 0 h 3892987"/>
                <a:gd name="connsiteX129" fmla="*/ 7294132 w 8643961"/>
                <a:gd name="connsiteY129" fmla="*/ 29029 h 3892987"/>
                <a:gd name="connsiteX130" fmla="*/ 7250589 w 8643961"/>
                <a:gd name="connsiteY130" fmla="*/ 58057 h 3892987"/>
                <a:gd name="connsiteX131" fmla="*/ 7207046 w 8643961"/>
                <a:gd name="connsiteY131" fmla="*/ 72572 h 3892987"/>
                <a:gd name="connsiteX132" fmla="*/ 7119961 w 8643961"/>
                <a:gd name="connsiteY132" fmla="*/ 145143 h 3892987"/>
                <a:gd name="connsiteX133" fmla="*/ 7076418 w 8643961"/>
                <a:gd name="connsiteY133" fmla="*/ 159657 h 3892987"/>
                <a:gd name="connsiteX134" fmla="*/ 6989332 w 8643961"/>
                <a:gd name="connsiteY134" fmla="*/ 203200 h 3892987"/>
                <a:gd name="connsiteX135" fmla="*/ 6902246 w 8643961"/>
                <a:gd name="connsiteY135" fmla="*/ 246743 h 3892987"/>
                <a:gd name="connsiteX136" fmla="*/ 6858704 w 8643961"/>
                <a:gd name="connsiteY136" fmla="*/ 275772 h 3892987"/>
                <a:gd name="connsiteX137" fmla="*/ 6757104 w 8643961"/>
                <a:gd name="connsiteY137" fmla="*/ 261257 h 3892987"/>
                <a:gd name="connsiteX138" fmla="*/ 6728075 w 8643961"/>
                <a:gd name="connsiteY138" fmla="*/ 217715 h 3892987"/>
                <a:gd name="connsiteX139" fmla="*/ 6684532 w 8643961"/>
                <a:gd name="connsiteY139" fmla="*/ 174172 h 3892987"/>
                <a:gd name="connsiteX140" fmla="*/ 6670018 w 8643961"/>
                <a:gd name="connsiteY140" fmla="*/ 130629 h 3892987"/>
                <a:gd name="connsiteX141" fmla="*/ 6582932 w 8643961"/>
                <a:gd name="connsiteY141" fmla="*/ 101600 h 3892987"/>
                <a:gd name="connsiteX142" fmla="*/ 6539389 w 8643961"/>
                <a:gd name="connsiteY142" fmla="*/ 87086 h 3892987"/>
                <a:gd name="connsiteX143" fmla="*/ 6495846 w 8643961"/>
                <a:gd name="connsiteY143" fmla="*/ 72572 h 3892987"/>
                <a:gd name="connsiteX144" fmla="*/ 6423275 w 8643961"/>
                <a:gd name="connsiteY144" fmla="*/ 58057 h 3892987"/>
                <a:gd name="connsiteX145" fmla="*/ 6147504 w 8643961"/>
                <a:gd name="connsiteY145" fmla="*/ 72572 h 3892987"/>
                <a:gd name="connsiteX146" fmla="*/ 6016875 w 8643961"/>
                <a:gd name="connsiteY146" fmla="*/ 116115 h 3892987"/>
                <a:gd name="connsiteX147" fmla="*/ 5987846 w 8643961"/>
                <a:gd name="connsiteY147" fmla="*/ 159657 h 3892987"/>
                <a:gd name="connsiteX148" fmla="*/ 5900761 w 8643961"/>
                <a:gd name="connsiteY148" fmla="*/ 203200 h 3892987"/>
                <a:gd name="connsiteX149" fmla="*/ 5842704 w 8643961"/>
                <a:gd name="connsiteY149" fmla="*/ 290286 h 3892987"/>
                <a:gd name="connsiteX150" fmla="*/ 5813675 w 8643961"/>
                <a:gd name="connsiteY150" fmla="*/ 377372 h 3892987"/>
                <a:gd name="connsiteX151" fmla="*/ 5828189 w 8643961"/>
                <a:gd name="connsiteY151" fmla="*/ 493486 h 3892987"/>
                <a:gd name="connsiteX152" fmla="*/ 5828189 w 8643961"/>
                <a:gd name="connsiteY152" fmla="*/ 711200 h 3892987"/>
                <a:gd name="connsiteX153" fmla="*/ 5784646 w 8643961"/>
                <a:gd name="connsiteY153" fmla="*/ 740229 h 3892987"/>
                <a:gd name="connsiteX154" fmla="*/ 5639504 w 8643961"/>
                <a:gd name="connsiteY154" fmla="*/ 769257 h 3892987"/>
                <a:gd name="connsiteX155" fmla="*/ 5349218 w 8643961"/>
                <a:gd name="connsiteY155" fmla="*/ 783772 h 3892987"/>
                <a:gd name="connsiteX156" fmla="*/ 5349218 w 8643961"/>
                <a:gd name="connsiteY156" fmla="*/ 943429 h 3892987"/>
                <a:gd name="connsiteX157" fmla="*/ 5407275 w 8643961"/>
                <a:gd name="connsiteY157" fmla="*/ 1030515 h 3892987"/>
                <a:gd name="connsiteX158" fmla="*/ 5421789 w 8643961"/>
                <a:gd name="connsiteY158" fmla="*/ 1074057 h 3892987"/>
                <a:gd name="connsiteX159" fmla="*/ 5421789 w 8643961"/>
                <a:gd name="connsiteY159" fmla="*/ 1306286 h 3892987"/>
                <a:gd name="connsiteX160" fmla="*/ 5378246 w 8643961"/>
                <a:gd name="connsiteY160" fmla="*/ 1335315 h 3892987"/>
                <a:gd name="connsiteX161" fmla="*/ 5291161 w 8643961"/>
                <a:gd name="connsiteY161" fmla="*/ 1364343 h 3892987"/>
                <a:gd name="connsiteX162" fmla="*/ 5247618 w 8643961"/>
                <a:gd name="connsiteY162" fmla="*/ 1393372 h 3892987"/>
                <a:gd name="connsiteX163" fmla="*/ 4957332 w 8643961"/>
                <a:gd name="connsiteY163" fmla="*/ 1364343 h 3892987"/>
                <a:gd name="connsiteX164" fmla="*/ 4826704 w 8643961"/>
                <a:gd name="connsiteY164" fmla="*/ 1306286 h 3892987"/>
                <a:gd name="connsiteX165" fmla="*/ 4783161 w 8643961"/>
                <a:gd name="connsiteY165" fmla="*/ 1291772 h 3892987"/>
                <a:gd name="connsiteX166" fmla="*/ 4739618 w 8643961"/>
                <a:gd name="connsiteY166" fmla="*/ 1204686 h 3892987"/>
                <a:gd name="connsiteX167" fmla="*/ 4710589 w 8643961"/>
                <a:gd name="connsiteY167" fmla="*/ 1161143 h 3892987"/>
                <a:gd name="connsiteX168" fmla="*/ 4725104 w 8643961"/>
                <a:gd name="connsiteY168" fmla="*/ 1059543 h 3892987"/>
                <a:gd name="connsiteX169" fmla="*/ 4754132 w 8643961"/>
                <a:gd name="connsiteY169" fmla="*/ 972457 h 3892987"/>
                <a:gd name="connsiteX170" fmla="*/ 4696075 w 8643961"/>
                <a:gd name="connsiteY170" fmla="*/ 870857 h 3892987"/>
                <a:gd name="connsiteX171" fmla="*/ 4667046 w 8643961"/>
                <a:gd name="connsiteY171" fmla="*/ 827315 h 3892987"/>
                <a:gd name="connsiteX172" fmla="*/ 4579961 w 8643961"/>
                <a:gd name="connsiteY172" fmla="*/ 798286 h 3892987"/>
                <a:gd name="connsiteX173" fmla="*/ 4492875 w 8643961"/>
                <a:gd name="connsiteY173" fmla="*/ 754743 h 3892987"/>
                <a:gd name="connsiteX174" fmla="*/ 4405789 w 8643961"/>
                <a:gd name="connsiteY174" fmla="*/ 711200 h 3892987"/>
                <a:gd name="connsiteX175" fmla="*/ 4013904 w 8643961"/>
                <a:gd name="connsiteY175" fmla="*/ 696686 h 3892987"/>
                <a:gd name="connsiteX176" fmla="*/ 3825218 w 8643961"/>
                <a:gd name="connsiteY176" fmla="*/ 682172 h 3892987"/>
                <a:gd name="connsiteX177" fmla="*/ 3752646 w 8643961"/>
                <a:gd name="connsiteY177" fmla="*/ 667657 h 3892987"/>
                <a:gd name="connsiteX178" fmla="*/ 3622018 w 8643961"/>
                <a:gd name="connsiteY178" fmla="*/ 653143 h 3892987"/>
                <a:gd name="connsiteX179" fmla="*/ 3404304 w 8643961"/>
                <a:gd name="connsiteY179" fmla="*/ 638629 h 3892987"/>
                <a:gd name="connsiteX180" fmla="*/ 3317218 w 8643961"/>
                <a:gd name="connsiteY180" fmla="*/ 609600 h 3892987"/>
                <a:gd name="connsiteX181" fmla="*/ 3230132 w 8643961"/>
                <a:gd name="connsiteY181" fmla="*/ 566057 h 3892987"/>
                <a:gd name="connsiteX182" fmla="*/ 3172075 w 8643961"/>
                <a:gd name="connsiteY182" fmla="*/ 537029 h 3892987"/>
                <a:gd name="connsiteX183" fmla="*/ 3070475 w 8643961"/>
                <a:gd name="connsiteY183" fmla="*/ 508000 h 3892987"/>
                <a:gd name="connsiteX184" fmla="*/ 3026932 w 8643961"/>
                <a:gd name="connsiteY184" fmla="*/ 478972 h 3892987"/>
                <a:gd name="connsiteX185" fmla="*/ 2954361 w 8643961"/>
                <a:gd name="connsiteY185" fmla="*/ 464457 h 3892987"/>
                <a:gd name="connsiteX186" fmla="*/ 2867275 w 8643961"/>
                <a:gd name="connsiteY186" fmla="*/ 435429 h 3892987"/>
                <a:gd name="connsiteX187" fmla="*/ 2823732 w 8643961"/>
                <a:gd name="connsiteY187" fmla="*/ 420915 h 3892987"/>
                <a:gd name="connsiteX188" fmla="*/ 2693104 w 8643961"/>
                <a:gd name="connsiteY188" fmla="*/ 362857 h 3892987"/>
                <a:gd name="connsiteX189" fmla="*/ 2649561 w 8643961"/>
                <a:gd name="connsiteY189" fmla="*/ 348343 h 3892987"/>
                <a:gd name="connsiteX190" fmla="*/ 2606018 w 8643961"/>
                <a:gd name="connsiteY190" fmla="*/ 333829 h 3892987"/>
                <a:gd name="connsiteX191" fmla="*/ 2489904 w 8643961"/>
                <a:gd name="connsiteY191" fmla="*/ 290286 h 3892987"/>
                <a:gd name="connsiteX192" fmla="*/ 2402818 w 8643961"/>
                <a:gd name="connsiteY192" fmla="*/ 261257 h 3892987"/>
                <a:gd name="connsiteX193" fmla="*/ 2344761 w 8643961"/>
                <a:gd name="connsiteY193" fmla="*/ 246743 h 3892987"/>
                <a:gd name="connsiteX194" fmla="*/ 2170589 w 8643961"/>
                <a:gd name="connsiteY194" fmla="*/ 261257 h 3892987"/>
                <a:gd name="connsiteX195" fmla="*/ 2083504 w 8643961"/>
                <a:gd name="connsiteY195" fmla="*/ 275772 h 3892987"/>
                <a:gd name="connsiteX196" fmla="*/ 1633561 w 8643961"/>
                <a:gd name="connsiteY196" fmla="*/ 261257 h 3892987"/>
                <a:gd name="connsiteX197" fmla="*/ 1372304 w 8643961"/>
                <a:gd name="connsiteY197" fmla="*/ 304800 h 3892987"/>
                <a:gd name="connsiteX198" fmla="*/ 1328761 w 8643961"/>
                <a:gd name="connsiteY198" fmla="*/ 348343 h 3892987"/>
                <a:gd name="connsiteX199" fmla="*/ 1169104 w 8643961"/>
                <a:gd name="connsiteY199" fmla="*/ 275772 h 3892987"/>
                <a:gd name="connsiteX200" fmla="*/ 1169104 w 8643961"/>
                <a:gd name="connsiteY200" fmla="*/ 275772 h 3892987"/>
                <a:gd name="connsiteX201" fmla="*/ 1082018 w 8643961"/>
                <a:gd name="connsiteY201" fmla="*/ 246743 h 3892987"/>
                <a:gd name="connsiteX202" fmla="*/ 994932 w 8643961"/>
                <a:gd name="connsiteY202" fmla="*/ 203200 h 3892987"/>
                <a:gd name="connsiteX203" fmla="*/ 1038475 w 8643961"/>
                <a:gd name="connsiteY203" fmla="*/ 304800 h 3892987"/>
                <a:gd name="connsiteX204" fmla="*/ 1052989 w 8643961"/>
                <a:gd name="connsiteY204" fmla="*/ 362857 h 3892987"/>
                <a:gd name="connsiteX205" fmla="*/ 1096532 w 8643961"/>
                <a:gd name="connsiteY205" fmla="*/ 406400 h 3892987"/>
                <a:gd name="connsiteX206" fmla="*/ 1154589 w 8643961"/>
                <a:gd name="connsiteY206" fmla="*/ 493486 h 3892987"/>
                <a:gd name="connsiteX207" fmla="*/ 1183618 w 8643961"/>
                <a:gd name="connsiteY207" fmla="*/ 537029 h 3892987"/>
                <a:gd name="connsiteX208" fmla="*/ 1198132 w 8643961"/>
                <a:gd name="connsiteY208" fmla="*/ 711200 h 3892987"/>
                <a:gd name="connsiteX209" fmla="*/ 1212646 w 8643961"/>
                <a:gd name="connsiteY209" fmla="*/ 754743 h 3892987"/>
                <a:gd name="connsiteX210" fmla="*/ 1227161 w 8643961"/>
                <a:gd name="connsiteY210" fmla="*/ 928915 h 3892987"/>
                <a:gd name="connsiteX211" fmla="*/ 1183618 w 8643961"/>
                <a:gd name="connsiteY211" fmla="*/ 957943 h 3892987"/>
                <a:gd name="connsiteX212" fmla="*/ 1154589 w 8643961"/>
                <a:gd name="connsiteY212" fmla="*/ 1001486 h 3892987"/>
                <a:gd name="connsiteX213" fmla="*/ 1227161 w 8643961"/>
                <a:gd name="connsiteY213" fmla="*/ 1103086 h 3892987"/>
                <a:gd name="connsiteX214" fmla="*/ 1270704 w 8643961"/>
                <a:gd name="connsiteY214" fmla="*/ 1132115 h 3892987"/>
                <a:gd name="connsiteX215" fmla="*/ 1299732 w 8643961"/>
                <a:gd name="connsiteY215" fmla="*/ 1233715 h 3892987"/>
                <a:gd name="connsiteX216" fmla="*/ 1430361 w 8643961"/>
                <a:gd name="connsiteY216" fmla="*/ 1291772 h 3892987"/>
                <a:gd name="connsiteX217" fmla="*/ 1575504 w 8643961"/>
                <a:gd name="connsiteY217" fmla="*/ 1364343 h 3892987"/>
                <a:gd name="connsiteX218" fmla="*/ 1619046 w 8643961"/>
                <a:gd name="connsiteY218" fmla="*/ 1393372 h 3892987"/>
                <a:gd name="connsiteX219" fmla="*/ 1662589 w 8643961"/>
                <a:gd name="connsiteY219" fmla="*/ 1407886 h 3892987"/>
                <a:gd name="connsiteX220" fmla="*/ 2010932 w 8643961"/>
                <a:gd name="connsiteY220" fmla="*/ 1422400 h 3892987"/>
                <a:gd name="connsiteX221" fmla="*/ 2068989 w 8643961"/>
                <a:gd name="connsiteY221" fmla="*/ 1436915 h 3892987"/>
                <a:gd name="connsiteX222" fmla="*/ 2112532 w 8643961"/>
                <a:gd name="connsiteY222" fmla="*/ 1451429 h 3892987"/>
                <a:gd name="connsiteX223" fmla="*/ 2083504 w 8643961"/>
                <a:gd name="connsiteY223" fmla="*/ 1509486 h 3892987"/>
                <a:gd name="connsiteX224" fmla="*/ 2068989 w 8643961"/>
                <a:gd name="connsiteY224" fmla="*/ 1553029 h 3892987"/>
                <a:gd name="connsiteX225" fmla="*/ 2025446 w 8643961"/>
                <a:gd name="connsiteY225" fmla="*/ 1640115 h 3892987"/>
                <a:gd name="connsiteX226" fmla="*/ 2054475 w 8643961"/>
                <a:gd name="connsiteY226" fmla="*/ 1857829 h 3892987"/>
                <a:gd name="connsiteX227" fmla="*/ 2068989 w 8643961"/>
                <a:gd name="connsiteY227" fmla="*/ 1959429 h 3892987"/>
                <a:gd name="connsiteX228" fmla="*/ 2083504 w 8643961"/>
                <a:gd name="connsiteY228" fmla="*/ 2032000 h 3892987"/>
                <a:gd name="connsiteX229" fmla="*/ 2098018 w 8643961"/>
                <a:gd name="connsiteY229" fmla="*/ 2075543 h 3892987"/>
                <a:gd name="connsiteX230" fmla="*/ 2141561 w 8643961"/>
                <a:gd name="connsiteY230" fmla="*/ 2090057 h 3892987"/>
                <a:gd name="connsiteX231" fmla="*/ 2185104 w 8643961"/>
                <a:gd name="connsiteY231" fmla="*/ 2177143 h 3892987"/>
                <a:gd name="connsiteX232" fmla="*/ 2228646 w 8643961"/>
                <a:gd name="connsiteY232" fmla="*/ 2264229 h 3892987"/>
                <a:gd name="connsiteX233" fmla="*/ 2170589 w 8643961"/>
                <a:gd name="connsiteY233" fmla="*/ 2380343 h 3892987"/>
                <a:gd name="connsiteX234" fmla="*/ 2068989 w 8643961"/>
                <a:gd name="connsiteY234" fmla="*/ 2365829 h 3892987"/>
                <a:gd name="connsiteX235" fmla="*/ 1981904 w 8643961"/>
                <a:gd name="connsiteY235" fmla="*/ 2322286 h 3892987"/>
                <a:gd name="connsiteX236" fmla="*/ 1938361 w 8643961"/>
                <a:gd name="connsiteY236" fmla="*/ 2307772 h 3892987"/>
                <a:gd name="connsiteX237" fmla="*/ 1865789 w 8643961"/>
                <a:gd name="connsiteY237" fmla="*/ 2278743 h 3892987"/>
                <a:gd name="connsiteX238" fmla="*/ 1648075 w 8643961"/>
                <a:gd name="connsiteY238" fmla="*/ 2293257 h 3892987"/>
                <a:gd name="connsiteX239" fmla="*/ 1633561 w 8643961"/>
                <a:gd name="connsiteY239" fmla="*/ 2336800 h 3892987"/>
                <a:gd name="connsiteX240" fmla="*/ 1546475 w 8643961"/>
                <a:gd name="connsiteY240" fmla="*/ 2380343 h 3892987"/>
                <a:gd name="connsiteX241" fmla="*/ 1372304 w 8643961"/>
                <a:gd name="connsiteY241" fmla="*/ 2351315 h 3892987"/>
                <a:gd name="connsiteX242" fmla="*/ 1328761 w 8643961"/>
                <a:gd name="connsiteY242" fmla="*/ 2322286 h 3892987"/>
                <a:gd name="connsiteX243" fmla="*/ 1299732 w 8643961"/>
                <a:gd name="connsiteY243" fmla="*/ 2278743 h 3892987"/>
                <a:gd name="connsiteX244" fmla="*/ 1212646 w 8643961"/>
                <a:gd name="connsiteY244" fmla="*/ 2249715 h 3892987"/>
                <a:gd name="connsiteX245" fmla="*/ 1169104 w 8643961"/>
                <a:gd name="connsiteY245" fmla="*/ 2235200 h 3892987"/>
                <a:gd name="connsiteX246" fmla="*/ 994932 w 8643961"/>
                <a:gd name="connsiteY246" fmla="*/ 2148115 h 3892987"/>
                <a:gd name="connsiteX247" fmla="*/ 893332 w 8643961"/>
                <a:gd name="connsiteY247" fmla="*/ 2119086 h 3892987"/>
                <a:gd name="connsiteX248" fmla="*/ 806246 w 8643961"/>
                <a:gd name="connsiteY248" fmla="*/ 2090057 h 3892987"/>
                <a:gd name="connsiteX249" fmla="*/ 791732 w 8643961"/>
                <a:gd name="connsiteY249" fmla="*/ 2046515 h 3892987"/>
                <a:gd name="connsiteX250" fmla="*/ 661104 w 8643961"/>
                <a:gd name="connsiteY250" fmla="*/ 1973943 h 3892987"/>
                <a:gd name="connsiteX251" fmla="*/ 574018 w 8643961"/>
                <a:gd name="connsiteY251" fmla="*/ 1915886 h 3892987"/>
                <a:gd name="connsiteX252" fmla="*/ 457904 w 8643961"/>
                <a:gd name="connsiteY252" fmla="*/ 1785257 h 3892987"/>
                <a:gd name="connsiteX253" fmla="*/ 414361 w 8643961"/>
                <a:gd name="connsiteY253" fmla="*/ 1770743 h 3892987"/>
                <a:gd name="connsiteX254" fmla="*/ 327275 w 8643961"/>
                <a:gd name="connsiteY254" fmla="*/ 1727200 h 3892987"/>
                <a:gd name="connsiteX255" fmla="*/ 109561 w 8643961"/>
                <a:gd name="connsiteY255" fmla="*/ 1741715 h 3892987"/>
                <a:gd name="connsiteX256" fmla="*/ 7961 w 8643961"/>
                <a:gd name="connsiteY256" fmla="*/ 1886857 h 3892987"/>
                <a:gd name="connsiteX0" fmla="*/ 5934 w 8641934"/>
                <a:gd name="connsiteY0" fmla="*/ 1886857 h 3892987"/>
                <a:gd name="connsiteX1" fmla="*/ 311187 w 8641934"/>
                <a:gd name="connsiteY1" fmla="*/ 2089150 h 3892987"/>
                <a:gd name="connsiteX2" fmla="*/ 523685 w 8641934"/>
                <a:gd name="connsiteY2" fmla="*/ 2292124 h 3892987"/>
                <a:gd name="connsiteX3" fmla="*/ 654315 w 8641934"/>
                <a:gd name="connsiteY3" fmla="*/ 2442255 h 3892987"/>
                <a:gd name="connsiteX4" fmla="*/ 911489 w 8641934"/>
                <a:gd name="connsiteY4" fmla="*/ 2830060 h 3892987"/>
                <a:gd name="connsiteX5" fmla="*/ 1050962 w 8641934"/>
                <a:gd name="connsiteY5" fmla="*/ 2989943 h 3892987"/>
                <a:gd name="connsiteX6" fmla="*/ 1123534 w 8641934"/>
                <a:gd name="connsiteY6" fmla="*/ 3120572 h 3892987"/>
                <a:gd name="connsiteX7" fmla="*/ 1181591 w 8641934"/>
                <a:gd name="connsiteY7" fmla="*/ 3207657 h 3892987"/>
                <a:gd name="connsiteX8" fmla="*/ 1283191 w 8641934"/>
                <a:gd name="connsiteY8" fmla="*/ 3381829 h 3892987"/>
                <a:gd name="connsiteX9" fmla="*/ 1341248 w 8641934"/>
                <a:gd name="connsiteY9" fmla="*/ 3483429 h 3892987"/>
                <a:gd name="connsiteX10" fmla="*/ 1457362 w 8641934"/>
                <a:gd name="connsiteY10" fmla="*/ 3628572 h 3892987"/>
                <a:gd name="connsiteX11" fmla="*/ 1515419 w 8641934"/>
                <a:gd name="connsiteY11" fmla="*/ 3701143 h 3892987"/>
                <a:gd name="connsiteX12" fmla="*/ 1679840 w 8641934"/>
                <a:gd name="connsiteY12" fmla="*/ 3812268 h 3892987"/>
                <a:gd name="connsiteX13" fmla="*/ 1834280 w 8641934"/>
                <a:gd name="connsiteY13" fmla="*/ 3841750 h 3892987"/>
                <a:gd name="connsiteX14" fmla="*/ 2095991 w 8641934"/>
                <a:gd name="connsiteY14" fmla="*/ 3875315 h 3892987"/>
                <a:gd name="connsiteX15" fmla="*/ 2386956 w 8641934"/>
                <a:gd name="connsiteY15" fmla="*/ 3888922 h 3892987"/>
                <a:gd name="connsiteX16" fmla="*/ 2362691 w 8641934"/>
                <a:gd name="connsiteY16" fmla="*/ 3768272 h 3892987"/>
                <a:gd name="connsiteX17" fmla="*/ 2299191 w 8641934"/>
                <a:gd name="connsiteY17" fmla="*/ 3556000 h 3892987"/>
                <a:gd name="connsiteX18" fmla="*/ 2270162 w 8641934"/>
                <a:gd name="connsiteY18" fmla="*/ 3468915 h 3892987"/>
                <a:gd name="connsiteX19" fmla="*/ 2226619 w 8641934"/>
                <a:gd name="connsiteY19" fmla="*/ 3381829 h 3892987"/>
                <a:gd name="connsiteX20" fmla="*/ 2122071 w 8641934"/>
                <a:gd name="connsiteY20" fmla="*/ 3051855 h 3892987"/>
                <a:gd name="connsiteX21" fmla="*/ 1989402 w 8641934"/>
                <a:gd name="connsiteY21" fmla="*/ 2621190 h 3892987"/>
                <a:gd name="connsiteX22" fmla="*/ 2090548 w 8641934"/>
                <a:gd name="connsiteY22" fmla="*/ 2896961 h 3892987"/>
                <a:gd name="connsiteX23" fmla="*/ 2242267 w 8641934"/>
                <a:gd name="connsiteY23" fmla="*/ 3077029 h 3892987"/>
                <a:gd name="connsiteX24" fmla="*/ 2313705 w 8641934"/>
                <a:gd name="connsiteY24" fmla="*/ 2873829 h 3892987"/>
                <a:gd name="connsiteX25" fmla="*/ 2284677 w 8641934"/>
                <a:gd name="connsiteY25" fmla="*/ 2772229 h 3892987"/>
                <a:gd name="connsiteX26" fmla="*/ 2327766 w 8641934"/>
                <a:gd name="connsiteY26" fmla="*/ 2607582 h 3892987"/>
                <a:gd name="connsiteX27" fmla="*/ 2410543 w 8641934"/>
                <a:gd name="connsiteY27" fmla="*/ 2444297 h 3892987"/>
                <a:gd name="connsiteX28" fmla="*/ 2545934 w 8641934"/>
                <a:gd name="connsiteY28" fmla="*/ 2481943 h 3892987"/>
                <a:gd name="connsiteX29" fmla="*/ 2589477 w 8641934"/>
                <a:gd name="connsiteY29" fmla="*/ 2467429 h 3892987"/>
                <a:gd name="connsiteX30" fmla="*/ 2647534 w 8641934"/>
                <a:gd name="connsiteY30" fmla="*/ 2394857 h 3892987"/>
                <a:gd name="connsiteX31" fmla="*/ 2705591 w 8641934"/>
                <a:gd name="connsiteY31" fmla="*/ 2307772 h 3892987"/>
                <a:gd name="connsiteX32" fmla="*/ 2763648 w 8641934"/>
                <a:gd name="connsiteY32" fmla="*/ 2177143 h 3892987"/>
                <a:gd name="connsiteX33" fmla="*/ 2792677 w 8641934"/>
                <a:gd name="connsiteY33" fmla="*/ 2090057 h 3892987"/>
                <a:gd name="connsiteX34" fmla="*/ 2937819 w 8641934"/>
                <a:gd name="connsiteY34" fmla="*/ 2002972 h 3892987"/>
                <a:gd name="connsiteX35" fmla="*/ 2995877 w 8641934"/>
                <a:gd name="connsiteY35" fmla="*/ 1944915 h 3892987"/>
                <a:gd name="connsiteX36" fmla="*/ 3068448 w 8641934"/>
                <a:gd name="connsiteY36" fmla="*/ 1857829 h 3892987"/>
                <a:gd name="connsiteX37" fmla="*/ 3126505 w 8641934"/>
                <a:gd name="connsiteY37" fmla="*/ 1828800 h 3892987"/>
                <a:gd name="connsiteX38" fmla="*/ 3402277 w 8641934"/>
                <a:gd name="connsiteY38" fmla="*/ 1814286 h 3892987"/>
                <a:gd name="connsiteX39" fmla="*/ 3460334 w 8641934"/>
                <a:gd name="connsiteY39" fmla="*/ 1901372 h 3892987"/>
                <a:gd name="connsiteX40" fmla="*/ 3590962 w 8641934"/>
                <a:gd name="connsiteY40" fmla="*/ 1944915 h 3892987"/>
                <a:gd name="connsiteX41" fmla="*/ 3634505 w 8641934"/>
                <a:gd name="connsiteY41" fmla="*/ 1959429 h 3892987"/>
                <a:gd name="connsiteX42" fmla="*/ 3692562 w 8641934"/>
                <a:gd name="connsiteY42" fmla="*/ 2002972 h 3892987"/>
                <a:gd name="connsiteX43" fmla="*/ 3707077 w 8641934"/>
                <a:gd name="connsiteY43" fmla="*/ 2046515 h 3892987"/>
                <a:gd name="connsiteX44" fmla="*/ 3736105 w 8641934"/>
                <a:gd name="connsiteY44" fmla="*/ 2090057 h 3892987"/>
                <a:gd name="connsiteX45" fmla="*/ 3779648 w 8641934"/>
                <a:gd name="connsiteY45" fmla="*/ 2177143 h 3892987"/>
                <a:gd name="connsiteX46" fmla="*/ 3823191 w 8641934"/>
                <a:gd name="connsiteY46" fmla="*/ 2220686 h 3892987"/>
                <a:gd name="connsiteX47" fmla="*/ 3852219 w 8641934"/>
                <a:gd name="connsiteY47" fmla="*/ 2264229 h 3892987"/>
                <a:gd name="connsiteX48" fmla="*/ 3895762 w 8641934"/>
                <a:gd name="connsiteY48" fmla="*/ 2307772 h 3892987"/>
                <a:gd name="connsiteX49" fmla="*/ 3997362 w 8641934"/>
                <a:gd name="connsiteY49" fmla="*/ 2409372 h 3892987"/>
                <a:gd name="connsiteX50" fmla="*/ 4069934 w 8641934"/>
                <a:gd name="connsiteY50" fmla="*/ 2481943 h 3892987"/>
                <a:gd name="connsiteX51" fmla="*/ 4142505 w 8641934"/>
                <a:gd name="connsiteY51" fmla="*/ 2540000 h 3892987"/>
                <a:gd name="connsiteX52" fmla="*/ 4200562 w 8641934"/>
                <a:gd name="connsiteY52" fmla="*/ 2627086 h 3892987"/>
                <a:gd name="connsiteX53" fmla="*/ 4229591 w 8641934"/>
                <a:gd name="connsiteY53" fmla="*/ 2670629 h 3892987"/>
                <a:gd name="connsiteX54" fmla="*/ 4432791 w 8641934"/>
                <a:gd name="connsiteY54" fmla="*/ 2714172 h 3892987"/>
                <a:gd name="connsiteX55" fmla="*/ 4519877 w 8641934"/>
                <a:gd name="connsiteY55" fmla="*/ 2757715 h 3892987"/>
                <a:gd name="connsiteX56" fmla="*/ 4621477 w 8641934"/>
                <a:gd name="connsiteY56" fmla="*/ 2801257 h 3892987"/>
                <a:gd name="connsiteX57" fmla="*/ 4926277 w 8641934"/>
                <a:gd name="connsiteY57" fmla="*/ 2902857 h 3892987"/>
                <a:gd name="connsiteX58" fmla="*/ 4969819 w 8641934"/>
                <a:gd name="connsiteY58" fmla="*/ 2931886 h 3892987"/>
                <a:gd name="connsiteX59" fmla="*/ 4998848 w 8641934"/>
                <a:gd name="connsiteY59" fmla="*/ 2975429 h 3892987"/>
                <a:gd name="connsiteX60" fmla="*/ 5042391 w 8641934"/>
                <a:gd name="connsiteY60" fmla="*/ 3033486 h 3892987"/>
                <a:gd name="connsiteX61" fmla="*/ 5085934 w 8641934"/>
                <a:gd name="connsiteY61" fmla="*/ 3062515 h 3892987"/>
                <a:gd name="connsiteX62" fmla="*/ 5114962 w 8641934"/>
                <a:gd name="connsiteY62" fmla="*/ 3106057 h 3892987"/>
                <a:gd name="connsiteX63" fmla="*/ 5158505 w 8641934"/>
                <a:gd name="connsiteY63" fmla="*/ 3120572 h 3892987"/>
                <a:gd name="connsiteX64" fmla="*/ 5245591 w 8641934"/>
                <a:gd name="connsiteY64" fmla="*/ 3178629 h 3892987"/>
                <a:gd name="connsiteX65" fmla="*/ 5289134 w 8641934"/>
                <a:gd name="connsiteY65" fmla="*/ 3207657 h 3892987"/>
                <a:gd name="connsiteX66" fmla="*/ 5318162 w 8641934"/>
                <a:gd name="connsiteY66" fmla="*/ 3251200 h 3892987"/>
                <a:gd name="connsiteX67" fmla="*/ 5361705 w 8641934"/>
                <a:gd name="connsiteY67" fmla="*/ 3280229 h 3892987"/>
                <a:gd name="connsiteX68" fmla="*/ 5405248 w 8641934"/>
                <a:gd name="connsiteY68" fmla="*/ 3323772 h 3892987"/>
                <a:gd name="connsiteX69" fmla="*/ 5448791 w 8641934"/>
                <a:gd name="connsiteY69" fmla="*/ 3352800 h 3892987"/>
                <a:gd name="connsiteX70" fmla="*/ 5492334 w 8641934"/>
                <a:gd name="connsiteY70" fmla="*/ 3396343 h 3892987"/>
                <a:gd name="connsiteX71" fmla="*/ 5535877 w 8641934"/>
                <a:gd name="connsiteY71" fmla="*/ 3425372 h 3892987"/>
                <a:gd name="connsiteX72" fmla="*/ 5579419 w 8641934"/>
                <a:gd name="connsiteY72" fmla="*/ 3468915 h 3892987"/>
                <a:gd name="connsiteX73" fmla="*/ 5622962 w 8641934"/>
                <a:gd name="connsiteY73" fmla="*/ 3483429 h 3892987"/>
                <a:gd name="connsiteX74" fmla="*/ 5710048 w 8641934"/>
                <a:gd name="connsiteY74" fmla="*/ 3454400 h 3892987"/>
                <a:gd name="connsiteX75" fmla="*/ 5753591 w 8641934"/>
                <a:gd name="connsiteY75" fmla="*/ 3425372 h 3892987"/>
                <a:gd name="connsiteX76" fmla="*/ 5797134 w 8641934"/>
                <a:gd name="connsiteY76" fmla="*/ 3410857 h 3892987"/>
                <a:gd name="connsiteX77" fmla="*/ 5840677 w 8641934"/>
                <a:gd name="connsiteY77" fmla="*/ 3381829 h 3892987"/>
                <a:gd name="connsiteX78" fmla="*/ 5927762 w 8641934"/>
                <a:gd name="connsiteY78" fmla="*/ 3352800 h 3892987"/>
                <a:gd name="connsiteX79" fmla="*/ 6029362 w 8641934"/>
                <a:gd name="connsiteY79" fmla="*/ 3323772 h 3892987"/>
                <a:gd name="connsiteX80" fmla="*/ 6203534 w 8641934"/>
                <a:gd name="connsiteY80" fmla="*/ 3338286 h 3892987"/>
                <a:gd name="connsiteX81" fmla="*/ 6232562 w 8641934"/>
                <a:gd name="connsiteY81" fmla="*/ 3381829 h 3892987"/>
                <a:gd name="connsiteX82" fmla="*/ 6305134 w 8641934"/>
                <a:gd name="connsiteY82" fmla="*/ 3512457 h 3892987"/>
                <a:gd name="connsiteX83" fmla="*/ 6348677 w 8641934"/>
                <a:gd name="connsiteY83" fmla="*/ 3556000 h 3892987"/>
                <a:gd name="connsiteX84" fmla="*/ 6435762 w 8641934"/>
                <a:gd name="connsiteY84" fmla="*/ 3614057 h 3892987"/>
                <a:gd name="connsiteX85" fmla="*/ 6784105 w 8641934"/>
                <a:gd name="connsiteY85" fmla="*/ 3599543 h 3892987"/>
                <a:gd name="connsiteX86" fmla="*/ 6987305 w 8641934"/>
                <a:gd name="connsiteY86" fmla="*/ 3570515 h 3892987"/>
                <a:gd name="connsiteX87" fmla="*/ 7117934 w 8641934"/>
                <a:gd name="connsiteY87" fmla="*/ 3556000 h 3892987"/>
                <a:gd name="connsiteX88" fmla="*/ 7408219 w 8641934"/>
                <a:gd name="connsiteY88" fmla="*/ 3585029 h 3892987"/>
                <a:gd name="connsiteX89" fmla="*/ 7451762 w 8641934"/>
                <a:gd name="connsiteY89" fmla="*/ 3614057 h 3892987"/>
                <a:gd name="connsiteX90" fmla="*/ 7553362 w 8641934"/>
                <a:gd name="connsiteY90" fmla="*/ 3628572 h 3892987"/>
                <a:gd name="connsiteX91" fmla="*/ 8351648 w 8641934"/>
                <a:gd name="connsiteY91" fmla="*/ 3439886 h 3892987"/>
                <a:gd name="connsiteX92" fmla="*/ 8337134 w 8641934"/>
                <a:gd name="connsiteY92" fmla="*/ 3396343 h 3892987"/>
                <a:gd name="connsiteX93" fmla="*/ 8322619 w 8641934"/>
                <a:gd name="connsiteY93" fmla="*/ 3338286 h 3892987"/>
                <a:gd name="connsiteX94" fmla="*/ 8337134 w 8641934"/>
                <a:gd name="connsiteY94" fmla="*/ 2699657 h 3892987"/>
                <a:gd name="connsiteX95" fmla="*/ 8409705 w 8641934"/>
                <a:gd name="connsiteY95" fmla="*/ 2525486 h 3892987"/>
                <a:gd name="connsiteX96" fmla="*/ 8453248 w 8641934"/>
                <a:gd name="connsiteY96" fmla="*/ 2438400 h 3892987"/>
                <a:gd name="connsiteX97" fmla="*/ 8496791 w 8641934"/>
                <a:gd name="connsiteY97" fmla="*/ 2307772 h 3892987"/>
                <a:gd name="connsiteX98" fmla="*/ 8511305 w 8641934"/>
                <a:gd name="connsiteY98" fmla="*/ 2264229 h 3892987"/>
                <a:gd name="connsiteX99" fmla="*/ 8482277 w 8641934"/>
                <a:gd name="connsiteY99" fmla="*/ 2119086 h 3892987"/>
                <a:gd name="connsiteX100" fmla="*/ 8453248 w 8641934"/>
                <a:gd name="connsiteY100" fmla="*/ 2032000 h 3892987"/>
                <a:gd name="connsiteX101" fmla="*/ 8467762 w 8641934"/>
                <a:gd name="connsiteY101" fmla="*/ 1654629 h 3892987"/>
                <a:gd name="connsiteX102" fmla="*/ 8511305 w 8641934"/>
                <a:gd name="connsiteY102" fmla="*/ 1567543 h 3892987"/>
                <a:gd name="connsiteX103" fmla="*/ 8554848 w 8641934"/>
                <a:gd name="connsiteY103" fmla="*/ 1553029 h 3892987"/>
                <a:gd name="connsiteX104" fmla="*/ 8583877 w 8641934"/>
                <a:gd name="connsiteY104" fmla="*/ 1465943 h 3892987"/>
                <a:gd name="connsiteX105" fmla="*/ 8598391 w 8641934"/>
                <a:gd name="connsiteY105" fmla="*/ 1422400 h 3892987"/>
                <a:gd name="connsiteX106" fmla="*/ 8641934 w 8641934"/>
                <a:gd name="connsiteY106" fmla="*/ 1335315 h 3892987"/>
                <a:gd name="connsiteX107" fmla="*/ 8467762 w 8641934"/>
                <a:gd name="connsiteY107" fmla="*/ 1059543 h 3892987"/>
                <a:gd name="connsiteX108" fmla="*/ 8409705 w 8641934"/>
                <a:gd name="connsiteY108" fmla="*/ 1030515 h 3892987"/>
                <a:gd name="connsiteX109" fmla="*/ 8351648 w 8641934"/>
                <a:gd name="connsiteY109" fmla="*/ 1016000 h 3892987"/>
                <a:gd name="connsiteX110" fmla="*/ 8308105 w 8641934"/>
                <a:gd name="connsiteY110" fmla="*/ 986972 h 3892987"/>
                <a:gd name="connsiteX111" fmla="*/ 8264562 w 8641934"/>
                <a:gd name="connsiteY111" fmla="*/ 972457 h 3892987"/>
                <a:gd name="connsiteX112" fmla="*/ 8279077 w 8641934"/>
                <a:gd name="connsiteY112" fmla="*/ 798286 h 3892987"/>
                <a:gd name="connsiteX113" fmla="*/ 8322619 w 8641934"/>
                <a:gd name="connsiteY113" fmla="*/ 783772 h 3892987"/>
                <a:gd name="connsiteX114" fmla="*/ 8395191 w 8641934"/>
                <a:gd name="connsiteY114" fmla="*/ 261257 h 3892987"/>
                <a:gd name="connsiteX115" fmla="*/ 8380677 w 8641934"/>
                <a:gd name="connsiteY115" fmla="*/ 101600 h 3892987"/>
                <a:gd name="connsiteX116" fmla="*/ 8337134 w 8641934"/>
                <a:gd name="connsiteY116" fmla="*/ 116115 h 3892987"/>
                <a:gd name="connsiteX117" fmla="*/ 8250048 w 8641934"/>
                <a:gd name="connsiteY117" fmla="*/ 159657 h 3892987"/>
                <a:gd name="connsiteX118" fmla="*/ 8090391 w 8641934"/>
                <a:gd name="connsiteY118" fmla="*/ 130629 h 3892987"/>
                <a:gd name="connsiteX119" fmla="*/ 8046848 w 8641934"/>
                <a:gd name="connsiteY119" fmla="*/ 101600 h 3892987"/>
                <a:gd name="connsiteX120" fmla="*/ 7959762 w 8641934"/>
                <a:gd name="connsiteY120" fmla="*/ 72572 h 3892987"/>
                <a:gd name="connsiteX121" fmla="*/ 7916219 w 8641934"/>
                <a:gd name="connsiteY121" fmla="*/ 188686 h 3892987"/>
                <a:gd name="connsiteX122" fmla="*/ 7872677 w 8641934"/>
                <a:gd name="connsiteY122" fmla="*/ 203200 h 3892987"/>
                <a:gd name="connsiteX123" fmla="*/ 7742048 w 8641934"/>
                <a:gd name="connsiteY123" fmla="*/ 188686 h 3892987"/>
                <a:gd name="connsiteX124" fmla="*/ 7698505 w 8641934"/>
                <a:gd name="connsiteY124" fmla="*/ 174172 h 3892987"/>
                <a:gd name="connsiteX125" fmla="*/ 7654962 w 8641934"/>
                <a:gd name="connsiteY125" fmla="*/ 130629 h 3892987"/>
                <a:gd name="connsiteX126" fmla="*/ 7567877 w 8641934"/>
                <a:gd name="connsiteY126" fmla="*/ 87086 h 3892987"/>
                <a:gd name="connsiteX127" fmla="*/ 7480791 w 8641934"/>
                <a:gd name="connsiteY127" fmla="*/ 43543 h 3892987"/>
                <a:gd name="connsiteX128" fmla="*/ 7393705 w 8641934"/>
                <a:gd name="connsiteY128" fmla="*/ 0 h 3892987"/>
                <a:gd name="connsiteX129" fmla="*/ 7292105 w 8641934"/>
                <a:gd name="connsiteY129" fmla="*/ 29029 h 3892987"/>
                <a:gd name="connsiteX130" fmla="*/ 7248562 w 8641934"/>
                <a:gd name="connsiteY130" fmla="*/ 58057 h 3892987"/>
                <a:gd name="connsiteX131" fmla="*/ 7205019 w 8641934"/>
                <a:gd name="connsiteY131" fmla="*/ 72572 h 3892987"/>
                <a:gd name="connsiteX132" fmla="*/ 7117934 w 8641934"/>
                <a:gd name="connsiteY132" fmla="*/ 145143 h 3892987"/>
                <a:gd name="connsiteX133" fmla="*/ 7074391 w 8641934"/>
                <a:gd name="connsiteY133" fmla="*/ 159657 h 3892987"/>
                <a:gd name="connsiteX134" fmla="*/ 6987305 w 8641934"/>
                <a:gd name="connsiteY134" fmla="*/ 203200 h 3892987"/>
                <a:gd name="connsiteX135" fmla="*/ 6900219 w 8641934"/>
                <a:gd name="connsiteY135" fmla="*/ 246743 h 3892987"/>
                <a:gd name="connsiteX136" fmla="*/ 6856677 w 8641934"/>
                <a:gd name="connsiteY136" fmla="*/ 275772 h 3892987"/>
                <a:gd name="connsiteX137" fmla="*/ 6755077 w 8641934"/>
                <a:gd name="connsiteY137" fmla="*/ 261257 h 3892987"/>
                <a:gd name="connsiteX138" fmla="*/ 6726048 w 8641934"/>
                <a:gd name="connsiteY138" fmla="*/ 217715 h 3892987"/>
                <a:gd name="connsiteX139" fmla="*/ 6682505 w 8641934"/>
                <a:gd name="connsiteY139" fmla="*/ 174172 h 3892987"/>
                <a:gd name="connsiteX140" fmla="*/ 6667991 w 8641934"/>
                <a:gd name="connsiteY140" fmla="*/ 130629 h 3892987"/>
                <a:gd name="connsiteX141" fmla="*/ 6580905 w 8641934"/>
                <a:gd name="connsiteY141" fmla="*/ 101600 h 3892987"/>
                <a:gd name="connsiteX142" fmla="*/ 6537362 w 8641934"/>
                <a:gd name="connsiteY142" fmla="*/ 87086 h 3892987"/>
                <a:gd name="connsiteX143" fmla="*/ 6493819 w 8641934"/>
                <a:gd name="connsiteY143" fmla="*/ 72572 h 3892987"/>
                <a:gd name="connsiteX144" fmla="*/ 6421248 w 8641934"/>
                <a:gd name="connsiteY144" fmla="*/ 58057 h 3892987"/>
                <a:gd name="connsiteX145" fmla="*/ 6145477 w 8641934"/>
                <a:gd name="connsiteY145" fmla="*/ 72572 h 3892987"/>
                <a:gd name="connsiteX146" fmla="*/ 6014848 w 8641934"/>
                <a:gd name="connsiteY146" fmla="*/ 116115 h 3892987"/>
                <a:gd name="connsiteX147" fmla="*/ 5985819 w 8641934"/>
                <a:gd name="connsiteY147" fmla="*/ 159657 h 3892987"/>
                <a:gd name="connsiteX148" fmla="*/ 5898734 w 8641934"/>
                <a:gd name="connsiteY148" fmla="*/ 203200 h 3892987"/>
                <a:gd name="connsiteX149" fmla="*/ 5840677 w 8641934"/>
                <a:gd name="connsiteY149" fmla="*/ 290286 h 3892987"/>
                <a:gd name="connsiteX150" fmla="*/ 5811648 w 8641934"/>
                <a:gd name="connsiteY150" fmla="*/ 377372 h 3892987"/>
                <a:gd name="connsiteX151" fmla="*/ 5826162 w 8641934"/>
                <a:gd name="connsiteY151" fmla="*/ 493486 h 3892987"/>
                <a:gd name="connsiteX152" fmla="*/ 5826162 w 8641934"/>
                <a:gd name="connsiteY152" fmla="*/ 711200 h 3892987"/>
                <a:gd name="connsiteX153" fmla="*/ 5782619 w 8641934"/>
                <a:gd name="connsiteY153" fmla="*/ 740229 h 3892987"/>
                <a:gd name="connsiteX154" fmla="*/ 5637477 w 8641934"/>
                <a:gd name="connsiteY154" fmla="*/ 769257 h 3892987"/>
                <a:gd name="connsiteX155" fmla="*/ 5347191 w 8641934"/>
                <a:gd name="connsiteY155" fmla="*/ 783772 h 3892987"/>
                <a:gd name="connsiteX156" fmla="*/ 5347191 w 8641934"/>
                <a:gd name="connsiteY156" fmla="*/ 943429 h 3892987"/>
                <a:gd name="connsiteX157" fmla="*/ 5405248 w 8641934"/>
                <a:gd name="connsiteY157" fmla="*/ 1030515 h 3892987"/>
                <a:gd name="connsiteX158" fmla="*/ 5419762 w 8641934"/>
                <a:gd name="connsiteY158" fmla="*/ 1074057 h 3892987"/>
                <a:gd name="connsiteX159" fmla="*/ 5419762 w 8641934"/>
                <a:gd name="connsiteY159" fmla="*/ 1306286 h 3892987"/>
                <a:gd name="connsiteX160" fmla="*/ 5376219 w 8641934"/>
                <a:gd name="connsiteY160" fmla="*/ 1335315 h 3892987"/>
                <a:gd name="connsiteX161" fmla="*/ 5289134 w 8641934"/>
                <a:gd name="connsiteY161" fmla="*/ 1364343 h 3892987"/>
                <a:gd name="connsiteX162" fmla="*/ 5245591 w 8641934"/>
                <a:gd name="connsiteY162" fmla="*/ 1393372 h 3892987"/>
                <a:gd name="connsiteX163" fmla="*/ 4955305 w 8641934"/>
                <a:gd name="connsiteY163" fmla="*/ 1364343 h 3892987"/>
                <a:gd name="connsiteX164" fmla="*/ 4824677 w 8641934"/>
                <a:gd name="connsiteY164" fmla="*/ 1306286 h 3892987"/>
                <a:gd name="connsiteX165" fmla="*/ 4781134 w 8641934"/>
                <a:gd name="connsiteY165" fmla="*/ 1291772 h 3892987"/>
                <a:gd name="connsiteX166" fmla="*/ 4737591 w 8641934"/>
                <a:gd name="connsiteY166" fmla="*/ 1204686 h 3892987"/>
                <a:gd name="connsiteX167" fmla="*/ 4708562 w 8641934"/>
                <a:gd name="connsiteY167" fmla="*/ 1161143 h 3892987"/>
                <a:gd name="connsiteX168" fmla="*/ 4723077 w 8641934"/>
                <a:gd name="connsiteY168" fmla="*/ 1059543 h 3892987"/>
                <a:gd name="connsiteX169" fmla="*/ 4752105 w 8641934"/>
                <a:gd name="connsiteY169" fmla="*/ 972457 h 3892987"/>
                <a:gd name="connsiteX170" fmla="*/ 4694048 w 8641934"/>
                <a:gd name="connsiteY170" fmla="*/ 870857 h 3892987"/>
                <a:gd name="connsiteX171" fmla="*/ 4665019 w 8641934"/>
                <a:gd name="connsiteY171" fmla="*/ 827315 h 3892987"/>
                <a:gd name="connsiteX172" fmla="*/ 4577934 w 8641934"/>
                <a:gd name="connsiteY172" fmla="*/ 798286 h 3892987"/>
                <a:gd name="connsiteX173" fmla="*/ 4490848 w 8641934"/>
                <a:gd name="connsiteY173" fmla="*/ 754743 h 3892987"/>
                <a:gd name="connsiteX174" fmla="*/ 4403762 w 8641934"/>
                <a:gd name="connsiteY174" fmla="*/ 711200 h 3892987"/>
                <a:gd name="connsiteX175" fmla="*/ 4011877 w 8641934"/>
                <a:gd name="connsiteY175" fmla="*/ 696686 h 3892987"/>
                <a:gd name="connsiteX176" fmla="*/ 3823191 w 8641934"/>
                <a:gd name="connsiteY176" fmla="*/ 682172 h 3892987"/>
                <a:gd name="connsiteX177" fmla="*/ 3750619 w 8641934"/>
                <a:gd name="connsiteY177" fmla="*/ 667657 h 3892987"/>
                <a:gd name="connsiteX178" fmla="*/ 3619991 w 8641934"/>
                <a:gd name="connsiteY178" fmla="*/ 653143 h 3892987"/>
                <a:gd name="connsiteX179" fmla="*/ 3402277 w 8641934"/>
                <a:gd name="connsiteY179" fmla="*/ 638629 h 3892987"/>
                <a:gd name="connsiteX180" fmla="*/ 3315191 w 8641934"/>
                <a:gd name="connsiteY180" fmla="*/ 609600 h 3892987"/>
                <a:gd name="connsiteX181" fmla="*/ 3228105 w 8641934"/>
                <a:gd name="connsiteY181" fmla="*/ 566057 h 3892987"/>
                <a:gd name="connsiteX182" fmla="*/ 3170048 w 8641934"/>
                <a:gd name="connsiteY182" fmla="*/ 537029 h 3892987"/>
                <a:gd name="connsiteX183" fmla="*/ 3068448 w 8641934"/>
                <a:gd name="connsiteY183" fmla="*/ 508000 h 3892987"/>
                <a:gd name="connsiteX184" fmla="*/ 3024905 w 8641934"/>
                <a:gd name="connsiteY184" fmla="*/ 478972 h 3892987"/>
                <a:gd name="connsiteX185" fmla="*/ 2952334 w 8641934"/>
                <a:gd name="connsiteY185" fmla="*/ 464457 h 3892987"/>
                <a:gd name="connsiteX186" fmla="*/ 2865248 w 8641934"/>
                <a:gd name="connsiteY186" fmla="*/ 435429 h 3892987"/>
                <a:gd name="connsiteX187" fmla="*/ 2821705 w 8641934"/>
                <a:gd name="connsiteY187" fmla="*/ 420915 h 3892987"/>
                <a:gd name="connsiteX188" fmla="*/ 2691077 w 8641934"/>
                <a:gd name="connsiteY188" fmla="*/ 362857 h 3892987"/>
                <a:gd name="connsiteX189" fmla="*/ 2647534 w 8641934"/>
                <a:gd name="connsiteY189" fmla="*/ 348343 h 3892987"/>
                <a:gd name="connsiteX190" fmla="*/ 2603991 w 8641934"/>
                <a:gd name="connsiteY190" fmla="*/ 333829 h 3892987"/>
                <a:gd name="connsiteX191" fmla="*/ 2487877 w 8641934"/>
                <a:gd name="connsiteY191" fmla="*/ 290286 h 3892987"/>
                <a:gd name="connsiteX192" fmla="*/ 2400791 w 8641934"/>
                <a:gd name="connsiteY192" fmla="*/ 261257 h 3892987"/>
                <a:gd name="connsiteX193" fmla="*/ 2342734 w 8641934"/>
                <a:gd name="connsiteY193" fmla="*/ 246743 h 3892987"/>
                <a:gd name="connsiteX194" fmla="*/ 2168562 w 8641934"/>
                <a:gd name="connsiteY194" fmla="*/ 261257 h 3892987"/>
                <a:gd name="connsiteX195" fmla="*/ 2081477 w 8641934"/>
                <a:gd name="connsiteY195" fmla="*/ 275772 h 3892987"/>
                <a:gd name="connsiteX196" fmla="*/ 1631534 w 8641934"/>
                <a:gd name="connsiteY196" fmla="*/ 261257 h 3892987"/>
                <a:gd name="connsiteX197" fmla="*/ 1370277 w 8641934"/>
                <a:gd name="connsiteY197" fmla="*/ 304800 h 3892987"/>
                <a:gd name="connsiteX198" fmla="*/ 1326734 w 8641934"/>
                <a:gd name="connsiteY198" fmla="*/ 348343 h 3892987"/>
                <a:gd name="connsiteX199" fmla="*/ 1167077 w 8641934"/>
                <a:gd name="connsiteY199" fmla="*/ 275772 h 3892987"/>
                <a:gd name="connsiteX200" fmla="*/ 1167077 w 8641934"/>
                <a:gd name="connsiteY200" fmla="*/ 275772 h 3892987"/>
                <a:gd name="connsiteX201" fmla="*/ 1079991 w 8641934"/>
                <a:gd name="connsiteY201" fmla="*/ 246743 h 3892987"/>
                <a:gd name="connsiteX202" fmla="*/ 992905 w 8641934"/>
                <a:gd name="connsiteY202" fmla="*/ 203200 h 3892987"/>
                <a:gd name="connsiteX203" fmla="*/ 1036448 w 8641934"/>
                <a:gd name="connsiteY203" fmla="*/ 304800 h 3892987"/>
                <a:gd name="connsiteX204" fmla="*/ 1050962 w 8641934"/>
                <a:gd name="connsiteY204" fmla="*/ 362857 h 3892987"/>
                <a:gd name="connsiteX205" fmla="*/ 1094505 w 8641934"/>
                <a:gd name="connsiteY205" fmla="*/ 406400 h 3892987"/>
                <a:gd name="connsiteX206" fmla="*/ 1152562 w 8641934"/>
                <a:gd name="connsiteY206" fmla="*/ 493486 h 3892987"/>
                <a:gd name="connsiteX207" fmla="*/ 1181591 w 8641934"/>
                <a:gd name="connsiteY207" fmla="*/ 537029 h 3892987"/>
                <a:gd name="connsiteX208" fmla="*/ 1196105 w 8641934"/>
                <a:gd name="connsiteY208" fmla="*/ 711200 h 3892987"/>
                <a:gd name="connsiteX209" fmla="*/ 1210619 w 8641934"/>
                <a:gd name="connsiteY209" fmla="*/ 754743 h 3892987"/>
                <a:gd name="connsiteX210" fmla="*/ 1225134 w 8641934"/>
                <a:gd name="connsiteY210" fmla="*/ 928915 h 3892987"/>
                <a:gd name="connsiteX211" fmla="*/ 1181591 w 8641934"/>
                <a:gd name="connsiteY211" fmla="*/ 957943 h 3892987"/>
                <a:gd name="connsiteX212" fmla="*/ 1152562 w 8641934"/>
                <a:gd name="connsiteY212" fmla="*/ 1001486 h 3892987"/>
                <a:gd name="connsiteX213" fmla="*/ 1225134 w 8641934"/>
                <a:gd name="connsiteY213" fmla="*/ 1103086 h 3892987"/>
                <a:gd name="connsiteX214" fmla="*/ 1268677 w 8641934"/>
                <a:gd name="connsiteY214" fmla="*/ 1132115 h 3892987"/>
                <a:gd name="connsiteX215" fmla="*/ 1297705 w 8641934"/>
                <a:gd name="connsiteY215" fmla="*/ 1233715 h 3892987"/>
                <a:gd name="connsiteX216" fmla="*/ 1428334 w 8641934"/>
                <a:gd name="connsiteY216" fmla="*/ 1291772 h 3892987"/>
                <a:gd name="connsiteX217" fmla="*/ 1573477 w 8641934"/>
                <a:gd name="connsiteY217" fmla="*/ 1364343 h 3892987"/>
                <a:gd name="connsiteX218" fmla="*/ 1617019 w 8641934"/>
                <a:gd name="connsiteY218" fmla="*/ 1393372 h 3892987"/>
                <a:gd name="connsiteX219" fmla="*/ 1660562 w 8641934"/>
                <a:gd name="connsiteY219" fmla="*/ 1407886 h 3892987"/>
                <a:gd name="connsiteX220" fmla="*/ 2008905 w 8641934"/>
                <a:gd name="connsiteY220" fmla="*/ 1422400 h 3892987"/>
                <a:gd name="connsiteX221" fmla="*/ 2066962 w 8641934"/>
                <a:gd name="connsiteY221" fmla="*/ 1436915 h 3892987"/>
                <a:gd name="connsiteX222" fmla="*/ 2110505 w 8641934"/>
                <a:gd name="connsiteY222" fmla="*/ 1451429 h 3892987"/>
                <a:gd name="connsiteX223" fmla="*/ 2081477 w 8641934"/>
                <a:gd name="connsiteY223" fmla="*/ 1509486 h 3892987"/>
                <a:gd name="connsiteX224" fmla="*/ 2066962 w 8641934"/>
                <a:gd name="connsiteY224" fmla="*/ 1553029 h 3892987"/>
                <a:gd name="connsiteX225" fmla="*/ 2023419 w 8641934"/>
                <a:gd name="connsiteY225" fmla="*/ 1640115 h 3892987"/>
                <a:gd name="connsiteX226" fmla="*/ 2052448 w 8641934"/>
                <a:gd name="connsiteY226" fmla="*/ 1857829 h 3892987"/>
                <a:gd name="connsiteX227" fmla="*/ 2066962 w 8641934"/>
                <a:gd name="connsiteY227" fmla="*/ 1959429 h 3892987"/>
                <a:gd name="connsiteX228" fmla="*/ 2081477 w 8641934"/>
                <a:gd name="connsiteY228" fmla="*/ 2032000 h 3892987"/>
                <a:gd name="connsiteX229" fmla="*/ 2095991 w 8641934"/>
                <a:gd name="connsiteY229" fmla="*/ 2075543 h 3892987"/>
                <a:gd name="connsiteX230" fmla="*/ 2139534 w 8641934"/>
                <a:gd name="connsiteY230" fmla="*/ 2090057 h 3892987"/>
                <a:gd name="connsiteX231" fmla="*/ 2183077 w 8641934"/>
                <a:gd name="connsiteY231" fmla="*/ 2177143 h 3892987"/>
                <a:gd name="connsiteX232" fmla="*/ 2226619 w 8641934"/>
                <a:gd name="connsiteY232" fmla="*/ 2264229 h 3892987"/>
                <a:gd name="connsiteX233" fmla="*/ 2168562 w 8641934"/>
                <a:gd name="connsiteY233" fmla="*/ 2380343 h 3892987"/>
                <a:gd name="connsiteX234" fmla="*/ 2066962 w 8641934"/>
                <a:gd name="connsiteY234" fmla="*/ 2365829 h 3892987"/>
                <a:gd name="connsiteX235" fmla="*/ 1979877 w 8641934"/>
                <a:gd name="connsiteY235" fmla="*/ 2322286 h 3892987"/>
                <a:gd name="connsiteX236" fmla="*/ 1936334 w 8641934"/>
                <a:gd name="connsiteY236" fmla="*/ 2307772 h 3892987"/>
                <a:gd name="connsiteX237" fmla="*/ 1863762 w 8641934"/>
                <a:gd name="connsiteY237" fmla="*/ 2278743 h 3892987"/>
                <a:gd name="connsiteX238" fmla="*/ 1646048 w 8641934"/>
                <a:gd name="connsiteY238" fmla="*/ 2293257 h 3892987"/>
                <a:gd name="connsiteX239" fmla="*/ 1631534 w 8641934"/>
                <a:gd name="connsiteY239" fmla="*/ 2336800 h 3892987"/>
                <a:gd name="connsiteX240" fmla="*/ 1544448 w 8641934"/>
                <a:gd name="connsiteY240" fmla="*/ 2380343 h 3892987"/>
                <a:gd name="connsiteX241" fmla="*/ 1370277 w 8641934"/>
                <a:gd name="connsiteY241" fmla="*/ 2351315 h 3892987"/>
                <a:gd name="connsiteX242" fmla="*/ 1326734 w 8641934"/>
                <a:gd name="connsiteY242" fmla="*/ 2322286 h 3892987"/>
                <a:gd name="connsiteX243" fmla="*/ 1297705 w 8641934"/>
                <a:gd name="connsiteY243" fmla="*/ 2278743 h 3892987"/>
                <a:gd name="connsiteX244" fmla="*/ 1210619 w 8641934"/>
                <a:gd name="connsiteY244" fmla="*/ 2249715 h 3892987"/>
                <a:gd name="connsiteX245" fmla="*/ 1167077 w 8641934"/>
                <a:gd name="connsiteY245" fmla="*/ 2235200 h 3892987"/>
                <a:gd name="connsiteX246" fmla="*/ 992905 w 8641934"/>
                <a:gd name="connsiteY246" fmla="*/ 2148115 h 3892987"/>
                <a:gd name="connsiteX247" fmla="*/ 891305 w 8641934"/>
                <a:gd name="connsiteY247" fmla="*/ 2119086 h 3892987"/>
                <a:gd name="connsiteX248" fmla="*/ 804219 w 8641934"/>
                <a:gd name="connsiteY248" fmla="*/ 2090057 h 3892987"/>
                <a:gd name="connsiteX249" fmla="*/ 789705 w 8641934"/>
                <a:gd name="connsiteY249" fmla="*/ 2046515 h 3892987"/>
                <a:gd name="connsiteX250" fmla="*/ 659077 w 8641934"/>
                <a:gd name="connsiteY250" fmla="*/ 1973943 h 3892987"/>
                <a:gd name="connsiteX251" fmla="*/ 571991 w 8641934"/>
                <a:gd name="connsiteY251" fmla="*/ 1915886 h 3892987"/>
                <a:gd name="connsiteX252" fmla="*/ 455877 w 8641934"/>
                <a:gd name="connsiteY252" fmla="*/ 1785257 h 3892987"/>
                <a:gd name="connsiteX253" fmla="*/ 412334 w 8641934"/>
                <a:gd name="connsiteY253" fmla="*/ 1770743 h 3892987"/>
                <a:gd name="connsiteX254" fmla="*/ 325248 w 8641934"/>
                <a:gd name="connsiteY254" fmla="*/ 1727200 h 3892987"/>
                <a:gd name="connsiteX255" fmla="*/ 145634 w 8641934"/>
                <a:gd name="connsiteY255" fmla="*/ 1760765 h 3892987"/>
                <a:gd name="connsiteX256" fmla="*/ 5934 w 8641934"/>
                <a:gd name="connsiteY25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72236 w 8642179"/>
                <a:gd name="connsiteY251" fmla="*/ 1915886 h 3892987"/>
                <a:gd name="connsiteX252" fmla="*/ 456122 w 8642179"/>
                <a:gd name="connsiteY252" fmla="*/ 1785257 h 3892987"/>
                <a:gd name="connsiteX253" fmla="*/ 412579 w 8642179"/>
                <a:gd name="connsiteY253" fmla="*/ 1770743 h 3892987"/>
                <a:gd name="connsiteX254" fmla="*/ 325493 w 8642179"/>
                <a:gd name="connsiteY254" fmla="*/ 1727200 h 3892987"/>
                <a:gd name="connsiteX255" fmla="*/ 145879 w 8642179"/>
                <a:gd name="connsiteY255" fmla="*/ 1760765 h 3892987"/>
                <a:gd name="connsiteX256" fmla="*/ 6179 w 8642179"/>
                <a:gd name="connsiteY25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72236 w 8642179"/>
                <a:gd name="connsiteY251" fmla="*/ 1915886 h 3892987"/>
                <a:gd name="connsiteX252" fmla="*/ 456122 w 8642179"/>
                <a:gd name="connsiteY252" fmla="*/ 1785257 h 3892987"/>
                <a:gd name="connsiteX253" fmla="*/ 412579 w 8642179"/>
                <a:gd name="connsiteY253" fmla="*/ 1770743 h 3892987"/>
                <a:gd name="connsiteX254" fmla="*/ 325493 w 8642179"/>
                <a:gd name="connsiteY254" fmla="*/ 1727200 h 3892987"/>
                <a:gd name="connsiteX255" fmla="*/ 145879 w 8642179"/>
                <a:gd name="connsiteY255" fmla="*/ 1760765 h 3892987"/>
                <a:gd name="connsiteX256" fmla="*/ 6179 w 8642179"/>
                <a:gd name="connsiteY25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72236 w 8642179"/>
                <a:gd name="connsiteY251" fmla="*/ 1915886 h 3892987"/>
                <a:gd name="connsiteX252" fmla="*/ 456122 w 8642179"/>
                <a:gd name="connsiteY252" fmla="*/ 1785257 h 3892987"/>
                <a:gd name="connsiteX253" fmla="*/ 412579 w 8642179"/>
                <a:gd name="connsiteY253" fmla="*/ 1770743 h 3892987"/>
                <a:gd name="connsiteX254" fmla="*/ 325493 w 8642179"/>
                <a:gd name="connsiteY254" fmla="*/ 1727200 h 3892987"/>
                <a:gd name="connsiteX255" fmla="*/ 145879 w 8642179"/>
                <a:gd name="connsiteY255" fmla="*/ 1760765 h 3892987"/>
                <a:gd name="connsiteX256" fmla="*/ 6179 w 8642179"/>
                <a:gd name="connsiteY25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72236 w 8642179"/>
                <a:gd name="connsiteY251" fmla="*/ 1915886 h 3892987"/>
                <a:gd name="connsiteX252" fmla="*/ 456122 w 8642179"/>
                <a:gd name="connsiteY252" fmla="*/ 1785257 h 3892987"/>
                <a:gd name="connsiteX253" fmla="*/ 325493 w 8642179"/>
                <a:gd name="connsiteY253" fmla="*/ 1727200 h 3892987"/>
                <a:gd name="connsiteX254" fmla="*/ 145879 w 8642179"/>
                <a:gd name="connsiteY254" fmla="*/ 1760765 h 3892987"/>
                <a:gd name="connsiteX255" fmla="*/ 6179 w 8642179"/>
                <a:gd name="connsiteY25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24611 w 8642179"/>
                <a:gd name="connsiteY251" fmla="*/ 1896836 h 3892987"/>
                <a:gd name="connsiteX252" fmla="*/ 456122 w 8642179"/>
                <a:gd name="connsiteY252" fmla="*/ 1785257 h 3892987"/>
                <a:gd name="connsiteX253" fmla="*/ 325493 w 8642179"/>
                <a:gd name="connsiteY253" fmla="*/ 1727200 h 3892987"/>
                <a:gd name="connsiteX254" fmla="*/ 145879 w 8642179"/>
                <a:gd name="connsiteY254" fmla="*/ 1760765 h 3892987"/>
                <a:gd name="connsiteX255" fmla="*/ 6179 w 8642179"/>
                <a:gd name="connsiteY25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24611 w 8642179"/>
                <a:gd name="connsiteY251" fmla="*/ 1896836 h 3892987"/>
                <a:gd name="connsiteX252" fmla="*/ 456122 w 8642179"/>
                <a:gd name="connsiteY252" fmla="*/ 1785257 h 3892987"/>
                <a:gd name="connsiteX253" fmla="*/ 325493 w 8642179"/>
                <a:gd name="connsiteY253" fmla="*/ 1727200 h 3892987"/>
                <a:gd name="connsiteX254" fmla="*/ 145879 w 8642179"/>
                <a:gd name="connsiteY254" fmla="*/ 1760765 h 3892987"/>
                <a:gd name="connsiteX255" fmla="*/ 6179 w 8642179"/>
                <a:gd name="connsiteY25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24611 w 8642179"/>
                <a:gd name="connsiteY251" fmla="*/ 1896836 h 3892987"/>
                <a:gd name="connsiteX252" fmla="*/ 456122 w 8642179"/>
                <a:gd name="connsiteY252" fmla="*/ 1785257 h 3892987"/>
                <a:gd name="connsiteX253" fmla="*/ 325493 w 8642179"/>
                <a:gd name="connsiteY253" fmla="*/ 1727200 h 3892987"/>
                <a:gd name="connsiteX254" fmla="*/ 145879 w 8642179"/>
                <a:gd name="connsiteY254" fmla="*/ 1760765 h 3892987"/>
                <a:gd name="connsiteX255" fmla="*/ 6179 w 8642179"/>
                <a:gd name="connsiteY25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789950 w 8642179"/>
                <a:gd name="connsiteY249" fmla="*/ 2046515 h 3892987"/>
                <a:gd name="connsiteX250" fmla="*/ 659322 w 8642179"/>
                <a:gd name="connsiteY250" fmla="*/ 1973943 h 3892987"/>
                <a:gd name="connsiteX251" fmla="*/ 524611 w 8642179"/>
                <a:gd name="connsiteY251" fmla="*/ 1896836 h 3892987"/>
                <a:gd name="connsiteX252" fmla="*/ 456122 w 8642179"/>
                <a:gd name="connsiteY252" fmla="*/ 1785257 h 3892987"/>
                <a:gd name="connsiteX253" fmla="*/ 325493 w 8642179"/>
                <a:gd name="connsiteY253" fmla="*/ 1727200 h 3892987"/>
                <a:gd name="connsiteX254" fmla="*/ 145879 w 8642179"/>
                <a:gd name="connsiteY254" fmla="*/ 1760765 h 3892987"/>
                <a:gd name="connsiteX255" fmla="*/ 6179 w 8642179"/>
                <a:gd name="connsiteY25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659322 w 8642179"/>
                <a:gd name="connsiteY249" fmla="*/ 1973943 h 3892987"/>
                <a:gd name="connsiteX250" fmla="*/ 524611 w 8642179"/>
                <a:gd name="connsiteY250" fmla="*/ 1896836 h 3892987"/>
                <a:gd name="connsiteX251" fmla="*/ 456122 w 8642179"/>
                <a:gd name="connsiteY251" fmla="*/ 1785257 h 3892987"/>
                <a:gd name="connsiteX252" fmla="*/ 325493 w 8642179"/>
                <a:gd name="connsiteY252" fmla="*/ 1727200 h 3892987"/>
                <a:gd name="connsiteX253" fmla="*/ 145879 w 8642179"/>
                <a:gd name="connsiteY253" fmla="*/ 1760765 h 3892987"/>
                <a:gd name="connsiteX254" fmla="*/ 6179 w 8642179"/>
                <a:gd name="connsiteY254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891550 w 8642179"/>
                <a:gd name="connsiteY247" fmla="*/ 2119086 h 3892987"/>
                <a:gd name="connsiteX248" fmla="*/ 804464 w 8642179"/>
                <a:gd name="connsiteY248" fmla="*/ 2090057 h 3892987"/>
                <a:gd name="connsiteX249" fmla="*/ 659322 w 8642179"/>
                <a:gd name="connsiteY249" fmla="*/ 1973943 h 3892987"/>
                <a:gd name="connsiteX250" fmla="*/ 524611 w 8642179"/>
                <a:gd name="connsiteY250" fmla="*/ 1896836 h 3892987"/>
                <a:gd name="connsiteX251" fmla="*/ 456122 w 8642179"/>
                <a:gd name="connsiteY251" fmla="*/ 1785257 h 3892987"/>
                <a:gd name="connsiteX252" fmla="*/ 325493 w 8642179"/>
                <a:gd name="connsiteY252" fmla="*/ 1727200 h 3892987"/>
                <a:gd name="connsiteX253" fmla="*/ 145879 w 8642179"/>
                <a:gd name="connsiteY253" fmla="*/ 1760765 h 3892987"/>
                <a:gd name="connsiteX254" fmla="*/ 6179 w 8642179"/>
                <a:gd name="connsiteY254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982038 w 8642179"/>
                <a:gd name="connsiteY247" fmla="*/ 2147661 h 3892987"/>
                <a:gd name="connsiteX248" fmla="*/ 804464 w 8642179"/>
                <a:gd name="connsiteY248" fmla="*/ 2090057 h 3892987"/>
                <a:gd name="connsiteX249" fmla="*/ 659322 w 8642179"/>
                <a:gd name="connsiteY249" fmla="*/ 1973943 h 3892987"/>
                <a:gd name="connsiteX250" fmla="*/ 524611 w 8642179"/>
                <a:gd name="connsiteY250" fmla="*/ 1896836 h 3892987"/>
                <a:gd name="connsiteX251" fmla="*/ 456122 w 8642179"/>
                <a:gd name="connsiteY251" fmla="*/ 1785257 h 3892987"/>
                <a:gd name="connsiteX252" fmla="*/ 325493 w 8642179"/>
                <a:gd name="connsiteY252" fmla="*/ 1727200 h 3892987"/>
                <a:gd name="connsiteX253" fmla="*/ 145879 w 8642179"/>
                <a:gd name="connsiteY253" fmla="*/ 1760765 h 3892987"/>
                <a:gd name="connsiteX254" fmla="*/ 6179 w 8642179"/>
                <a:gd name="connsiteY254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210864 w 8642179"/>
                <a:gd name="connsiteY244" fmla="*/ 2249715 h 3892987"/>
                <a:gd name="connsiteX245" fmla="*/ 1167322 w 8642179"/>
                <a:gd name="connsiteY245" fmla="*/ 2235200 h 3892987"/>
                <a:gd name="connsiteX246" fmla="*/ 993150 w 8642179"/>
                <a:gd name="connsiteY246" fmla="*/ 2148115 h 3892987"/>
                <a:gd name="connsiteX247" fmla="*/ 982038 w 8642179"/>
                <a:gd name="connsiteY247" fmla="*/ 2147661 h 3892987"/>
                <a:gd name="connsiteX248" fmla="*/ 804464 w 8642179"/>
                <a:gd name="connsiteY248" fmla="*/ 2090057 h 3892987"/>
                <a:gd name="connsiteX249" fmla="*/ 659322 w 8642179"/>
                <a:gd name="connsiteY249" fmla="*/ 1973943 h 3892987"/>
                <a:gd name="connsiteX250" fmla="*/ 524611 w 8642179"/>
                <a:gd name="connsiteY250" fmla="*/ 1896836 h 3892987"/>
                <a:gd name="connsiteX251" fmla="*/ 456122 w 8642179"/>
                <a:gd name="connsiteY251" fmla="*/ 1785257 h 3892987"/>
                <a:gd name="connsiteX252" fmla="*/ 325493 w 8642179"/>
                <a:gd name="connsiteY252" fmla="*/ 1727200 h 3892987"/>
                <a:gd name="connsiteX253" fmla="*/ 145879 w 8642179"/>
                <a:gd name="connsiteY253" fmla="*/ 1760765 h 3892987"/>
                <a:gd name="connsiteX254" fmla="*/ 6179 w 8642179"/>
                <a:gd name="connsiteY254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297950 w 8642179"/>
                <a:gd name="connsiteY243" fmla="*/ 2278743 h 3892987"/>
                <a:gd name="connsiteX244" fmla="*/ 1167322 w 8642179"/>
                <a:gd name="connsiteY244" fmla="*/ 2235200 h 3892987"/>
                <a:gd name="connsiteX245" fmla="*/ 993150 w 8642179"/>
                <a:gd name="connsiteY245" fmla="*/ 2148115 h 3892987"/>
                <a:gd name="connsiteX246" fmla="*/ 982038 w 8642179"/>
                <a:gd name="connsiteY246" fmla="*/ 2147661 h 3892987"/>
                <a:gd name="connsiteX247" fmla="*/ 804464 w 8642179"/>
                <a:gd name="connsiteY247" fmla="*/ 2090057 h 3892987"/>
                <a:gd name="connsiteX248" fmla="*/ 659322 w 8642179"/>
                <a:gd name="connsiteY248" fmla="*/ 1973943 h 3892987"/>
                <a:gd name="connsiteX249" fmla="*/ 524611 w 8642179"/>
                <a:gd name="connsiteY249" fmla="*/ 1896836 h 3892987"/>
                <a:gd name="connsiteX250" fmla="*/ 456122 w 8642179"/>
                <a:gd name="connsiteY250" fmla="*/ 1785257 h 3892987"/>
                <a:gd name="connsiteX251" fmla="*/ 325493 w 8642179"/>
                <a:gd name="connsiteY251" fmla="*/ 1727200 h 3892987"/>
                <a:gd name="connsiteX252" fmla="*/ 145879 w 8642179"/>
                <a:gd name="connsiteY252" fmla="*/ 1760765 h 3892987"/>
                <a:gd name="connsiteX253" fmla="*/ 6179 w 8642179"/>
                <a:gd name="connsiteY25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631779 w 8642179"/>
                <a:gd name="connsiteY239" fmla="*/ 2336800 h 3892987"/>
                <a:gd name="connsiteX240" fmla="*/ 1544693 w 8642179"/>
                <a:gd name="connsiteY240" fmla="*/ 2380343 h 3892987"/>
                <a:gd name="connsiteX241" fmla="*/ 1370522 w 8642179"/>
                <a:gd name="connsiteY241" fmla="*/ 2351315 h 3892987"/>
                <a:gd name="connsiteX242" fmla="*/ 1326979 w 8642179"/>
                <a:gd name="connsiteY242" fmla="*/ 2322286 h 3892987"/>
                <a:gd name="connsiteX243" fmla="*/ 1167322 w 8642179"/>
                <a:gd name="connsiteY243" fmla="*/ 2235200 h 3892987"/>
                <a:gd name="connsiteX244" fmla="*/ 993150 w 8642179"/>
                <a:gd name="connsiteY244" fmla="*/ 2148115 h 3892987"/>
                <a:gd name="connsiteX245" fmla="*/ 982038 w 8642179"/>
                <a:gd name="connsiteY245" fmla="*/ 2147661 h 3892987"/>
                <a:gd name="connsiteX246" fmla="*/ 804464 w 8642179"/>
                <a:gd name="connsiteY246" fmla="*/ 2090057 h 3892987"/>
                <a:gd name="connsiteX247" fmla="*/ 659322 w 8642179"/>
                <a:gd name="connsiteY247" fmla="*/ 1973943 h 3892987"/>
                <a:gd name="connsiteX248" fmla="*/ 524611 w 8642179"/>
                <a:gd name="connsiteY248" fmla="*/ 1896836 h 3892987"/>
                <a:gd name="connsiteX249" fmla="*/ 456122 w 8642179"/>
                <a:gd name="connsiteY249" fmla="*/ 1785257 h 3892987"/>
                <a:gd name="connsiteX250" fmla="*/ 325493 w 8642179"/>
                <a:gd name="connsiteY250" fmla="*/ 1727200 h 3892987"/>
                <a:gd name="connsiteX251" fmla="*/ 145879 w 8642179"/>
                <a:gd name="connsiteY251" fmla="*/ 1760765 h 3892987"/>
                <a:gd name="connsiteX252" fmla="*/ 6179 w 8642179"/>
                <a:gd name="connsiteY252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544693 w 8642179"/>
                <a:gd name="connsiteY239" fmla="*/ 2380343 h 3892987"/>
                <a:gd name="connsiteX240" fmla="*/ 1370522 w 8642179"/>
                <a:gd name="connsiteY240" fmla="*/ 2351315 h 3892987"/>
                <a:gd name="connsiteX241" fmla="*/ 1326979 w 8642179"/>
                <a:gd name="connsiteY241" fmla="*/ 2322286 h 3892987"/>
                <a:gd name="connsiteX242" fmla="*/ 1167322 w 8642179"/>
                <a:gd name="connsiteY242" fmla="*/ 2235200 h 3892987"/>
                <a:gd name="connsiteX243" fmla="*/ 993150 w 8642179"/>
                <a:gd name="connsiteY243" fmla="*/ 2148115 h 3892987"/>
                <a:gd name="connsiteX244" fmla="*/ 982038 w 8642179"/>
                <a:gd name="connsiteY244" fmla="*/ 2147661 h 3892987"/>
                <a:gd name="connsiteX245" fmla="*/ 804464 w 8642179"/>
                <a:gd name="connsiteY245" fmla="*/ 2090057 h 3892987"/>
                <a:gd name="connsiteX246" fmla="*/ 659322 w 8642179"/>
                <a:gd name="connsiteY246" fmla="*/ 1973943 h 3892987"/>
                <a:gd name="connsiteX247" fmla="*/ 524611 w 8642179"/>
                <a:gd name="connsiteY247" fmla="*/ 1896836 h 3892987"/>
                <a:gd name="connsiteX248" fmla="*/ 456122 w 8642179"/>
                <a:gd name="connsiteY248" fmla="*/ 1785257 h 3892987"/>
                <a:gd name="connsiteX249" fmla="*/ 325493 w 8642179"/>
                <a:gd name="connsiteY249" fmla="*/ 1727200 h 3892987"/>
                <a:gd name="connsiteX250" fmla="*/ 145879 w 8642179"/>
                <a:gd name="connsiteY250" fmla="*/ 1760765 h 3892987"/>
                <a:gd name="connsiteX251" fmla="*/ 6179 w 8642179"/>
                <a:gd name="connsiteY25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535168 w 8642179"/>
                <a:gd name="connsiteY239" fmla="*/ 2370818 h 3892987"/>
                <a:gd name="connsiteX240" fmla="*/ 1370522 w 8642179"/>
                <a:gd name="connsiteY240" fmla="*/ 2351315 h 3892987"/>
                <a:gd name="connsiteX241" fmla="*/ 1326979 w 8642179"/>
                <a:gd name="connsiteY241" fmla="*/ 2322286 h 3892987"/>
                <a:gd name="connsiteX242" fmla="*/ 1167322 w 8642179"/>
                <a:gd name="connsiteY242" fmla="*/ 2235200 h 3892987"/>
                <a:gd name="connsiteX243" fmla="*/ 993150 w 8642179"/>
                <a:gd name="connsiteY243" fmla="*/ 2148115 h 3892987"/>
                <a:gd name="connsiteX244" fmla="*/ 982038 w 8642179"/>
                <a:gd name="connsiteY244" fmla="*/ 2147661 h 3892987"/>
                <a:gd name="connsiteX245" fmla="*/ 804464 w 8642179"/>
                <a:gd name="connsiteY245" fmla="*/ 2090057 h 3892987"/>
                <a:gd name="connsiteX246" fmla="*/ 659322 w 8642179"/>
                <a:gd name="connsiteY246" fmla="*/ 1973943 h 3892987"/>
                <a:gd name="connsiteX247" fmla="*/ 524611 w 8642179"/>
                <a:gd name="connsiteY247" fmla="*/ 1896836 h 3892987"/>
                <a:gd name="connsiteX248" fmla="*/ 456122 w 8642179"/>
                <a:gd name="connsiteY248" fmla="*/ 1785257 h 3892987"/>
                <a:gd name="connsiteX249" fmla="*/ 325493 w 8642179"/>
                <a:gd name="connsiteY249" fmla="*/ 1727200 h 3892987"/>
                <a:gd name="connsiteX250" fmla="*/ 145879 w 8642179"/>
                <a:gd name="connsiteY250" fmla="*/ 1760765 h 3892987"/>
                <a:gd name="connsiteX251" fmla="*/ 6179 w 8642179"/>
                <a:gd name="connsiteY25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64007 w 8642179"/>
                <a:gd name="connsiteY237" fmla="*/ 2278743 h 3892987"/>
                <a:gd name="connsiteX238" fmla="*/ 1646293 w 8642179"/>
                <a:gd name="connsiteY238" fmla="*/ 2293257 h 3892987"/>
                <a:gd name="connsiteX239" fmla="*/ 1520881 w 8642179"/>
                <a:gd name="connsiteY239" fmla="*/ 2389868 h 3892987"/>
                <a:gd name="connsiteX240" fmla="*/ 1370522 w 8642179"/>
                <a:gd name="connsiteY240" fmla="*/ 2351315 h 3892987"/>
                <a:gd name="connsiteX241" fmla="*/ 1326979 w 8642179"/>
                <a:gd name="connsiteY241" fmla="*/ 2322286 h 3892987"/>
                <a:gd name="connsiteX242" fmla="*/ 1167322 w 8642179"/>
                <a:gd name="connsiteY242" fmla="*/ 2235200 h 3892987"/>
                <a:gd name="connsiteX243" fmla="*/ 993150 w 8642179"/>
                <a:gd name="connsiteY243" fmla="*/ 2148115 h 3892987"/>
                <a:gd name="connsiteX244" fmla="*/ 982038 w 8642179"/>
                <a:gd name="connsiteY244" fmla="*/ 2147661 h 3892987"/>
                <a:gd name="connsiteX245" fmla="*/ 804464 w 8642179"/>
                <a:gd name="connsiteY245" fmla="*/ 2090057 h 3892987"/>
                <a:gd name="connsiteX246" fmla="*/ 659322 w 8642179"/>
                <a:gd name="connsiteY246" fmla="*/ 1973943 h 3892987"/>
                <a:gd name="connsiteX247" fmla="*/ 524611 w 8642179"/>
                <a:gd name="connsiteY247" fmla="*/ 1896836 h 3892987"/>
                <a:gd name="connsiteX248" fmla="*/ 456122 w 8642179"/>
                <a:gd name="connsiteY248" fmla="*/ 1785257 h 3892987"/>
                <a:gd name="connsiteX249" fmla="*/ 325493 w 8642179"/>
                <a:gd name="connsiteY249" fmla="*/ 1727200 h 3892987"/>
                <a:gd name="connsiteX250" fmla="*/ 145879 w 8642179"/>
                <a:gd name="connsiteY250" fmla="*/ 1760765 h 3892987"/>
                <a:gd name="connsiteX251" fmla="*/ 6179 w 8642179"/>
                <a:gd name="connsiteY25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02094 w 8642179"/>
                <a:gd name="connsiteY237" fmla="*/ 2264455 h 3892987"/>
                <a:gd name="connsiteX238" fmla="*/ 1646293 w 8642179"/>
                <a:gd name="connsiteY238" fmla="*/ 2293257 h 3892987"/>
                <a:gd name="connsiteX239" fmla="*/ 1520881 w 8642179"/>
                <a:gd name="connsiteY239" fmla="*/ 2389868 h 3892987"/>
                <a:gd name="connsiteX240" fmla="*/ 1370522 w 8642179"/>
                <a:gd name="connsiteY240" fmla="*/ 2351315 h 3892987"/>
                <a:gd name="connsiteX241" fmla="*/ 1326979 w 8642179"/>
                <a:gd name="connsiteY241" fmla="*/ 2322286 h 3892987"/>
                <a:gd name="connsiteX242" fmla="*/ 1167322 w 8642179"/>
                <a:gd name="connsiteY242" fmla="*/ 2235200 h 3892987"/>
                <a:gd name="connsiteX243" fmla="*/ 993150 w 8642179"/>
                <a:gd name="connsiteY243" fmla="*/ 2148115 h 3892987"/>
                <a:gd name="connsiteX244" fmla="*/ 982038 w 8642179"/>
                <a:gd name="connsiteY244" fmla="*/ 2147661 h 3892987"/>
                <a:gd name="connsiteX245" fmla="*/ 804464 w 8642179"/>
                <a:gd name="connsiteY245" fmla="*/ 2090057 h 3892987"/>
                <a:gd name="connsiteX246" fmla="*/ 659322 w 8642179"/>
                <a:gd name="connsiteY246" fmla="*/ 1973943 h 3892987"/>
                <a:gd name="connsiteX247" fmla="*/ 524611 w 8642179"/>
                <a:gd name="connsiteY247" fmla="*/ 1896836 h 3892987"/>
                <a:gd name="connsiteX248" fmla="*/ 456122 w 8642179"/>
                <a:gd name="connsiteY248" fmla="*/ 1785257 h 3892987"/>
                <a:gd name="connsiteX249" fmla="*/ 325493 w 8642179"/>
                <a:gd name="connsiteY249" fmla="*/ 1727200 h 3892987"/>
                <a:gd name="connsiteX250" fmla="*/ 145879 w 8642179"/>
                <a:gd name="connsiteY250" fmla="*/ 1760765 h 3892987"/>
                <a:gd name="connsiteX251" fmla="*/ 6179 w 8642179"/>
                <a:gd name="connsiteY25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802094 w 8642179"/>
                <a:gd name="connsiteY237" fmla="*/ 2264455 h 3892987"/>
                <a:gd name="connsiteX238" fmla="*/ 1646293 w 8642179"/>
                <a:gd name="connsiteY238" fmla="*/ 2293257 h 3892987"/>
                <a:gd name="connsiteX239" fmla="*/ 1520881 w 8642179"/>
                <a:gd name="connsiteY239" fmla="*/ 2389868 h 3892987"/>
                <a:gd name="connsiteX240" fmla="*/ 1370522 w 8642179"/>
                <a:gd name="connsiteY240" fmla="*/ 2351315 h 3892987"/>
                <a:gd name="connsiteX241" fmla="*/ 1326979 w 8642179"/>
                <a:gd name="connsiteY241" fmla="*/ 2322286 h 3892987"/>
                <a:gd name="connsiteX242" fmla="*/ 1167322 w 8642179"/>
                <a:gd name="connsiteY242" fmla="*/ 2235200 h 3892987"/>
                <a:gd name="connsiteX243" fmla="*/ 993150 w 8642179"/>
                <a:gd name="connsiteY243" fmla="*/ 2148115 h 3892987"/>
                <a:gd name="connsiteX244" fmla="*/ 982038 w 8642179"/>
                <a:gd name="connsiteY244" fmla="*/ 2147661 h 3892987"/>
                <a:gd name="connsiteX245" fmla="*/ 804464 w 8642179"/>
                <a:gd name="connsiteY245" fmla="*/ 2090057 h 3892987"/>
                <a:gd name="connsiteX246" fmla="*/ 659322 w 8642179"/>
                <a:gd name="connsiteY246" fmla="*/ 1973943 h 3892987"/>
                <a:gd name="connsiteX247" fmla="*/ 524611 w 8642179"/>
                <a:gd name="connsiteY247" fmla="*/ 1896836 h 3892987"/>
                <a:gd name="connsiteX248" fmla="*/ 456122 w 8642179"/>
                <a:gd name="connsiteY248" fmla="*/ 1785257 h 3892987"/>
                <a:gd name="connsiteX249" fmla="*/ 325493 w 8642179"/>
                <a:gd name="connsiteY249" fmla="*/ 1727200 h 3892987"/>
                <a:gd name="connsiteX250" fmla="*/ 145879 w 8642179"/>
                <a:gd name="connsiteY250" fmla="*/ 1760765 h 3892987"/>
                <a:gd name="connsiteX251" fmla="*/ 6179 w 8642179"/>
                <a:gd name="connsiteY25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646293 w 8642179"/>
                <a:gd name="connsiteY237" fmla="*/ 229325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936579 w 8642179"/>
                <a:gd name="connsiteY236" fmla="*/ 2307772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80122 w 8642179"/>
                <a:gd name="connsiteY235" fmla="*/ 23222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67207 w 8642179"/>
                <a:gd name="connsiteY234" fmla="*/ 2365829 h 3892987"/>
                <a:gd name="connsiteX235" fmla="*/ 1937260 w 8642179"/>
                <a:gd name="connsiteY235" fmla="*/ 23984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168807 w 8642179"/>
                <a:gd name="connsiteY233" fmla="*/ 2380343 h 3892987"/>
                <a:gd name="connsiteX234" fmla="*/ 2043394 w 8642179"/>
                <a:gd name="connsiteY234" fmla="*/ 2418216 h 3892987"/>
                <a:gd name="connsiteX235" fmla="*/ 1937260 w 8642179"/>
                <a:gd name="connsiteY235" fmla="*/ 23984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226864 w 8642179"/>
                <a:gd name="connsiteY232" fmla="*/ 2264229 h 3892987"/>
                <a:gd name="connsiteX233" fmla="*/ 2254532 w 8642179"/>
                <a:gd name="connsiteY233" fmla="*/ 2408918 h 3892987"/>
                <a:gd name="connsiteX234" fmla="*/ 2043394 w 8642179"/>
                <a:gd name="connsiteY234" fmla="*/ 2418216 h 3892987"/>
                <a:gd name="connsiteX235" fmla="*/ 1937260 w 8642179"/>
                <a:gd name="connsiteY235" fmla="*/ 23984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417364 w 8642179"/>
                <a:gd name="connsiteY232" fmla="*/ 2245179 h 3892987"/>
                <a:gd name="connsiteX233" fmla="*/ 2254532 w 8642179"/>
                <a:gd name="connsiteY233" fmla="*/ 2408918 h 3892987"/>
                <a:gd name="connsiteX234" fmla="*/ 2043394 w 8642179"/>
                <a:gd name="connsiteY234" fmla="*/ 2418216 h 3892987"/>
                <a:gd name="connsiteX235" fmla="*/ 1937260 w 8642179"/>
                <a:gd name="connsiteY235" fmla="*/ 23984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183322 w 8642179"/>
                <a:gd name="connsiteY231" fmla="*/ 2177143 h 3892987"/>
                <a:gd name="connsiteX232" fmla="*/ 2417364 w 8642179"/>
                <a:gd name="connsiteY232" fmla="*/ 2245179 h 3892987"/>
                <a:gd name="connsiteX233" fmla="*/ 2254532 w 8642179"/>
                <a:gd name="connsiteY233" fmla="*/ 2423205 h 3892987"/>
                <a:gd name="connsiteX234" fmla="*/ 2043394 w 8642179"/>
                <a:gd name="connsiteY234" fmla="*/ 2418216 h 3892987"/>
                <a:gd name="connsiteX235" fmla="*/ 1937260 w 8642179"/>
                <a:gd name="connsiteY235" fmla="*/ 23984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81722 w 8642179"/>
                <a:gd name="connsiteY223" fmla="*/ 1509486 h 3892987"/>
                <a:gd name="connsiteX224" fmla="*/ 2067207 w 8642179"/>
                <a:gd name="connsiteY224" fmla="*/ 1553029 h 3892987"/>
                <a:gd name="connsiteX225" fmla="*/ 2023664 w 8642179"/>
                <a:gd name="connsiteY225" fmla="*/ 1640115 h 3892987"/>
                <a:gd name="connsiteX226" fmla="*/ 2052693 w 8642179"/>
                <a:gd name="connsiteY226" fmla="*/ 1857829 h 3892987"/>
                <a:gd name="connsiteX227" fmla="*/ 2067207 w 8642179"/>
                <a:gd name="connsiteY227" fmla="*/ 1959429 h 3892987"/>
                <a:gd name="connsiteX228" fmla="*/ 2081722 w 8642179"/>
                <a:gd name="connsiteY228" fmla="*/ 2032000 h 3892987"/>
                <a:gd name="connsiteX229" fmla="*/ 2096236 w 8642179"/>
                <a:gd name="connsiteY229" fmla="*/ 2075543 h 3892987"/>
                <a:gd name="connsiteX230" fmla="*/ 2139779 w 8642179"/>
                <a:gd name="connsiteY230" fmla="*/ 2090057 h 3892987"/>
                <a:gd name="connsiteX231" fmla="*/ 2230947 w 8642179"/>
                <a:gd name="connsiteY231" fmla="*/ 2186668 h 3892987"/>
                <a:gd name="connsiteX232" fmla="*/ 2417364 w 8642179"/>
                <a:gd name="connsiteY232" fmla="*/ 2245179 h 3892987"/>
                <a:gd name="connsiteX233" fmla="*/ 2254532 w 8642179"/>
                <a:gd name="connsiteY233" fmla="*/ 2423205 h 3892987"/>
                <a:gd name="connsiteX234" fmla="*/ 2043394 w 8642179"/>
                <a:gd name="connsiteY234" fmla="*/ 2418216 h 3892987"/>
                <a:gd name="connsiteX235" fmla="*/ 1937260 w 8642179"/>
                <a:gd name="connsiteY235" fmla="*/ 2398486 h 3892987"/>
                <a:gd name="connsiteX236" fmla="*/ 1898479 w 8642179"/>
                <a:gd name="connsiteY236" fmla="*/ 2322060 h 3892987"/>
                <a:gd name="connsiteX237" fmla="*/ 1646293 w 8642179"/>
                <a:gd name="connsiteY237" fmla="*/ 2312307 h 3892987"/>
                <a:gd name="connsiteX238" fmla="*/ 1520881 w 8642179"/>
                <a:gd name="connsiteY238" fmla="*/ 2389868 h 3892987"/>
                <a:gd name="connsiteX239" fmla="*/ 1370522 w 8642179"/>
                <a:gd name="connsiteY239" fmla="*/ 2351315 h 3892987"/>
                <a:gd name="connsiteX240" fmla="*/ 1326979 w 8642179"/>
                <a:gd name="connsiteY240" fmla="*/ 2322286 h 3892987"/>
                <a:gd name="connsiteX241" fmla="*/ 1167322 w 8642179"/>
                <a:gd name="connsiteY241" fmla="*/ 2235200 h 3892987"/>
                <a:gd name="connsiteX242" fmla="*/ 993150 w 8642179"/>
                <a:gd name="connsiteY242" fmla="*/ 2148115 h 3892987"/>
                <a:gd name="connsiteX243" fmla="*/ 982038 w 8642179"/>
                <a:gd name="connsiteY243" fmla="*/ 2147661 h 3892987"/>
                <a:gd name="connsiteX244" fmla="*/ 804464 w 8642179"/>
                <a:gd name="connsiteY244" fmla="*/ 2090057 h 3892987"/>
                <a:gd name="connsiteX245" fmla="*/ 659322 w 8642179"/>
                <a:gd name="connsiteY245" fmla="*/ 1973943 h 3892987"/>
                <a:gd name="connsiteX246" fmla="*/ 524611 w 8642179"/>
                <a:gd name="connsiteY246" fmla="*/ 1896836 h 3892987"/>
                <a:gd name="connsiteX247" fmla="*/ 456122 w 8642179"/>
                <a:gd name="connsiteY247" fmla="*/ 1785257 h 3892987"/>
                <a:gd name="connsiteX248" fmla="*/ 325493 w 8642179"/>
                <a:gd name="connsiteY248" fmla="*/ 1727200 h 3892987"/>
                <a:gd name="connsiteX249" fmla="*/ 145879 w 8642179"/>
                <a:gd name="connsiteY249" fmla="*/ 1760765 h 3892987"/>
                <a:gd name="connsiteX250" fmla="*/ 6179 w 8642179"/>
                <a:gd name="connsiteY25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052693 w 8642179"/>
                <a:gd name="connsiteY225" fmla="*/ 1857829 h 3892987"/>
                <a:gd name="connsiteX226" fmla="*/ 2067207 w 8642179"/>
                <a:gd name="connsiteY226" fmla="*/ 1959429 h 3892987"/>
                <a:gd name="connsiteX227" fmla="*/ 2081722 w 8642179"/>
                <a:gd name="connsiteY227" fmla="*/ 2032000 h 3892987"/>
                <a:gd name="connsiteX228" fmla="*/ 2096236 w 8642179"/>
                <a:gd name="connsiteY228" fmla="*/ 2075543 h 3892987"/>
                <a:gd name="connsiteX229" fmla="*/ 2139779 w 8642179"/>
                <a:gd name="connsiteY229" fmla="*/ 2090057 h 3892987"/>
                <a:gd name="connsiteX230" fmla="*/ 2230947 w 8642179"/>
                <a:gd name="connsiteY230" fmla="*/ 2186668 h 3892987"/>
                <a:gd name="connsiteX231" fmla="*/ 2417364 w 8642179"/>
                <a:gd name="connsiteY231" fmla="*/ 2245179 h 3892987"/>
                <a:gd name="connsiteX232" fmla="*/ 2254532 w 8642179"/>
                <a:gd name="connsiteY232" fmla="*/ 2423205 h 3892987"/>
                <a:gd name="connsiteX233" fmla="*/ 2043394 w 8642179"/>
                <a:gd name="connsiteY233" fmla="*/ 2418216 h 3892987"/>
                <a:gd name="connsiteX234" fmla="*/ 1937260 w 8642179"/>
                <a:gd name="connsiteY234" fmla="*/ 2398486 h 3892987"/>
                <a:gd name="connsiteX235" fmla="*/ 1898479 w 8642179"/>
                <a:gd name="connsiteY235" fmla="*/ 2322060 h 3892987"/>
                <a:gd name="connsiteX236" fmla="*/ 1646293 w 8642179"/>
                <a:gd name="connsiteY236" fmla="*/ 2312307 h 3892987"/>
                <a:gd name="connsiteX237" fmla="*/ 1520881 w 8642179"/>
                <a:gd name="connsiteY237" fmla="*/ 2389868 h 3892987"/>
                <a:gd name="connsiteX238" fmla="*/ 1370522 w 8642179"/>
                <a:gd name="connsiteY238" fmla="*/ 2351315 h 3892987"/>
                <a:gd name="connsiteX239" fmla="*/ 1326979 w 8642179"/>
                <a:gd name="connsiteY239" fmla="*/ 2322286 h 3892987"/>
                <a:gd name="connsiteX240" fmla="*/ 1167322 w 8642179"/>
                <a:gd name="connsiteY240" fmla="*/ 2235200 h 3892987"/>
                <a:gd name="connsiteX241" fmla="*/ 993150 w 8642179"/>
                <a:gd name="connsiteY241" fmla="*/ 2148115 h 3892987"/>
                <a:gd name="connsiteX242" fmla="*/ 982038 w 8642179"/>
                <a:gd name="connsiteY242" fmla="*/ 2147661 h 3892987"/>
                <a:gd name="connsiteX243" fmla="*/ 804464 w 8642179"/>
                <a:gd name="connsiteY243" fmla="*/ 2090057 h 3892987"/>
                <a:gd name="connsiteX244" fmla="*/ 659322 w 8642179"/>
                <a:gd name="connsiteY244" fmla="*/ 1973943 h 3892987"/>
                <a:gd name="connsiteX245" fmla="*/ 524611 w 8642179"/>
                <a:gd name="connsiteY245" fmla="*/ 1896836 h 3892987"/>
                <a:gd name="connsiteX246" fmla="*/ 456122 w 8642179"/>
                <a:gd name="connsiteY246" fmla="*/ 1785257 h 3892987"/>
                <a:gd name="connsiteX247" fmla="*/ 325493 w 8642179"/>
                <a:gd name="connsiteY247" fmla="*/ 1727200 h 3892987"/>
                <a:gd name="connsiteX248" fmla="*/ 145879 w 8642179"/>
                <a:gd name="connsiteY248" fmla="*/ 1760765 h 3892987"/>
                <a:gd name="connsiteX249" fmla="*/ 6179 w 8642179"/>
                <a:gd name="connsiteY249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052693 w 8642179"/>
                <a:gd name="connsiteY225" fmla="*/ 1857829 h 3892987"/>
                <a:gd name="connsiteX226" fmla="*/ 2067207 w 8642179"/>
                <a:gd name="connsiteY226" fmla="*/ 1959429 h 3892987"/>
                <a:gd name="connsiteX227" fmla="*/ 2081722 w 8642179"/>
                <a:gd name="connsiteY227" fmla="*/ 2032000 h 3892987"/>
                <a:gd name="connsiteX228" fmla="*/ 2096236 w 8642179"/>
                <a:gd name="connsiteY228" fmla="*/ 2075543 h 3892987"/>
                <a:gd name="connsiteX229" fmla="*/ 2230947 w 8642179"/>
                <a:gd name="connsiteY229" fmla="*/ 2186668 h 3892987"/>
                <a:gd name="connsiteX230" fmla="*/ 2417364 w 8642179"/>
                <a:gd name="connsiteY230" fmla="*/ 2245179 h 3892987"/>
                <a:gd name="connsiteX231" fmla="*/ 2254532 w 8642179"/>
                <a:gd name="connsiteY231" fmla="*/ 2423205 h 3892987"/>
                <a:gd name="connsiteX232" fmla="*/ 2043394 w 8642179"/>
                <a:gd name="connsiteY232" fmla="*/ 2418216 h 3892987"/>
                <a:gd name="connsiteX233" fmla="*/ 1937260 w 8642179"/>
                <a:gd name="connsiteY233" fmla="*/ 2398486 h 3892987"/>
                <a:gd name="connsiteX234" fmla="*/ 1898479 w 8642179"/>
                <a:gd name="connsiteY234" fmla="*/ 2322060 h 3892987"/>
                <a:gd name="connsiteX235" fmla="*/ 1646293 w 8642179"/>
                <a:gd name="connsiteY235" fmla="*/ 2312307 h 3892987"/>
                <a:gd name="connsiteX236" fmla="*/ 1520881 w 8642179"/>
                <a:gd name="connsiteY236" fmla="*/ 2389868 h 3892987"/>
                <a:gd name="connsiteX237" fmla="*/ 1370522 w 8642179"/>
                <a:gd name="connsiteY237" fmla="*/ 2351315 h 3892987"/>
                <a:gd name="connsiteX238" fmla="*/ 1326979 w 8642179"/>
                <a:gd name="connsiteY238" fmla="*/ 2322286 h 3892987"/>
                <a:gd name="connsiteX239" fmla="*/ 1167322 w 8642179"/>
                <a:gd name="connsiteY239" fmla="*/ 2235200 h 3892987"/>
                <a:gd name="connsiteX240" fmla="*/ 993150 w 8642179"/>
                <a:gd name="connsiteY240" fmla="*/ 2148115 h 3892987"/>
                <a:gd name="connsiteX241" fmla="*/ 982038 w 8642179"/>
                <a:gd name="connsiteY241" fmla="*/ 2147661 h 3892987"/>
                <a:gd name="connsiteX242" fmla="*/ 804464 w 8642179"/>
                <a:gd name="connsiteY242" fmla="*/ 2090057 h 3892987"/>
                <a:gd name="connsiteX243" fmla="*/ 659322 w 8642179"/>
                <a:gd name="connsiteY243" fmla="*/ 1973943 h 3892987"/>
                <a:gd name="connsiteX244" fmla="*/ 524611 w 8642179"/>
                <a:gd name="connsiteY244" fmla="*/ 1896836 h 3892987"/>
                <a:gd name="connsiteX245" fmla="*/ 456122 w 8642179"/>
                <a:gd name="connsiteY245" fmla="*/ 1785257 h 3892987"/>
                <a:gd name="connsiteX246" fmla="*/ 325493 w 8642179"/>
                <a:gd name="connsiteY246" fmla="*/ 1727200 h 3892987"/>
                <a:gd name="connsiteX247" fmla="*/ 145879 w 8642179"/>
                <a:gd name="connsiteY247" fmla="*/ 1760765 h 3892987"/>
                <a:gd name="connsiteX248" fmla="*/ 6179 w 8642179"/>
                <a:gd name="connsiteY248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052693 w 8642179"/>
                <a:gd name="connsiteY225" fmla="*/ 1857829 h 3892987"/>
                <a:gd name="connsiteX226" fmla="*/ 2067207 w 8642179"/>
                <a:gd name="connsiteY226" fmla="*/ 1959429 h 3892987"/>
                <a:gd name="connsiteX227" fmla="*/ 2081722 w 8642179"/>
                <a:gd name="connsiteY227" fmla="*/ 2032000 h 3892987"/>
                <a:gd name="connsiteX228" fmla="*/ 2230947 w 8642179"/>
                <a:gd name="connsiteY228" fmla="*/ 2186668 h 3892987"/>
                <a:gd name="connsiteX229" fmla="*/ 2417364 w 8642179"/>
                <a:gd name="connsiteY229" fmla="*/ 2245179 h 3892987"/>
                <a:gd name="connsiteX230" fmla="*/ 2254532 w 8642179"/>
                <a:gd name="connsiteY230" fmla="*/ 2423205 h 3892987"/>
                <a:gd name="connsiteX231" fmla="*/ 2043394 w 8642179"/>
                <a:gd name="connsiteY231" fmla="*/ 2418216 h 3892987"/>
                <a:gd name="connsiteX232" fmla="*/ 1937260 w 8642179"/>
                <a:gd name="connsiteY232" fmla="*/ 2398486 h 3892987"/>
                <a:gd name="connsiteX233" fmla="*/ 1898479 w 8642179"/>
                <a:gd name="connsiteY233" fmla="*/ 2322060 h 3892987"/>
                <a:gd name="connsiteX234" fmla="*/ 1646293 w 8642179"/>
                <a:gd name="connsiteY234" fmla="*/ 2312307 h 3892987"/>
                <a:gd name="connsiteX235" fmla="*/ 1520881 w 8642179"/>
                <a:gd name="connsiteY235" fmla="*/ 2389868 h 3892987"/>
                <a:gd name="connsiteX236" fmla="*/ 1370522 w 8642179"/>
                <a:gd name="connsiteY236" fmla="*/ 2351315 h 3892987"/>
                <a:gd name="connsiteX237" fmla="*/ 1326979 w 8642179"/>
                <a:gd name="connsiteY237" fmla="*/ 2322286 h 3892987"/>
                <a:gd name="connsiteX238" fmla="*/ 1167322 w 8642179"/>
                <a:gd name="connsiteY238" fmla="*/ 2235200 h 3892987"/>
                <a:gd name="connsiteX239" fmla="*/ 993150 w 8642179"/>
                <a:gd name="connsiteY239" fmla="*/ 2148115 h 3892987"/>
                <a:gd name="connsiteX240" fmla="*/ 982038 w 8642179"/>
                <a:gd name="connsiteY240" fmla="*/ 2147661 h 3892987"/>
                <a:gd name="connsiteX241" fmla="*/ 804464 w 8642179"/>
                <a:gd name="connsiteY241" fmla="*/ 2090057 h 3892987"/>
                <a:gd name="connsiteX242" fmla="*/ 659322 w 8642179"/>
                <a:gd name="connsiteY242" fmla="*/ 1973943 h 3892987"/>
                <a:gd name="connsiteX243" fmla="*/ 524611 w 8642179"/>
                <a:gd name="connsiteY243" fmla="*/ 1896836 h 3892987"/>
                <a:gd name="connsiteX244" fmla="*/ 456122 w 8642179"/>
                <a:gd name="connsiteY244" fmla="*/ 1785257 h 3892987"/>
                <a:gd name="connsiteX245" fmla="*/ 325493 w 8642179"/>
                <a:gd name="connsiteY245" fmla="*/ 1727200 h 3892987"/>
                <a:gd name="connsiteX246" fmla="*/ 145879 w 8642179"/>
                <a:gd name="connsiteY246" fmla="*/ 1760765 h 3892987"/>
                <a:gd name="connsiteX247" fmla="*/ 6179 w 8642179"/>
                <a:gd name="connsiteY247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052693 w 8642179"/>
                <a:gd name="connsiteY225" fmla="*/ 1857829 h 3892987"/>
                <a:gd name="connsiteX226" fmla="*/ 2067207 w 8642179"/>
                <a:gd name="connsiteY226" fmla="*/ 1959429 h 3892987"/>
                <a:gd name="connsiteX227" fmla="*/ 2230947 w 8642179"/>
                <a:gd name="connsiteY227" fmla="*/ 2186668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052693 w 8642179"/>
                <a:gd name="connsiteY225" fmla="*/ 1857829 h 3892987"/>
                <a:gd name="connsiteX226" fmla="*/ 2067207 w 8642179"/>
                <a:gd name="connsiteY226" fmla="*/ 1959429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052693 w 8642179"/>
                <a:gd name="connsiteY225" fmla="*/ 1857829 h 3892987"/>
                <a:gd name="connsiteX226" fmla="*/ 2538695 w 8642179"/>
                <a:gd name="connsiteY226" fmla="*/ 1902279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628955 w 8642179"/>
                <a:gd name="connsiteY225" fmla="*/ 1757817 h 3892987"/>
                <a:gd name="connsiteX226" fmla="*/ 2538695 w 8642179"/>
                <a:gd name="connsiteY226" fmla="*/ 1902279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023664 w 8642179"/>
                <a:gd name="connsiteY224" fmla="*/ 1640115 h 3892987"/>
                <a:gd name="connsiteX225" fmla="*/ 2628955 w 8642179"/>
                <a:gd name="connsiteY225" fmla="*/ 1757817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642789 w 8642179"/>
                <a:gd name="connsiteY224" fmla="*/ 1597252 h 3892987"/>
                <a:gd name="connsiteX225" fmla="*/ 2628955 w 8642179"/>
                <a:gd name="connsiteY225" fmla="*/ 1757817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067207 w 8642179"/>
                <a:gd name="connsiteY223" fmla="*/ 1553029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714907 w 8642179"/>
                <a:gd name="connsiteY223" fmla="*/ 1338716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714907 w 8642179"/>
                <a:gd name="connsiteY223" fmla="*/ 1338716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714907 w 8642179"/>
                <a:gd name="connsiteY223" fmla="*/ 1338716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110750 w 8642179"/>
                <a:gd name="connsiteY222" fmla="*/ 145142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067207 w 8642179"/>
                <a:gd name="connsiteY221" fmla="*/ 1436915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009150 w 8642179"/>
                <a:gd name="connsiteY220" fmla="*/ 1422400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1660807 w 8642179"/>
                <a:gd name="connsiteY219" fmla="*/ 1407886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1617264 w 8642179"/>
                <a:gd name="connsiteY218" fmla="*/ 1393372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573722 w 8642179"/>
                <a:gd name="connsiteY217" fmla="*/ 1364343 h 3892987"/>
                <a:gd name="connsiteX218" fmla="*/ 2036364 w 8642179"/>
                <a:gd name="connsiteY218" fmla="*/ 1340984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897572 w 8642179"/>
                <a:gd name="connsiteY217" fmla="*/ 1250043 h 3892987"/>
                <a:gd name="connsiteX218" fmla="*/ 2036364 w 8642179"/>
                <a:gd name="connsiteY218" fmla="*/ 1340984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36364 w 8642179"/>
                <a:gd name="connsiteY219" fmla="*/ 1340984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428579 w 8642179"/>
                <a:gd name="connsiteY216" fmla="*/ 1291772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297950 w 8642179"/>
                <a:gd name="connsiteY215" fmla="*/ 1233715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268922 w 8642179"/>
                <a:gd name="connsiteY214" fmla="*/ 1132115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225379 w 8642179"/>
                <a:gd name="connsiteY213" fmla="*/ 1103086 h 3892987"/>
                <a:gd name="connsiteX214" fmla="*/ 1483234 w 8642179"/>
                <a:gd name="connsiteY214" fmla="*/ 1251178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152807 w 8642179"/>
                <a:gd name="connsiteY212" fmla="*/ 1001486 h 3892987"/>
                <a:gd name="connsiteX213" fmla="*/ 1353967 w 8642179"/>
                <a:gd name="connsiteY213" fmla="*/ 1141186 h 3892987"/>
                <a:gd name="connsiteX214" fmla="*/ 1483234 w 8642179"/>
                <a:gd name="connsiteY214" fmla="*/ 1251178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353967 w 8642179"/>
                <a:gd name="connsiteY213" fmla="*/ 1141186 h 3892987"/>
                <a:gd name="connsiteX214" fmla="*/ 1483234 w 8642179"/>
                <a:gd name="connsiteY214" fmla="*/ 1251178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483234 w 8642179"/>
                <a:gd name="connsiteY214" fmla="*/ 1251178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225379 w 8642179"/>
                <a:gd name="connsiteY210" fmla="*/ 928915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210864 w 8642179"/>
                <a:gd name="connsiteY209" fmla="*/ 754743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196350 w 8642179"/>
                <a:gd name="connsiteY208" fmla="*/ 711200 h 3892987"/>
                <a:gd name="connsiteX209" fmla="*/ 1187052 w 8642179"/>
                <a:gd name="connsiteY209" fmla="*/ 854755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220163 w 8642179"/>
                <a:gd name="connsiteY208" fmla="*/ 682625 h 3892987"/>
                <a:gd name="connsiteX209" fmla="*/ 1187052 w 8642179"/>
                <a:gd name="connsiteY209" fmla="*/ 854755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181836 w 8642179"/>
                <a:gd name="connsiteY207" fmla="*/ 537029 h 3892987"/>
                <a:gd name="connsiteX208" fmla="*/ 1220163 w 8642179"/>
                <a:gd name="connsiteY208" fmla="*/ 682625 h 3892987"/>
                <a:gd name="connsiteX209" fmla="*/ 1201339 w 8642179"/>
                <a:gd name="connsiteY209" fmla="*/ 859517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152807 w 8642179"/>
                <a:gd name="connsiteY206" fmla="*/ 493486 h 3892987"/>
                <a:gd name="connsiteX207" fmla="*/ 1296136 w 8642179"/>
                <a:gd name="connsiteY207" fmla="*/ 541791 h 3892987"/>
                <a:gd name="connsiteX208" fmla="*/ 1220163 w 8642179"/>
                <a:gd name="connsiteY208" fmla="*/ 682625 h 3892987"/>
                <a:gd name="connsiteX209" fmla="*/ 1201339 w 8642179"/>
                <a:gd name="connsiteY209" fmla="*/ 859517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167322 w 8642179"/>
                <a:gd name="connsiteY200" fmla="*/ 2757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333782 w 8642179"/>
                <a:gd name="connsiteY206" fmla="*/ 412524 h 3892987"/>
                <a:gd name="connsiteX207" fmla="*/ 1296136 w 8642179"/>
                <a:gd name="connsiteY207" fmla="*/ 541791 h 3892987"/>
                <a:gd name="connsiteX208" fmla="*/ 1220163 w 8642179"/>
                <a:gd name="connsiteY208" fmla="*/ 682625 h 3892987"/>
                <a:gd name="connsiteX209" fmla="*/ 1201339 w 8642179"/>
                <a:gd name="connsiteY209" fmla="*/ 859517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233997 w 8642179"/>
                <a:gd name="connsiteY200" fmla="*/ 1995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333782 w 8642179"/>
                <a:gd name="connsiteY206" fmla="*/ 412524 h 3892987"/>
                <a:gd name="connsiteX207" fmla="*/ 1296136 w 8642179"/>
                <a:gd name="connsiteY207" fmla="*/ 541791 h 3892987"/>
                <a:gd name="connsiteX208" fmla="*/ 1220163 w 8642179"/>
                <a:gd name="connsiteY208" fmla="*/ 682625 h 3892987"/>
                <a:gd name="connsiteX209" fmla="*/ 1201339 w 8642179"/>
                <a:gd name="connsiteY209" fmla="*/ 859517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167322 w 8642179"/>
                <a:gd name="connsiteY199" fmla="*/ 275772 h 3892987"/>
                <a:gd name="connsiteX200" fmla="*/ 1233997 w 8642179"/>
                <a:gd name="connsiteY200" fmla="*/ 1995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333782 w 8642179"/>
                <a:gd name="connsiteY206" fmla="*/ 412524 h 3892987"/>
                <a:gd name="connsiteX207" fmla="*/ 1296136 w 8642179"/>
                <a:gd name="connsiteY207" fmla="*/ 541791 h 3892987"/>
                <a:gd name="connsiteX208" fmla="*/ 1220163 w 8642179"/>
                <a:gd name="connsiteY208" fmla="*/ 682625 h 3892987"/>
                <a:gd name="connsiteX209" fmla="*/ 1201339 w 8642179"/>
                <a:gd name="connsiteY209" fmla="*/ 859517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26979 w 8642179"/>
                <a:gd name="connsiteY198" fmla="*/ 348343 h 3892987"/>
                <a:gd name="connsiteX199" fmla="*/ 1310197 w 8642179"/>
                <a:gd name="connsiteY199" fmla="*/ 271010 h 3892987"/>
                <a:gd name="connsiteX200" fmla="*/ 1233997 w 8642179"/>
                <a:gd name="connsiteY200" fmla="*/ 199572 h 3892987"/>
                <a:gd name="connsiteX201" fmla="*/ 1080236 w 8642179"/>
                <a:gd name="connsiteY201" fmla="*/ 246743 h 3892987"/>
                <a:gd name="connsiteX202" fmla="*/ 993150 w 8642179"/>
                <a:gd name="connsiteY202" fmla="*/ 203200 h 3892987"/>
                <a:gd name="connsiteX203" fmla="*/ 1036693 w 8642179"/>
                <a:gd name="connsiteY203" fmla="*/ 304800 h 3892987"/>
                <a:gd name="connsiteX204" fmla="*/ 1051207 w 8642179"/>
                <a:gd name="connsiteY204" fmla="*/ 362857 h 3892987"/>
                <a:gd name="connsiteX205" fmla="*/ 1094750 w 8642179"/>
                <a:gd name="connsiteY205" fmla="*/ 406400 h 3892987"/>
                <a:gd name="connsiteX206" fmla="*/ 1333782 w 8642179"/>
                <a:gd name="connsiteY206" fmla="*/ 412524 h 3892987"/>
                <a:gd name="connsiteX207" fmla="*/ 1296136 w 8642179"/>
                <a:gd name="connsiteY207" fmla="*/ 541791 h 3892987"/>
                <a:gd name="connsiteX208" fmla="*/ 1220163 w 8642179"/>
                <a:gd name="connsiteY208" fmla="*/ 682625 h 3892987"/>
                <a:gd name="connsiteX209" fmla="*/ 1201339 w 8642179"/>
                <a:gd name="connsiteY209" fmla="*/ 859517 h 3892987"/>
                <a:gd name="connsiteX210" fmla="*/ 1387304 w 8642179"/>
                <a:gd name="connsiteY210" fmla="*/ 938440 h 3892987"/>
                <a:gd name="connsiteX211" fmla="*/ 1181836 w 8642179"/>
                <a:gd name="connsiteY211" fmla="*/ 957943 h 3892987"/>
                <a:gd name="connsiteX212" fmla="*/ 1367119 w 8642179"/>
                <a:gd name="connsiteY212" fmla="*/ 1058636 h 3892987"/>
                <a:gd name="connsiteX213" fmla="*/ 1292054 w 8642179"/>
                <a:gd name="connsiteY213" fmla="*/ 1169761 h 3892987"/>
                <a:gd name="connsiteX214" fmla="*/ 1392746 w 8642179"/>
                <a:gd name="connsiteY214" fmla="*/ 1360716 h 3892987"/>
                <a:gd name="connsiteX215" fmla="*/ 1640850 w 8642179"/>
                <a:gd name="connsiteY215" fmla="*/ 1314677 h 3892987"/>
                <a:gd name="connsiteX216" fmla="*/ 1795292 w 8642179"/>
                <a:gd name="connsiteY216" fmla="*/ 1363210 h 3892987"/>
                <a:gd name="connsiteX217" fmla="*/ 1897572 w 8642179"/>
                <a:gd name="connsiteY217" fmla="*/ 1250043 h 3892987"/>
                <a:gd name="connsiteX218" fmla="*/ 2009831 w 8642179"/>
                <a:gd name="connsiteY218" fmla="*/ 1268187 h 3892987"/>
                <a:gd name="connsiteX219" fmla="*/ 2074464 w 8642179"/>
                <a:gd name="connsiteY219" fmla="*/ 1364796 h 3892987"/>
                <a:gd name="connsiteX220" fmla="*/ 2127532 w 8642179"/>
                <a:gd name="connsiteY220" fmla="*/ 1436461 h 3892987"/>
                <a:gd name="connsiteX221" fmla="*/ 2366337 w 8642179"/>
                <a:gd name="connsiteY221" fmla="*/ 1450975 h 3892987"/>
                <a:gd name="connsiteX222" fmla="*/ 2476782 w 8642179"/>
                <a:gd name="connsiteY222" fmla="*/ 1346428 h 3892987"/>
                <a:gd name="connsiteX223" fmla="*/ 2606050 w 8642179"/>
                <a:gd name="connsiteY223" fmla="*/ 1394279 h 3892987"/>
                <a:gd name="connsiteX224" fmla="*/ 2733957 w 8642179"/>
                <a:gd name="connsiteY224" fmla="*/ 1372054 h 3892987"/>
                <a:gd name="connsiteX225" fmla="*/ 2642789 w 8642179"/>
                <a:gd name="connsiteY225" fmla="*/ 1597252 h 3892987"/>
                <a:gd name="connsiteX226" fmla="*/ 2662292 w 8642179"/>
                <a:gd name="connsiteY226" fmla="*/ 1800680 h 3892987"/>
                <a:gd name="connsiteX227" fmla="*/ 2552983 w 8642179"/>
                <a:gd name="connsiteY227" fmla="*/ 1949904 h 3892987"/>
                <a:gd name="connsiteX228" fmla="*/ 2417364 w 8642179"/>
                <a:gd name="connsiteY228" fmla="*/ 2245179 h 3892987"/>
                <a:gd name="connsiteX229" fmla="*/ 2254532 w 8642179"/>
                <a:gd name="connsiteY229" fmla="*/ 2423205 h 3892987"/>
                <a:gd name="connsiteX230" fmla="*/ 2043394 w 8642179"/>
                <a:gd name="connsiteY230" fmla="*/ 2418216 h 3892987"/>
                <a:gd name="connsiteX231" fmla="*/ 1937260 w 8642179"/>
                <a:gd name="connsiteY231" fmla="*/ 2398486 h 3892987"/>
                <a:gd name="connsiteX232" fmla="*/ 1898479 w 8642179"/>
                <a:gd name="connsiteY232" fmla="*/ 2322060 h 3892987"/>
                <a:gd name="connsiteX233" fmla="*/ 1646293 w 8642179"/>
                <a:gd name="connsiteY233" fmla="*/ 2312307 h 3892987"/>
                <a:gd name="connsiteX234" fmla="*/ 1520881 w 8642179"/>
                <a:gd name="connsiteY234" fmla="*/ 2389868 h 3892987"/>
                <a:gd name="connsiteX235" fmla="*/ 1370522 w 8642179"/>
                <a:gd name="connsiteY235" fmla="*/ 2351315 h 3892987"/>
                <a:gd name="connsiteX236" fmla="*/ 1326979 w 8642179"/>
                <a:gd name="connsiteY236" fmla="*/ 2322286 h 3892987"/>
                <a:gd name="connsiteX237" fmla="*/ 1167322 w 8642179"/>
                <a:gd name="connsiteY237" fmla="*/ 2235200 h 3892987"/>
                <a:gd name="connsiteX238" fmla="*/ 993150 w 8642179"/>
                <a:gd name="connsiteY238" fmla="*/ 2148115 h 3892987"/>
                <a:gd name="connsiteX239" fmla="*/ 982038 w 8642179"/>
                <a:gd name="connsiteY239" fmla="*/ 2147661 h 3892987"/>
                <a:gd name="connsiteX240" fmla="*/ 804464 w 8642179"/>
                <a:gd name="connsiteY240" fmla="*/ 2090057 h 3892987"/>
                <a:gd name="connsiteX241" fmla="*/ 659322 w 8642179"/>
                <a:gd name="connsiteY241" fmla="*/ 1973943 h 3892987"/>
                <a:gd name="connsiteX242" fmla="*/ 524611 w 8642179"/>
                <a:gd name="connsiteY242" fmla="*/ 1896836 h 3892987"/>
                <a:gd name="connsiteX243" fmla="*/ 456122 w 8642179"/>
                <a:gd name="connsiteY243" fmla="*/ 1785257 h 3892987"/>
                <a:gd name="connsiteX244" fmla="*/ 325493 w 8642179"/>
                <a:gd name="connsiteY244" fmla="*/ 1727200 h 3892987"/>
                <a:gd name="connsiteX245" fmla="*/ 145879 w 8642179"/>
                <a:gd name="connsiteY245" fmla="*/ 1760765 h 3892987"/>
                <a:gd name="connsiteX246" fmla="*/ 6179 w 8642179"/>
                <a:gd name="connsiteY24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080236 w 8642179"/>
                <a:gd name="connsiteY200" fmla="*/ 246743 h 3892987"/>
                <a:gd name="connsiteX201" fmla="*/ 993150 w 8642179"/>
                <a:gd name="connsiteY201" fmla="*/ 203200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93150 w 8642179"/>
                <a:gd name="connsiteY201" fmla="*/ 203200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81722 w 8642179"/>
                <a:gd name="connsiteY195" fmla="*/ 275772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15047 w 8642179"/>
                <a:gd name="connsiteY195" fmla="*/ 418647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168807 w 8642179"/>
                <a:gd name="connsiteY194" fmla="*/ 261257 h 3892987"/>
                <a:gd name="connsiteX195" fmla="*/ 2015047 w 8642179"/>
                <a:gd name="connsiteY195" fmla="*/ 418647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42979 w 8642179"/>
                <a:gd name="connsiteY193" fmla="*/ 246743 h 3892987"/>
                <a:gd name="connsiteX194" fmla="*/ 2221194 w 8642179"/>
                <a:gd name="connsiteY194" fmla="*/ 361269 h 3892987"/>
                <a:gd name="connsiteX195" fmla="*/ 2015047 w 8642179"/>
                <a:gd name="connsiteY195" fmla="*/ 418647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401036 w 8642179"/>
                <a:gd name="connsiteY192" fmla="*/ 261257 h 3892987"/>
                <a:gd name="connsiteX193" fmla="*/ 2371554 w 8642179"/>
                <a:gd name="connsiteY193" fmla="*/ 308655 h 3892987"/>
                <a:gd name="connsiteX194" fmla="*/ 2221194 w 8642179"/>
                <a:gd name="connsiteY194" fmla="*/ 361269 h 3892987"/>
                <a:gd name="connsiteX195" fmla="*/ 2015047 w 8642179"/>
                <a:gd name="connsiteY195" fmla="*/ 418647 h 3892987"/>
                <a:gd name="connsiteX196" fmla="*/ 1631779 w 8642179"/>
                <a:gd name="connsiteY196" fmla="*/ 261257 h 3892987"/>
                <a:gd name="connsiteX197" fmla="*/ 1370522 w 8642179"/>
                <a:gd name="connsiteY197" fmla="*/ 304800 h 3892987"/>
                <a:gd name="connsiteX198" fmla="*/ 1310197 w 8642179"/>
                <a:gd name="connsiteY198" fmla="*/ 271010 h 3892987"/>
                <a:gd name="connsiteX199" fmla="*/ 1233997 w 8642179"/>
                <a:gd name="connsiteY199" fmla="*/ 199572 h 3892987"/>
                <a:gd name="connsiteX200" fmla="*/ 1108811 w 8642179"/>
                <a:gd name="connsiteY200" fmla="*/ 184831 h 3892987"/>
                <a:gd name="connsiteX201" fmla="*/ 964575 w 8642179"/>
                <a:gd name="connsiteY201" fmla="*/ 231775 h 3892987"/>
                <a:gd name="connsiteX202" fmla="*/ 1036693 w 8642179"/>
                <a:gd name="connsiteY202" fmla="*/ 304800 h 3892987"/>
                <a:gd name="connsiteX203" fmla="*/ 1051207 w 8642179"/>
                <a:gd name="connsiteY203" fmla="*/ 362857 h 3892987"/>
                <a:gd name="connsiteX204" fmla="*/ 1094750 w 8642179"/>
                <a:gd name="connsiteY204" fmla="*/ 406400 h 3892987"/>
                <a:gd name="connsiteX205" fmla="*/ 1333782 w 8642179"/>
                <a:gd name="connsiteY205" fmla="*/ 412524 h 3892987"/>
                <a:gd name="connsiteX206" fmla="*/ 1296136 w 8642179"/>
                <a:gd name="connsiteY206" fmla="*/ 541791 h 3892987"/>
                <a:gd name="connsiteX207" fmla="*/ 1220163 w 8642179"/>
                <a:gd name="connsiteY207" fmla="*/ 682625 h 3892987"/>
                <a:gd name="connsiteX208" fmla="*/ 1201339 w 8642179"/>
                <a:gd name="connsiteY208" fmla="*/ 859517 h 3892987"/>
                <a:gd name="connsiteX209" fmla="*/ 1387304 w 8642179"/>
                <a:gd name="connsiteY209" fmla="*/ 938440 h 3892987"/>
                <a:gd name="connsiteX210" fmla="*/ 1181836 w 8642179"/>
                <a:gd name="connsiteY210" fmla="*/ 957943 h 3892987"/>
                <a:gd name="connsiteX211" fmla="*/ 1367119 w 8642179"/>
                <a:gd name="connsiteY211" fmla="*/ 1058636 h 3892987"/>
                <a:gd name="connsiteX212" fmla="*/ 1292054 w 8642179"/>
                <a:gd name="connsiteY212" fmla="*/ 1169761 h 3892987"/>
                <a:gd name="connsiteX213" fmla="*/ 1392746 w 8642179"/>
                <a:gd name="connsiteY213" fmla="*/ 1360716 h 3892987"/>
                <a:gd name="connsiteX214" fmla="*/ 1640850 w 8642179"/>
                <a:gd name="connsiteY214" fmla="*/ 1314677 h 3892987"/>
                <a:gd name="connsiteX215" fmla="*/ 1795292 w 8642179"/>
                <a:gd name="connsiteY215" fmla="*/ 1363210 h 3892987"/>
                <a:gd name="connsiteX216" fmla="*/ 1897572 w 8642179"/>
                <a:gd name="connsiteY216" fmla="*/ 1250043 h 3892987"/>
                <a:gd name="connsiteX217" fmla="*/ 2009831 w 8642179"/>
                <a:gd name="connsiteY217" fmla="*/ 1268187 h 3892987"/>
                <a:gd name="connsiteX218" fmla="*/ 2074464 w 8642179"/>
                <a:gd name="connsiteY218" fmla="*/ 1364796 h 3892987"/>
                <a:gd name="connsiteX219" fmla="*/ 2127532 w 8642179"/>
                <a:gd name="connsiteY219" fmla="*/ 1436461 h 3892987"/>
                <a:gd name="connsiteX220" fmla="*/ 2366337 w 8642179"/>
                <a:gd name="connsiteY220" fmla="*/ 1450975 h 3892987"/>
                <a:gd name="connsiteX221" fmla="*/ 2476782 w 8642179"/>
                <a:gd name="connsiteY221" fmla="*/ 1346428 h 3892987"/>
                <a:gd name="connsiteX222" fmla="*/ 2606050 w 8642179"/>
                <a:gd name="connsiteY222" fmla="*/ 1394279 h 3892987"/>
                <a:gd name="connsiteX223" fmla="*/ 2733957 w 8642179"/>
                <a:gd name="connsiteY223" fmla="*/ 1372054 h 3892987"/>
                <a:gd name="connsiteX224" fmla="*/ 2642789 w 8642179"/>
                <a:gd name="connsiteY224" fmla="*/ 1597252 h 3892987"/>
                <a:gd name="connsiteX225" fmla="*/ 2662292 w 8642179"/>
                <a:gd name="connsiteY225" fmla="*/ 1800680 h 3892987"/>
                <a:gd name="connsiteX226" fmla="*/ 2552983 w 8642179"/>
                <a:gd name="connsiteY226" fmla="*/ 1949904 h 3892987"/>
                <a:gd name="connsiteX227" fmla="*/ 2417364 w 8642179"/>
                <a:gd name="connsiteY227" fmla="*/ 2245179 h 3892987"/>
                <a:gd name="connsiteX228" fmla="*/ 2254532 w 8642179"/>
                <a:gd name="connsiteY228" fmla="*/ 2423205 h 3892987"/>
                <a:gd name="connsiteX229" fmla="*/ 2043394 w 8642179"/>
                <a:gd name="connsiteY229" fmla="*/ 2418216 h 3892987"/>
                <a:gd name="connsiteX230" fmla="*/ 1937260 w 8642179"/>
                <a:gd name="connsiteY230" fmla="*/ 2398486 h 3892987"/>
                <a:gd name="connsiteX231" fmla="*/ 1898479 w 8642179"/>
                <a:gd name="connsiteY231" fmla="*/ 2322060 h 3892987"/>
                <a:gd name="connsiteX232" fmla="*/ 1646293 w 8642179"/>
                <a:gd name="connsiteY232" fmla="*/ 2312307 h 3892987"/>
                <a:gd name="connsiteX233" fmla="*/ 1520881 w 8642179"/>
                <a:gd name="connsiteY233" fmla="*/ 2389868 h 3892987"/>
                <a:gd name="connsiteX234" fmla="*/ 1370522 w 8642179"/>
                <a:gd name="connsiteY234" fmla="*/ 2351315 h 3892987"/>
                <a:gd name="connsiteX235" fmla="*/ 1326979 w 8642179"/>
                <a:gd name="connsiteY235" fmla="*/ 2322286 h 3892987"/>
                <a:gd name="connsiteX236" fmla="*/ 1167322 w 8642179"/>
                <a:gd name="connsiteY236" fmla="*/ 2235200 h 3892987"/>
                <a:gd name="connsiteX237" fmla="*/ 993150 w 8642179"/>
                <a:gd name="connsiteY237" fmla="*/ 2148115 h 3892987"/>
                <a:gd name="connsiteX238" fmla="*/ 982038 w 8642179"/>
                <a:gd name="connsiteY238" fmla="*/ 2147661 h 3892987"/>
                <a:gd name="connsiteX239" fmla="*/ 804464 w 8642179"/>
                <a:gd name="connsiteY239" fmla="*/ 2090057 h 3892987"/>
                <a:gd name="connsiteX240" fmla="*/ 659322 w 8642179"/>
                <a:gd name="connsiteY240" fmla="*/ 1973943 h 3892987"/>
                <a:gd name="connsiteX241" fmla="*/ 524611 w 8642179"/>
                <a:gd name="connsiteY241" fmla="*/ 1896836 h 3892987"/>
                <a:gd name="connsiteX242" fmla="*/ 456122 w 8642179"/>
                <a:gd name="connsiteY242" fmla="*/ 1785257 h 3892987"/>
                <a:gd name="connsiteX243" fmla="*/ 325493 w 8642179"/>
                <a:gd name="connsiteY243" fmla="*/ 1727200 h 3892987"/>
                <a:gd name="connsiteX244" fmla="*/ 145879 w 8642179"/>
                <a:gd name="connsiteY244" fmla="*/ 1760765 h 3892987"/>
                <a:gd name="connsiteX245" fmla="*/ 6179 w 8642179"/>
                <a:gd name="connsiteY24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8122 w 8642179"/>
                <a:gd name="connsiteY191" fmla="*/ 290286 h 3892987"/>
                <a:gd name="connsiteX192" fmla="*/ 2371554 w 8642179"/>
                <a:gd name="connsiteY192" fmla="*/ 308655 h 3892987"/>
                <a:gd name="connsiteX193" fmla="*/ 2221194 w 8642179"/>
                <a:gd name="connsiteY193" fmla="*/ 361269 h 3892987"/>
                <a:gd name="connsiteX194" fmla="*/ 2015047 w 8642179"/>
                <a:gd name="connsiteY194" fmla="*/ 418647 h 3892987"/>
                <a:gd name="connsiteX195" fmla="*/ 1631779 w 8642179"/>
                <a:gd name="connsiteY195" fmla="*/ 261257 h 3892987"/>
                <a:gd name="connsiteX196" fmla="*/ 1370522 w 8642179"/>
                <a:gd name="connsiteY196" fmla="*/ 304800 h 3892987"/>
                <a:gd name="connsiteX197" fmla="*/ 1310197 w 8642179"/>
                <a:gd name="connsiteY197" fmla="*/ 271010 h 3892987"/>
                <a:gd name="connsiteX198" fmla="*/ 1233997 w 8642179"/>
                <a:gd name="connsiteY198" fmla="*/ 199572 h 3892987"/>
                <a:gd name="connsiteX199" fmla="*/ 1108811 w 8642179"/>
                <a:gd name="connsiteY199" fmla="*/ 184831 h 3892987"/>
                <a:gd name="connsiteX200" fmla="*/ 964575 w 8642179"/>
                <a:gd name="connsiteY200" fmla="*/ 231775 h 3892987"/>
                <a:gd name="connsiteX201" fmla="*/ 1036693 w 8642179"/>
                <a:gd name="connsiteY201" fmla="*/ 304800 h 3892987"/>
                <a:gd name="connsiteX202" fmla="*/ 1051207 w 8642179"/>
                <a:gd name="connsiteY202" fmla="*/ 362857 h 3892987"/>
                <a:gd name="connsiteX203" fmla="*/ 1094750 w 8642179"/>
                <a:gd name="connsiteY203" fmla="*/ 406400 h 3892987"/>
                <a:gd name="connsiteX204" fmla="*/ 1333782 w 8642179"/>
                <a:gd name="connsiteY204" fmla="*/ 412524 h 3892987"/>
                <a:gd name="connsiteX205" fmla="*/ 1296136 w 8642179"/>
                <a:gd name="connsiteY205" fmla="*/ 541791 h 3892987"/>
                <a:gd name="connsiteX206" fmla="*/ 1220163 w 8642179"/>
                <a:gd name="connsiteY206" fmla="*/ 682625 h 3892987"/>
                <a:gd name="connsiteX207" fmla="*/ 1201339 w 8642179"/>
                <a:gd name="connsiteY207" fmla="*/ 859517 h 3892987"/>
                <a:gd name="connsiteX208" fmla="*/ 1387304 w 8642179"/>
                <a:gd name="connsiteY208" fmla="*/ 938440 h 3892987"/>
                <a:gd name="connsiteX209" fmla="*/ 1181836 w 8642179"/>
                <a:gd name="connsiteY209" fmla="*/ 957943 h 3892987"/>
                <a:gd name="connsiteX210" fmla="*/ 1367119 w 8642179"/>
                <a:gd name="connsiteY210" fmla="*/ 1058636 h 3892987"/>
                <a:gd name="connsiteX211" fmla="*/ 1292054 w 8642179"/>
                <a:gd name="connsiteY211" fmla="*/ 1169761 h 3892987"/>
                <a:gd name="connsiteX212" fmla="*/ 1392746 w 8642179"/>
                <a:gd name="connsiteY212" fmla="*/ 1360716 h 3892987"/>
                <a:gd name="connsiteX213" fmla="*/ 1640850 w 8642179"/>
                <a:gd name="connsiteY213" fmla="*/ 1314677 h 3892987"/>
                <a:gd name="connsiteX214" fmla="*/ 1795292 w 8642179"/>
                <a:gd name="connsiteY214" fmla="*/ 1363210 h 3892987"/>
                <a:gd name="connsiteX215" fmla="*/ 1897572 w 8642179"/>
                <a:gd name="connsiteY215" fmla="*/ 1250043 h 3892987"/>
                <a:gd name="connsiteX216" fmla="*/ 2009831 w 8642179"/>
                <a:gd name="connsiteY216" fmla="*/ 1268187 h 3892987"/>
                <a:gd name="connsiteX217" fmla="*/ 2074464 w 8642179"/>
                <a:gd name="connsiteY217" fmla="*/ 1364796 h 3892987"/>
                <a:gd name="connsiteX218" fmla="*/ 2127532 w 8642179"/>
                <a:gd name="connsiteY218" fmla="*/ 1436461 h 3892987"/>
                <a:gd name="connsiteX219" fmla="*/ 2366337 w 8642179"/>
                <a:gd name="connsiteY219" fmla="*/ 1450975 h 3892987"/>
                <a:gd name="connsiteX220" fmla="*/ 2476782 w 8642179"/>
                <a:gd name="connsiteY220" fmla="*/ 1346428 h 3892987"/>
                <a:gd name="connsiteX221" fmla="*/ 2606050 w 8642179"/>
                <a:gd name="connsiteY221" fmla="*/ 1394279 h 3892987"/>
                <a:gd name="connsiteX222" fmla="*/ 2733957 w 8642179"/>
                <a:gd name="connsiteY222" fmla="*/ 1372054 h 3892987"/>
                <a:gd name="connsiteX223" fmla="*/ 2642789 w 8642179"/>
                <a:gd name="connsiteY223" fmla="*/ 1597252 h 3892987"/>
                <a:gd name="connsiteX224" fmla="*/ 2662292 w 8642179"/>
                <a:gd name="connsiteY224" fmla="*/ 1800680 h 3892987"/>
                <a:gd name="connsiteX225" fmla="*/ 2552983 w 8642179"/>
                <a:gd name="connsiteY225" fmla="*/ 1949904 h 3892987"/>
                <a:gd name="connsiteX226" fmla="*/ 2417364 w 8642179"/>
                <a:gd name="connsiteY226" fmla="*/ 2245179 h 3892987"/>
                <a:gd name="connsiteX227" fmla="*/ 2254532 w 8642179"/>
                <a:gd name="connsiteY227" fmla="*/ 2423205 h 3892987"/>
                <a:gd name="connsiteX228" fmla="*/ 2043394 w 8642179"/>
                <a:gd name="connsiteY228" fmla="*/ 2418216 h 3892987"/>
                <a:gd name="connsiteX229" fmla="*/ 1937260 w 8642179"/>
                <a:gd name="connsiteY229" fmla="*/ 2398486 h 3892987"/>
                <a:gd name="connsiteX230" fmla="*/ 1898479 w 8642179"/>
                <a:gd name="connsiteY230" fmla="*/ 2322060 h 3892987"/>
                <a:gd name="connsiteX231" fmla="*/ 1646293 w 8642179"/>
                <a:gd name="connsiteY231" fmla="*/ 2312307 h 3892987"/>
                <a:gd name="connsiteX232" fmla="*/ 1520881 w 8642179"/>
                <a:gd name="connsiteY232" fmla="*/ 2389868 h 3892987"/>
                <a:gd name="connsiteX233" fmla="*/ 1370522 w 8642179"/>
                <a:gd name="connsiteY233" fmla="*/ 2351315 h 3892987"/>
                <a:gd name="connsiteX234" fmla="*/ 1326979 w 8642179"/>
                <a:gd name="connsiteY234" fmla="*/ 2322286 h 3892987"/>
                <a:gd name="connsiteX235" fmla="*/ 1167322 w 8642179"/>
                <a:gd name="connsiteY235" fmla="*/ 2235200 h 3892987"/>
                <a:gd name="connsiteX236" fmla="*/ 993150 w 8642179"/>
                <a:gd name="connsiteY236" fmla="*/ 2148115 h 3892987"/>
                <a:gd name="connsiteX237" fmla="*/ 982038 w 8642179"/>
                <a:gd name="connsiteY237" fmla="*/ 2147661 h 3892987"/>
                <a:gd name="connsiteX238" fmla="*/ 804464 w 8642179"/>
                <a:gd name="connsiteY238" fmla="*/ 2090057 h 3892987"/>
                <a:gd name="connsiteX239" fmla="*/ 659322 w 8642179"/>
                <a:gd name="connsiteY239" fmla="*/ 1973943 h 3892987"/>
                <a:gd name="connsiteX240" fmla="*/ 524611 w 8642179"/>
                <a:gd name="connsiteY240" fmla="*/ 1896836 h 3892987"/>
                <a:gd name="connsiteX241" fmla="*/ 456122 w 8642179"/>
                <a:gd name="connsiteY241" fmla="*/ 1785257 h 3892987"/>
                <a:gd name="connsiteX242" fmla="*/ 325493 w 8642179"/>
                <a:gd name="connsiteY242" fmla="*/ 1727200 h 3892987"/>
                <a:gd name="connsiteX243" fmla="*/ 145879 w 8642179"/>
                <a:gd name="connsiteY243" fmla="*/ 1760765 h 3892987"/>
                <a:gd name="connsiteX244" fmla="*/ 6179 w 8642179"/>
                <a:gd name="connsiteY244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47779 w 8642179"/>
                <a:gd name="connsiteY189" fmla="*/ 348343 h 3892987"/>
                <a:gd name="connsiteX190" fmla="*/ 2604236 w 8642179"/>
                <a:gd name="connsiteY190" fmla="*/ 333829 h 3892987"/>
                <a:gd name="connsiteX191" fmla="*/ 2483359 w 8642179"/>
                <a:gd name="connsiteY191" fmla="*/ 328386 h 3892987"/>
                <a:gd name="connsiteX192" fmla="*/ 2371554 w 8642179"/>
                <a:gd name="connsiteY192" fmla="*/ 308655 h 3892987"/>
                <a:gd name="connsiteX193" fmla="*/ 2221194 w 8642179"/>
                <a:gd name="connsiteY193" fmla="*/ 361269 h 3892987"/>
                <a:gd name="connsiteX194" fmla="*/ 2015047 w 8642179"/>
                <a:gd name="connsiteY194" fmla="*/ 418647 h 3892987"/>
                <a:gd name="connsiteX195" fmla="*/ 1631779 w 8642179"/>
                <a:gd name="connsiteY195" fmla="*/ 261257 h 3892987"/>
                <a:gd name="connsiteX196" fmla="*/ 1370522 w 8642179"/>
                <a:gd name="connsiteY196" fmla="*/ 304800 h 3892987"/>
                <a:gd name="connsiteX197" fmla="*/ 1310197 w 8642179"/>
                <a:gd name="connsiteY197" fmla="*/ 271010 h 3892987"/>
                <a:gd name="connsiteX198" fmla="*/ 1233997 w 8642179"/>
                <a:gd name="connsiteY198" fmla="*/ 199572 h 3892987"/>
                <a:gd name="connsiteX199" fmla="*/ 1108811 w 8642179"/>
                <a:gd name="connsiteY199" fmla="*/ 184831 h 3892987"/>
                <a:gd name="connsiteX200" fmla="*/ 964575 w 8642179"/>
                <a:gd name="connsiteY200" fmla="*/ 231775 h 3892987"/>
                <a:gd name="connsiteX201" fmla="*/ 1036693 w 8642179"/>
                <a:gd name="connsiteY201" fmla="*/ 304800 h 3892987"/>
                <a:gd name="connsiteX202" fmla="*/ 1051207 w 8642179"/>
                <a:gd name="connsiteY202" fmla="*/ 362857 h 3892987"/>
                <a:gd name="connsiteX203" fmla="*/ 1094750 w 8642179"/>
                <a:gd name="connsiteY203" fmla="*/ 406400 h 3892987"/>
                <a:gd name="connsiteX204" fmla="*/ 1333782 w 8642179"/>
                <a:gd name="connsiteY204" fmla="*/ 412524 h 3892987"/>
                <a:gd name="connsiteX205" fmla="*/ 1296136 w 8642179"/>
                <a:gd name="connsiteY205" fmla="*/ 541791 h 3892987"/>
                <a:gd name="connsiteX206" fmla="*/ 1220163 w 8642179"/>
                <a:gd name="connsiteY206" fmla="*/ 682625 h 3892987"/>
                <a:gd name="connsiteX207" fmla="*/ 1201339 w 8642179"/>
                <a:gd name="connsiteY207" fmla="*/ 859517 h 3892987"/>
                <a:gd name="connsiteX208" fmla="*/ 1387304 w 8642179"/>
                <a:gd name="connsiteY208" fmla="*/ 938440 h 3892987"/>
                <a:gd name="connsiteX209" fmla="*/ 1181836 w 8642179"/>
                <a:gd name="connsiteY209" fmla="*/ 957943 h 3892987"/>
                <a:gd name="connsiteX210" fmla="*/ 1367119 w 8642179"/>
                <a:gd name="connsiteY210" fmla="*/ 1058636 h 3892987"/>
                <a:gd name="connsiteX211" fmla="*/ 1292054 w 8642179"/>
                <a:gd name="connsiteY211" fmla="*/ 1169761 h 3892987"/>
                <a:gd name="connsiteX212" fmla="*/ 1392746 w 8642179"/>
                <a:gd name="connsiteY212" fmla="*/ 1360716 h 3892987"/>
                <a:gd name="connsiteX213" fmla="*/ 1640850 w 8642179"/>
                <a:gd name="connsiteY213" fmla="*/ 1314677 h 3892987"/>
                <a:gd name="connsiteX214" fmla="*/ 1795292 w 8642179"/>
                <a:gd name="connsiteY214" fmla="*/ 1363210 h 3892987"/>
                <a:gd name="connsiteX215" fmla="*/ 1897572 w 8642179"/>
                <a:gd name="connsiteY215" fmla="*/ 1250043 h 3892987"/>
                <a:gd name="connsiteX216" fmla="*/ 2009831 w 8642179"/>
                <a:gd name="connsiteY216" fmla="*/ 1268187 h 3892987"/>
                <a:gd name="connsiteX217" fmla="*/ 2074464 w 8642179"/>
                <a:gd name="connsiteY217" fmla="*/ 1364796 h 3892987"/>
                <a:gd name="connsiteX218" fmla="*/ 2127532 w 8642179"/>
                <a:gd name="connsiteY218" fmla="*/ 1436461 h 3892987"/>
                <a:gd name="connsiteX219" fmla="*/ 2366337 w 8642179"/>
                <a:gd name="connsiteY219" fmla="*/ 1450975 h 3892987"/>
                <a:gd name="connsiteX220" fmla="*/ 2476782 w 8642179"/>
                <a:gd name="connsiteY220" fmla="*/ 1346428 h 3892987"/>
                <a:gd name="connsiteX221" fmla="*/ 2606050 w 8642179"/>
                <a:gd name="connsiteY221" fmla="*/ 1394279 h 3892987"/>
                <a:gd name="connsiteX222" fmla="*/ 2733957 w 8642179"/>
                <a:gd name="connsiteY222" fmla="*/ 1372054 h 3892987"/>
                <a:gd name="connsiteX223" fmla="*/ 2642789 w 8642179"/>
                <a:gd name="connsiteY223" fmla="*/ 1597252 h 3892987"/>
                <a:gd name="connsiteX224" fmla="*/ 2662292 w 8642179"/>
                <a:gd name="connsiteY224" fmla="*/ 1800680 h 3892987"/>
                <a:gd name="connsiteX225" fmla="*/ 2552983 w 8642179"/>
                <a:gd name="connsiteY225" fmla="*/ 1949904 h 3892987"/>
                <a:gd name="connsiteX226" fmla="*/ 2417364 w 8642179"/>
                <a:gd name="connsiteY226" fmla="*/ 2245179 h 3892987"/>
                <a:gd name="connsiteX227" fmla="*/ 2254532 w 8642179"/>
                <a:gd name="connsiteY227" fmla="*/ 2423205 h 3892987"/>
                <a:gd name="connsiteX228" fmla="*/ 2043394 w 8642179"/>
                <a:gd name="connsiteY228" fmla="*/ 2418216 h 3892987"/>
                <a:gd name="connsiteX229" fmla="*/ 1937260 w 8642179"/>
                <a:gd name="connsiteY229" fmla="*/ 2398486 h 3892987"/>
                <a:gd name="connsiteX230" fmla="*/ 1898479 w 8642179"/>
                <a:gd name="connsiteY230" fmla="*/ 2322060 h 3892987"/>
                <a:gd name="connsiteX231" fmla="*/ 1646293 w 8642179"/>
                <a:gd name="connsiteY231" fmla="*/ 2312307 h 3892987"/>
                <a:gd name="connsiteX232" fmla="*/ 1520881 w 8642179"/>
                <a:gd name="connsiteY232" fmla="*/ 2389868 h 3892987"/>
                <a:gd name="connsiteX233" fmla="*/ 1370522 w 8642179"/>
                <a:gd name="connsiteY233" fmla="*/ 2351315 h 3892987"/>
                <a:gd name="connsiteX234" fmla="*/ 1326979 w 8642179"/>
                <a:gd name="connsiteY234" fmla="*/ 2322286 h 3892987"/>
                <a:gd name="connsiteX235" fmla="*/ 1167322 w 8642179"/>
                <a:gd name="connsiteY235" fmla="*/ 2235200 h 3892987"/>
                <a:gd name="connsiteX236" fmla="*/ 993150 w 8642179"/>
                <a:gd name="connsiteY236" fmla="*/ 2148115 h 3892987"/>
                <a:gd name="connsiteX237" fmla="*/ 982038 w 8642179"/>
                <a:gd name="connsiteY237" fmla="*/ 2147661 h 3892987"/>
                <a:gd name="connsiteX238" fmla="*/ 804464 w 8642179"/>
                <a:gd name="connsiteY238" fmla="*/ 2090057 h 3892987"/>
                <a:gd name="connsiteX239" fmla="*/ 659322 w 8642179"/>
                <a:gd name="connsiteY239" fmla="*/ 1973943 h 3892987"/>
                <a:gd name="connsiteX240" fmla="*/ 524611 w 8642179"/>
                <a:gd name="connsiteY240" fmla="*/ 1896836 h 3892987"/>
                <a:gd name="connsiteX241" fmla="*/ 456122 w 8642179"/>
                <a:gd name="connsiteY241" fmla="*/ 1785257 h 3892987"/>
                <a:gd name="connsiteX242" fmla="*/ 325493 w 8642179"/>
                <a:gd name="connsiteY242" fmla="*/ 1727200 h 3892987"/>
                <a:gd name="connsiteX243" fmla="*/ 145879 w 8642179"/>
                <a:gd name="connsiteY243" fmla="*/ 1760765 h 3892987"/>
                <a:gd name="connsiteX244" fmla="*/ 6179 w 8642179"/>
                <a:gd name="connsiteY244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691322 w 8642179"/>
                <a:gd name="connsiteY188" fmla="*/ 36285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21950 w 8642179"/>
                <a:gd name="connsiteY187" fmla="*/ 420915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65493 w 8642179"/>
                <a:gd name="connsiteY186" fmla="*/ 43542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52579 w 8642179"/>
                <a:gd name="connsiteY185" fmla="*/ 464457 h 3892987"/>
                <a:gd name="connsiteX186" fmla="*/ 2836918 w 8642179"/>
                <a:gd name="connsiteY186" fmla="*/ 49257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71629 w 8642179"/>
                <a:gd name="connsiteY185" fmla="*/ 535895 h 3892987"/>
                <a:gd name="connsiteX186" fmla="*/ 2836918 w 8642179"/>
                <a:gd name="connsiteY186" fmla="*/ 49257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71629 w 8642179"/>
                <a:gd name="connsiteY185" fmla="*/ 535895 h 3892987"/>
                <a:gd name="connsiteX186" fmla="*/ 2836918 w 8642179"/>
                <a:gd name="connsiteY186" fmla="*/ 49257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71629 w 8642179"/>
                <a:gd name="connsiteY185" fmla="*/ 535895 h 3892987"/>
                <a:gd name="connsiteX186" fmla="*/ 2836918 w 8642179"/>
                <a:gd name="connsiteY186" fmla="*/ 49257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25150 w 8642179"/>
                <a:gd name="connsiteY184" fmla="*/ 478972 h 3892987"/>
                <a:gd name="connsiteX185" fmla="*/ 2971629 w 8642179"/>
                <a:gd name="connsiteY185" fmla="*/ 535895 h 3892987"/>
                <a:gd name="connsiteX186" fmla="*/ 2836918 w 8642179"/>
                <a:gd name="connsiteY186" fmla="*/ 49257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68693 w 8642179"/>
                <a:gd name="connsiteY183" fmla="*/ 508000 h 3892987"/>
                <a:gd name="connsiteX184" fmla="*/ 3096587 w 8642179"/>
                <a:gd name="connsiteY184" fmla="*/ 569460 h 3892987"/>
                <a:gd name="connsiteX185" fmla="*/ 2971629 w 8642179"/>
                <a:gd name="connsiteY185" fmla="*/ 535895 h 3892987"/>
                <a:gd name="connsiteX186" fmla="*/ 2836918 w 8642179"/>
                <a:gd name="connsiteY186" fmla="*/ 492579 h 3892987"/>
                <a:gd name="connsiteX187" fmla="*/ 2812425 w 8642179"/>
                <a:gd name="connsiteY187" fmla="*/ 392340 h 3892987"/>
                <a:gd name="connsiteX188" fmla="*/ 2719897 w 8642179"/>
                <a:gd name="connsiteY188" fmla="*/ 420007 h 3892987"/>
                <a:gd name="connsiteX189" fmla="*/ 2604236 w 8642179"/>
                <a:gd name="connsiteY189" fmla="*/ 333829 h 3892987"/>
                <a:gd name="connsiteX190" fmla="*/ 2483359 w 8642179"/>
                <a:gd name="connsiteY190" fmla="*/ 328386 h 3892987"/>
                <a:gd name="connsiteX191" fmla="*/ 2371554 w 8642179"/>
                <a:gd name="connsiteY191" fmla="*/ 308655 h 3892987"/>
                <a:gd name="connsiteX192" fmla="*/ 2221194 w 8642179"/>
                <a:gd name="connsiteY192" fmla="*/ 361269 h 3892987"/>
                <a:gd name="connsiteX193" fmla="*/ 2015047 w 8642179"/>
                <a:gd name="connsiteY193" fmla="*/ 418647 h 3892987"/>
                <a:gd name="connsiteX194" fmla="*/ 1631779 w 8642179"/>
                <a:gd name="connsiteY194" fmla="*/ 261257 h 3892987"/>
                <a:gd name="connsiteX195" fmla="*/ 1370522 w 8642179"/>
                <a:gd name="connsiteY195" fmla="*/ 304800 h 3892987"/>
                <a:gd name="connsiteX196" fmla="*/ 1310197 w 8642179"/>
                <a:gd name="connsiteY196" fmla="*/ 271010 h 3892987"/>
                <a:gd name="connsiteX197" fmla="*/ 1233997 w 8642179"/>
                <a:gd name="connsiteY197" fmla="*/ 199572 h 3892987"/>
                <a:gd name="connsiteX198" fmla="*/ 1108811 w 8642179"/>
                <a:gd name="connsiteY198" fmla="*/ 184831 h 3892987"/>
                <a:gd name="connsiteX199" fmla="*/ 964575 w 8642179"/>
                <a:gd name="connsiteY199" fmla="*/ 231775 h 3892987"/>
                <a:gd name="connsiteX200" fmla="*/ 1036693 w 8642179"/>
                <a:gd name="connsiteY200" fmla="*/ 304800 h 3892987"/>
                <a:gd name="connsiteX201" fmla="*/ 1051207 w 8642179"/>
                <a:gd name="connsiteY201" fmla="*/ 362857 h 3892987"/>
                <a:gd name="connsiteX202" fmla="*/ 1094750 w 8642179"/>
                <a:gd name="connsiteY202" fmla="*/ 406400 h 3892987"/>
                <a:gd name="connsiteX203" fmla="*/ 1333782 w 8642179"/>
                <a:gd name="connsiteY203" fmla="*/ 412524 h 3892987"/>
                <a:gd name="connsiteX204" fmla="*/ 1296136 w 8642179"/>
                <a:gd name="connsiteY204" fmla="*/ 541791 h 3892987"/>
                <a:gd name="connsiteX205" fmla="*/ 1220163 w 8642179"/>
                <a:gd name="connsiteY205" fmla="*/ 682625 h 3892987"/>
                <a:gd name="connsiteX206" fmla="*/ 1201339 w 8642179"/>
                <a:gd name="connsiteY206" fmla="*/ 859517 h 3892987"/>
                <a:gd name="connsiteX207" fmla="*/ 1387304 w 8642179"/>
                <a:gd name="connsiteY207" fmla="*/ 938440 h 3892987"/>
                <a:gd name="connsiteX208" fmla="*/ 1181836 w 8642179"/>
                <a:gd name="connsiteY208" fmla="*/ 957943 h 3892987"/>
                <a:gd name="connsiteX209" fmla="*/ 1367119 w 8642179"/>
                <a:gd name="connsiteY209" fmla="*/ 1058636 h 3892987"/>
                <a:gd name="connsiteX210" fmla="*/ 1292054 w 8642179"/>
                <a:gd name="connsiteY210" fmla="*/ 1169761 h 3892987"/>
                <a:gd name="connsiteX211" fmla="*/ 1392746 w 8642179"/>
                <a:gd name="connsiteY211" fmla="*/ 1360716 h 3892987"/>
                <a:gd name="connsiteX212" fmla="*/ 1640850 w 8642179"/>
                <a:gd name="connsiteY212" fmla="*/ 1314677 h 3892987"/>
                <a:gd name="connsiteX213" fmla="*/ 1795292 w 8642179"/>
                <a:gd name="connsiteY213" fmla="*/ 1363210 h 3892987"/>
                <a:gd name="connsiteX214" fmla="*/ 1897572 w 8642179"/>
                <a:gd name="connsiteY214" fmla="*/ 1250043 h 3892987"/>
                <a:gd name="connsiteX215" fmla="*/ 2009831 w 8642179"/>
                <a:gd name="connsiteY215" fmla="*/ 1268187 h 3892987"/>
                <a:gd name="connsiteX216" fmla="*/ 2074464 w 8642179"/>
                <a:gd name="connsiteY216" fmla="*/ 1364796 h 3892987"/>
                <a:gd name="connsiteX217" fmla="*/ 2127532 w 8642179"/>
                <a:gd name="connsiteY217" fmla="*/ 1436461 h 3892987"/>
                <a:gd name="connsiteX218" fmla="*/ 2366337 w 8642179"/>
                <a:gd name="connsiteY218" fmla="*/ 1450975 h 3892987"/>
                <a:gd name="connsiteX219" fmla="*/ 2476782 w 8642179"/>
                <a:gd name="connsiteY219" fmla="*/ 1346428 h 3892987"/>
                <a:gd name="connsiteX220" fmla="*/ 2606050 w 8642179"/>
                <a:gd name="connsiteY220" fmla="*/ 1394279 h 3892987"/>
                <a:gd name="connsiteX221" fmla="*/ 2733957 w 8642179"/>
                <a:gd name="connsiteY221" fmla="*/ 1372054 h 3892987"/>
                <a:gd name="connsiteX222" fmla="*/ 2642789 w 8642179"/>
                <a:gd name="connsiteY222" fmla="*/ 1597252 h 3892987"/>
                <a:gd name="connsiteX223" fmla="*/ 2662292 w 8642179"/>
                <a:gd name="connsiteY223" fmla="*/ 1800680 h 3892987"/>
                <a:gd name="connsiteX224" fmla="*/ 2552983 w 8642179"/>
                <a:gd name="connsiteY224" fmla="*/ 1949904 h 3892987"/>
                <a:gd name="connsiteX225" fmla="*/ 2417364 w 8642179"/>
                <a:gd name="connsiteY225" fmla="*/ 2245179 h 3892987"/>
                <a:gd name="connsiteX226" fmla="*/ 2254532 w 8642179"/>
                <a:gd name="connsiteY226" fmla="*/ 2423205 h 3892987"/>
                <a:gd name="connsiteX227" fmla="*/ 2043394 w 8642179"/>
                <a:gd name="connsiteY227" fmla="*/ 2418216 h 3892987"/>
                <a:gd name="connsiteX228" fmla="*/ 1937260 w 8642179"/>
                <a:gd name="connsiteY228" fmla="*/ 2398486 h 3892987"/>
                <a:gd name="connsiteX229" fmla="*/ 1898479 w 8642179"/>
                <a:gd name="connsiteY229" fmla="*/ 2322060 h 3892987"/>
                <a:gd name="connsiteX230" fmla="*/ 1646293 w 8642179"/>
                <a:gd name="connsiteY230" fmla="*/ 2312307 h 3892987"/>
                <a:gd name="connsiteX231" fmla="*/ 1520881 w 8642179"/>
                <a:gd name="connsiteY231" fmla="*/ 2389868 h 3892987"/>
                <a:gd name="connsiteX232" fmla="*/ 1370522 w 8642179"/>
                <a:gd name="connsiteY232" fmla="*/ 2351315 h 3892987"/>
                <a:gd name="connsiteX233" fmla="*/ 1326979 w 8642179"/>
                <a:gd name="connsiteY233" fmla="*/ 2322286 h 3892987"/>
                <a:gd name="connsiteX234" fmla="*/ 1167322 w 8642179"/>
                <a:gd name="connsiteY234" fmla="*/ 2235200 h 3892987"/>
                <a:gd name="connsiteX235" fmla="*/ 993150 w 8642179"/>
                <a:gd name="connsiteY235" fmla="*/ 2148115 h 3892987"/>
                <a:gd name="connsiteX236" fmla="*/ 982038 w 8642179"/>
                <a:gd name="connsiteY236" fmla="*/ 2147661 h 3892987"/>
                <a:gd name="connsiteX237" fmla="*/ 804464 w 8642179"/>
                <a:gd name="connsiteY237" fmla="*/ 2090057 h 3892987"/>
                <a:gd name="connsiteX238" fmla="*/ 659322 w 8642179"/>
                <a:gd name="connsiteY238" fmla="*/ 1973943 h 3892987"/>
                <a:gd name="connsiteX239" fmla="*/ 524611 w 8642179"/>
                <a:gd name="connsiteY239" fmla="*/ 1896836 h 3892987"/>
                <a:gd name="connsiteX240" fmla="*/ 456122 w 8642179"/>
                <a:gd name="connsiteY240" fmla="*/ 1785257 h 3892987"/>
                <a:gd name="connsiteX241" fmla="*/ 325493 w 8642179"/>
                <a:gd name="connsiteY241" fmla="*/ 1727200 h 3892987"/>
                <a:gd name="connsiteX242" fmla="*/ 145879 w 8642179"/>
                <a:gd name="connsiteY242" fmla="*/ 1760765 h 3892987"/>
                <a:gd name="connsiteX243" fmla="*/ 6179 w 8642179"/>
                <a:gd name="connsiteY243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170293 w 8642179"/>
                <a:gd name="connsiteY182" fmla="*/ 537029 h 3892987"/>
                <a:gd name="connsiteX183" fmla="*/ 3096587 w 8642179"/>
                <a:gd name="connsiteY183" fmla="*/ 569460 h 3892987"/>
                <a:gd name="connsiteX184" fmla="*/ 2971629 w 8642179"/>
                <a:gd name="connsiteY184" fmla="*/ 535895 h 3892987"/>
                <a:gd name="connsiteX185" fmla="*/ 2836918 w 8642179"/>
                <a:gd name="connsiteY185" fmla="*/ 492579 h 3892987"/>
                <a:gd name="connsiteX186" fmla="*/ 2812425 w 8642179"/>
                <a:gd name="connsiteY186" fmla="*/ 392340 h 3892987"/>
                <a:gd name="connsiteX187" fmla="*/ 2719897 w 8642179"/>
                <a:gd name="connsiteY187" fmla="*/ 420007 h 3892987"/>
                <a:gd name="connsiteX188" fmla="*/ 2604236 w 8642179"/>
                <a:gd name="connsiteY188" fmla="*/ 333829 h 3892987"/>
                <a:gd name="connsiteX189" fmla="*/ 2483359 w 8642179"/>
                <a:gd name="connsiteY189" fmla="*/ 328386 h 3892987"/>
                <a:gd name="connsiteX190" fmla="*/ 2371554 w 8642179"/>
                <a:gd name="connsiteY190" fmla="*/ 308655 h 3892987"/>
                <a:gd name="connsiteX191" fmla="*/ 2221194 w 8642179"/>
                <a:gd name="connsiteY191" fmla="*/ 361269 h 3892987"/>
                <a:gd name="connsiteX192" fmla="*/ 2015047 w 8642179"/>
                <a:gd name="connsiteY192" fmla="*/ 418647 h 3892987"/>
                <a:gd name="connsiteX193" fmla="*/ 1631779 w 8642179"/>
                <a:gd name="connsiteY193" fmla="*/ 261257 h 3892987"/>
                <a:gd name="connsiteX194" fmla="*/ 1370522 w 8642179"/>
                <a:gd name="connsiteY194" fmla="*/ 304800 h 3892987"/>
                <a:gd name="connsiteX195" fmla="*/ 1310197 w 8642179"/>
                <a:gd name="connsiteY195" fmla="*/ 271010 h 3892987"/>
                <a:gd name="connsiteX196" fmla="*/ 1233997 w 8642179"/>
                <a:gd name="connsiteY196" fmla="*/ 199572 h 3892987"/>
                <a:gd name="connsiteX197" fmla="*/ 1108811 w 8642179"/>
                <a:gd name="connsiteY197" fmla="*/ 184831 h 3892987"/>
                <a:gd name="connsiteX198" fmla="*/ 964575 w 8642179"/>
                <a:gd name="connsiteY198" fmla="*/ 231775 h 3892987"/>
                <a:gd name="connsiteX199" fmla="*/ 1036693 w 8642179"/>
                <a:gd name="connsiteY199" fmla="*/ 304800 h 3892987"/>
                <a:gd name="connsiteX200" fmla="*/ 1051207 w 8642179"/>
                <a:gd name="connsiteY200" fmla="*/ 362857 h 3892987"/>
                <a:gd name="connsiteX201" fmla="*/ 1094750 w 8642179"/>
                <a:gd name="connsiteY201" fmla="*/ 406400 h 3892987"/>
                <a:gd name="connsiteX202" fmla="*/ 1333782 w 8642179"/>
                <a:gd name="connsiteY202" fmla="*/ 412524 h 3892987"/>
                <a:gd name="connsiteX203" fmla="*/ 1296136 w 8642179"/>
                <a:gd name="connsiteY203" fmla="*/ 541791 h 3892987"/>
                <a:gd name="connsiteX204" fmla="*/ 1220163 w 8642179"/>
                <a:gd name="connsiteY204" fmla="*/ 682625 h 3892987"/>
                <a:gd name="connsiteX205" fmla="*/ 1201339 w 8642179"/>
                <a:gd name="connsiteY205" fmla="*/ 859517 h 3892987"/>
                <a:gd name="connsiteX206" fmla="*/ 1387304 w 8642179"/>
                <a:gd name="connsiteY206" fmla="*/ 938440 h 3892987"/>
                <a:gd name="connsiteX207" fmla="*/ 1181836 w 8642179"/>
                <a:gd name="connsiteY207" fmla="*/ 957943 h 3892987"/>
                <a:gd name="connsiteX208" fmla="*/ 1367119 w 8642179"/>
                <a:gd name="connsiteY208" fmla="*/ 1058636 h 3892987"/>
                <a:gd name="connsiteX209" fmla="*/ 1292054 w 8642179"/>
                <a:gd name="connsiteY209" fmla="*/ 1169761 h 3892987"/>
                <a:gd name="connsiteX210" fmla="*/ 1392746 w 8642179"/>
                <a:gd name="connsiteY210" fmla="*/ 1360716 h 3892987"/>
                <a:gd name="connsiteX211" fmla="*/ 1640850 w 8642179"/>
                <a:gd name="connsiteY211" fmla="*/ 1314677 h 3892987"/>
                <a:gd name="connsiteX212" fmla="*/ 1795292 w 8642179"/>
                <a:gd name="connsiteY212" fmla="*/ 1363210 h 3892987"/>
                <a:gd name="connsiteX213" fmla="*/ 1897572 w 8642179"/>
                <a:gd name="connsiteY213" fmla="*/ 1250043 h 3892987"/>
                <a:gd name="connsiteX214" fmla="*/ 2009831 w 8642179"/>
                <a:gd name="connsiteY214" fmla="*/ 1268187 h 3892987"/>
                <a:gd name="connsiteX215" fmla="*/ 2074464 w 8642179"/>
                <a:gd name="connsiteY215" fmla="*/ 1364796 h 3892987"/>
                <a:gd name="connsiteX216" fmla="*/ 2127532 w 8642179"/>
                <a:gd name="connsiteY216" fmla="*/ 1436461 h 3892987"/>
                <a:gd name="connsiteX217" fmla="*/ 2366337 w 8642179"/>
                <a:gd name="connsiteY217" fmla="*/ 1450975 h 3892987"/>
                <a:gd name="connsiteX218" fmla="*/ 2476782 w 8642179"/>
                <a:gd name="connsiteY218" fmla="*/ 1346428 h 3892987"/>
                <a:gd name="connsiteX219" fmla="*/ 2606050 w 8642179"/>
                <a:gd name="connsiteY219" fmla="*/ 1394279 h 3892987"/>
                <a:gd name="connsiteX220" fmla="*/ 2733957 w 8642179"/>
                <a:gd name="connsiteY220" fmla="*/ 1372054 h 3892987"/>
                <a:gd name="connsiteX221" fmla="*/ 2642789 w 8642179"/>
                <a:gd name="connsiteY221" fmla="*/ 1597252 h 3892987"/>
                <a:gd name="connsiteX222" fmla="*/ 2662292 w 8642179"/>
                <a:gd name="connsiteY222" fmla="*/ 1800680 h 3892987"/>
                <a:gd name="connsiteX223" fmla="*/ 2552983 w 8642179"/>
                <a:gd name="connsiteY223" fmla="*/ 1949904 h 3892987"/>
                <a:gd name="connsiteX224" fmla="*/ 2417364 w 8642179"/>
                <a:gd name="connsiteY224" fmla="*/ 2245179 h 3892987"/>
                <a:gd name="connsiteX225" fmla="*/ 2254532 w 8642179"/>
                <a:gd name="connsiteY225" fmla="*/ 2423205 h 3892987"/>
                <a:gd name="connsiteX226" fmla="*/ 2043394 w 8642179"/>
                <a:gd name="connsiteY226" fmla="*/ 2418216 h 3892987"/>
                <a:gd name="connsiteX227" fmla="*/ 1937260 w 8642179"/>
                <a:gd name="connsiteY227" fmla="*/ 2398486 h 3892987"/>
                <a:gd name="connsiteX228" fmla="*/ 1898479 w 8642179"/>
                <a:gd name="connsiteY228" fmla="*/ 2322060 h 3892987"/>
                <a:gd name="connsiteX229" fmla="*/ 1646293 w 8642179"/>
                <a:gd name="connsiteY229" fmla="*/ 2312307 h 3892987"/>
                <a:gd name="connsiteX230" fmla="*/ 1520881 w 8642179"/>
                <a:gd name="connsiteY230" fmla="*/ 2389868 h 3892987"/>
                <a:gd name="connsiteX231" fmla="*/ 1370522 w 8642179"/>
                <a:gd name="connsiteY231" fmla="*/ 2351315 h 3892987"/>
                <a:gd name="connsiteX232" fmla="*/ 1326979 w 8642179"/>
                <a:gd name="connsiteY232" fmla="*/ 2322286 h 3892987"/>
                <a:gd name="connsiteX233" fmla="*/ 1167322 w 8642179"/>
                <a:gd name="connsiteY233" fmla="*/ 2235200 h 3892987"/>
                <a:gd name="connsiteX234" fmla="*/ 993150 w 8642179"/>
                <a:gd name="connsiteY234" fmla="*/ 2148115 h 3892987"/>
                <a:gd name="connsiteX235" fmla="*/ 982038 w 8642179"/>
                <a:gd name="connsiteY235" fmla="*/ 2147661 h 3892987"/>
                <a:gd name="connsiteX236" fmla="*/ 804464 w 8642179"/>
                <a:gd name="connsiteY236" fmla="*/ 2090057 h 3892987"/>
                <a:gd name="connsiteX237" fmla="*/ 659322 w 8642179"/>
                <a:gd name="connsiteY237" fmla="*/ 1973943 h 3892987"/>
                <a:gd name="connsiteX238" fmla="*/ 524611 w 8642179"/>
                <a:gd name="connsiteY238" fmla="*/ 1896836 h 3892987"/>
                <a:gd name="connsiteX239" fmla="*/ 456122 w 8642179"/>
                <a:gd name="connsiteY239" fmla="*/ 1785257 h 3892987"/>
                <a:gd name="connsiteX240" fmla="*/ 325493 w 8642179"/>
                <a:gd name="connsiteY240" fmla="*/ 1727200 h 3892987"/>
                <a:gd name="connsiteX241" fmla="*/ 145879 w 8642179"/>
                <a:gd name="connsiteY241" fmla="*/ 1760765 h 3892987"/>
                <a:gd name="connsiteX242" fmla="*/ 6179 w 8642179"/>
                <a:gd name="connsiteY242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15436 w 8642179"/>
                <a:gd name="connsiteY180" fmla="*/ 609600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02522 w 8642179"/>
                <a:gd name="connsiteY179" fmla="*/ 638629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20236 w 8642179"/>
                <a:gd name="connsiteY178" fmla="*/ 653143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012122 w 8642179"/>
                <a:gd name="connsiteY175" fmla="*/ 696686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54743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65264 w 8642179"/>
                <a:gd name="connsiteY171" fmla="*/ 827315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694293 w 8642179"/>
                <a:gd name="connsiteY170" fmla="*/ 8708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824922 w 8642179"/>
                <a:gd name="connsiteY164" fmla="*/ 1306286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723322 w 8642179"/>
                <a:gd name="connsiteY168" fmla="*/ 1059543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45836 w 8642179"/>
                <a:gd name="connsiteY162" fmla="*/ 1393372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289379 w 8642179"/>
                <a:gd name="connsiteY161" fmla="*/ 136434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376464 w 8642179"/>
                <a:gd name="connsiteY160" fmla="*/ 1335315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20007 w 8642179"/>
                <a:gd name="connsiteY159" fmla="*/ 1306286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20007 w 8642179"/>
                <a:gd name="connsiteY158" fmla="*/ 1074057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05493 w 8642179"/>
                <a:gd name="connsiteY157" fmla="*/ 1030515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347436 w 8642179"/>
                <a:gd name="connsiteY156" fmla="*/ 943429 h 3892987"/>
                <a:gd name="connsiteX157" fmla="*/ 5472394 w 8642179"/>
                <a:gd name="connsiteY157" fmla="*/ 1045482 h 3892987"/>
                <a:gd name="connsiteX158" fmla="*/ 5481920 w 8642179"/>
                <a:gd name="connsiteY158" fmla="*/ 1196748 h 3892987"/>
                <a:gd name="connsiteX159" fmla="*/ 5509814 w 8642179"/>
                <a:gd name="connsiteY159" fmla="*/ 1330552 h 3892987"/>
                <a:gd name="connsiteX160" fmla="*/ 5351291 w 8642179"/>
                <a:gd name="connsiteY160" fmla="*/ 1383393 h 3892987"/>
                <a:gd name="connsiteX161" fmla="*/ 5207736 w 8642179"/>
                <a:gd name="connsiteY161" fmla="*/ 1436235 h 3892987"/>
                <a:gd name="connsiteX162" fmla="*/ 4955550 w 8642179"/>
                <a:gd name="connsiteY162" fmla="*/ 1364343 h 3892987"/>
                <a:gd name="connsiteX163" fmla="*/ 4905885 w 8642179"/>
                <a:gd name="connsiteY163" fmla="*/ 1282474 h 3892987"/>
                <a:gd name="connsiteX164" fmla="*/ 4781379 w 8642179"/>
                <a:gd name="connsiteY164" fmla="*/ 1291772 h 3892987"/>
                <a:gd name="connsiteX165" fmla="*/ 4737836 w 8642179"/>
                <a:gd name="connsiteY165" fmla="*/ 1204686 h 3892987"/>
                <a:gd name="connsiteX166" fmla="*/ 4708807 w 8642179"/>
                <a:gd name="connsiteY166" fmla="*/ 1161143 h 3892987"/>
                <a:gd name="connsiteX167" fmla="*/ 4699509 w 8642179"/>
                <a:gd name="connsiteY167" fmla="*/ 1030968 h 3892987"/>
                <a:gd name="connsiteX168" fmla="*/ 4752350 w 8642179"/>
                <a:gd name="connsiteY168" fmla="*/ 972457 h 3892987"/>
                <a:gd name="connsiteX169" fmla="*/ 4770493 w 8642179"/>
                <a:gd name="connsiteY169" fmla="*/ 908957 h 3892987"/>
                <a:gd name="connsiteX170" fmla="*/ 4674789 w 8642179"/>
                <a:gd name="connsiteY170" fmla="*/ 779690 h 3892987"/>
                <a:gd name="connsiteX171" fmla="*/ 4578179 w 8642179"/>
                <a:gd name="connsiteY171" fmla="*/ 798286 h 3892987"/>
                <a:gd name="connsiteX172" fmla="*/ 4491093 w 8642179"/>
                <a:gd name="connsiteY172" fmla="*/ 726168 h 3892987"/>
                <a:gd name="connsiteX173" fmla="*/ 4404007 w 8642179"/>
                <a:gd name="connsiteY173" fmla="*/ 711200 h 3892987"/>
                <a:gd name="connsiteX174" fmla="*/ 4150234 w 8642179"/>
                <a:gd name="connsiteY174" fmla="*/ 725261 h 3892987"/>
                <a:gd name="connsiteX175" fmla="*/ 3823436 w 8642179"/>
                <a:gd name="connsiteY175" fmla="*/ 682172 h 3892987"/>
                <a:gd name="connsiteX176" fmla="*/ 3750864 w 8642179"/>
                <a:gd name="connsiteY176" fmla="*/ 667657 h 3892987"/>
                <a:gd name="connsiteX177" fmla="*/ 3639286 w 8642179"/>
                <a:gd name="connsiteY177" fmla="*/ 676955 h 3892987"/>
                <a:gd name="connsiteX178" fmla="*/ 3416809 w 8642179"/>
                <a:gd name="connsiteY178" fmla="*/ 686254 h 3892987"/>
                <a:gd name="connsiteX179" fmla="*/ 3329724 w 8642179"/>
                <a:gd name="connsiteY179" fmla="*/ 604838 h 3892987"/>
                <a:gd name="connsiteX180" fmla="*/ 3228350 w 8642179"/>
                <a:gd name="connsiteY180" fmla="*/ 566057 h 3892987"/>
                <a:gd name="connsiteX181" fmla="*/ 3096587 w 8642179"/>
                <a:gd name="connsiteY181" fmla="*/ 569460 h 3892987"/>
                <a:gd name="connsiteX182" fmla="*/ 2971629 w 8642179"/>
                <a:gd name="connsiteY182" fmla="*/ 535895 h 3892987"/>
                <a:gd name="connsiteX183" fmla="*/ 2836918 w 8642179"/>
                <a:gd name="connsiteY183" fmla="*/ 492579 h 3892987"/>
                <a:gd name="connsiteX184" fmla="*/ 2812425 w 8642179"/>
                <a:gd name="connsiteY184" fmla="*/ 392340 h 3892987"/>
                <a:gd name="connsiteX185" fmla="*/ 2719897 w 8642179"/>
                <a:gd name="connsiteY185" fmla="*/ 420007 h 3892987"/>
                <a:gd name="connsiteX186" fmla="*/ 2604236 w 8642179"/>
                <a:gd name="connsiteY186" fmla="*/ 333829 h 3892987"/>
                <a:gd name="connsiteX187" fmla="*/ 2483359 w 8642179"/>
                <a:gd name="connsiteY187" fmla="*/ 328386 h 3892987"/>
                <a:gd name="connsiteX188" fmla="*/ 2371554 w 8642179"/>
                <a:gd name="connsiteY188" fmla="*/ 308655 h 3892987"/>
                <a:gd name="connsiteX189" fmla="*/ 2221194 w 8642179"/>
                <a:gd name="connsiteY189" fmla="*/ 361269 h 3892987"/>
                <a:gd name="connsiteX190" fmla="*/ 2015047 w 8642179"/>
                <a:gd name="connsiteY190" fmla="*/ 418647 h 3892987"/>
                <a:gd name="connsiteX191" fmla="*/ 1631779 w 8642179"/>
                <a:gd name="connsiteY191" fmla="*/ 261257 h 3892987"/>
                <a:gd name="connsiteX192" fmla="*/ 1370522 w 8642179"/>
                <a:gd name="connsiteY192" fmla="*/ 304800 h 3892987"/>
                <a:gd name="connsiteX193" fmla="*/ 1310197 w 8642179"/>
                <a:gd name="connsiteY193" fmla="*/ 271010 h 3892987"/>
                <a:gd name="connsiteX194" fmla="*/ 1233997 w 8642179"/>
                <a:gd name="connsiteY194" fmla="*/ 199572 h 3892987"/>
                <a:gd name="connsiteX195" fmla="*/ 1108811 w 8642179"/>
                <a:gd name="connsiteY195" fmla="*/ 184831 h 3892987"/>
                <a:gd name="connsiteX196" fmla="*/ 964575 w 8642179"/>
                <a:gd name="connsiteY196" fmla="*/ 231775 h 3892987"/>
                <a:gd name="connsiteX197" fmla="*/ 1036693 w 8642179"/>
                <a:gd name="connsiteY197" fmla="*/ 304800 h 3892987"/>
                <a:gd name="connsiteX198" fmla="*/ 1051207 w 8642179"/>
                <a:gd name="connsiteY198" fmla="*/ 362857 h 3892987"/>
                <a:gd name="connsiteX199" fmla="*/ 1094750 w 8642179"/>
                <a:gd name="connsiteY199" fmla="*/ 406400 h 3892987"/>
                <a:gd name="connsiteX200" fmla="*/ 1333782 w 8642179"/>
                <a:gd name="connsiteY200" fmla="*/ 412524 h 3892987"/>
                <a:gd name="connsiteX201" fmla="*/ 1296136 w 8642179"/>
                <a:gd name="connsiteY201" fmla="*/ 541791 h 3892987"/>
                <a:gd name="connsiteX202" fmla="*/ 1220163 w 8642179"/>
                <a:gd name="connsiteY202" fmla="*/ 682625 h 3892987"/>
                <a:gd name="connsiteX203" fmla="*/ 1201339 w 8642179"/>
                <a:gd name="connsiteY203" fmla="*/ 859517 h 3892987"/>
                <a:gd name="connsiteX204" fmla="*/ 1387304 w 8642179"/>
                <a:gd name="connsiteY204" fmla="*/ 938440 h 3892987"/>
                <a:gd name="connsiteX205" fmla="*/ 1181836 w 8642179"/>
                <a:gd name="connsiteY205" fmla="*/ 957943 h 3892987"/>
                <a:gd name="connsiteX206" fmla="*/ 1367119 w 8642179"/>
                <a:gd name="connsiteY206" fmla="*/ 1058636 h 3892987"/>
                <a:gd name="connsiteX207" fmla="*/ 1292054 w 8642179"/>
                <a:gd name="connsiteY207" fmla="*/ 1169761 h 3892987"/>
                <a:gd name="connsiteX208" fmla="*/ 1392746 w 8642179"/>
                <a:gd name="connsiteY208" fmla="*/ 1360716 h 3892987"/>
                <a:gd name="connsiteX209" fmla="*/ 1640850 w 8642179"/>
                <a:gd name="connsiteY209" fmla="*/ 1314677 h 3892987"/>
                <a:gd name="connsiteX210" fmla="*/ 1795292 w 8642179"/>
                <a:gd name="connsiteY210" fmla="*/ 1363210 h 3892987"/>
                <a:gd name="connsiteX211" fmla="*/ 1897572 w 8642179"/>
                <a:gd name="connsiteY211" fmla="*/ 1250043 h 3892987"/>
                <a:gd name="connsiteX212" fmla="*/ 2009831 w 8642179"/>
                <a:gd name="connsiteY212" fmla="*/ 1268187 h 3892987"/>
                <a:gd name="connsiteX213" fmla="*/ 2074464 w 8642179"/>
                <a:gd name="connsiteY213" fmla="*/ 1364796 h 3892987"/>
                <a:gd name="connsiteX214" fmla="*/ 2127532 w 8642179"/>
                <a:gd name="connsiteY214" fmla="*/ 1436461 h 3892987"/>
                <a:gd name="connsiteX215" fmla="*/ 2366337 w 8642179"/>
                <a:gd name="connsiteY215" fmla="*/ 1450975 h 3892987"/>
                <a:gd name="connsiteX216" fmla="*/ 2476782 w 8642179"/>
                <a:gd name="connsiteY216" fmla="*/ 1346428 h 3892987"/>
                <a:gd name="connsiteX217" fmla="*/ 2606050 w 8642179"/>
                <a:gd name="connsiteY217" fmla="*/ 1394279 h 3892987"/>
                <a:gd name="connsiteX218" fmla="*/ 2733957 w 8642179"/>
                <a:gd name="connsiteY218" fmla="*/ 1372054 h 3892987"/>
                <a:gd name="connsiteX219" fmla="*/ 2642789 w 8642179"/>
                <a:gd name="connsiteY219" fmla="*/ 1597252 h 3892987"/>
                <a:gd name="connsiteX220" fmla="*/ 2662292 w 8642179"/>
                <a:gd name="connsiteY220" fmla="*/ 1800680 h 3892987"/>
                <a:gd name="connsiteX221" fmla="*/ 2552983 w 8642179"/>
                <a:gd name="connsiteY221" fmla="*/ 1949904 h 3892987"/>
                <a:gd name="connsiteX222" fmla="*/ 2417364 w 8642179"/>
                <a:gd name="connsiteY222" fmla="*/ 2245179 h 3892987"/>
                <a:gd name="connsiteX223" fmla="*/ 2254532 w 8642179"/>
                <a:gd name="connsiteY223" fmla="*/ 2423205 h 3892987"/>
                <a:gd name="connsiteX224" fmla="*/ 2043394 w 8642179"/>
                <a:gd name="connsiteY224" fmla="*/ 2418216 h 3892987"/>
                <a:gd name="connsiteX225" fmla="*/ 1937260 w 8642179"/>
                <a:gd name="connsiteY225" fmla="*/ 2398486 h 3892987"/>
                <a:gd name="connsiteX226" fmla="*/ 1898479 w 8642179"/>
                <a:gd name="connsiteY226" fmla="*/ 2322060 h 3892987"/>
                <a:gd name="connsiteX227" fmla="*/ 1646293 w 8642179"/>
                <a:gd name="connsiteY227" fmla="*/ 2312307 h 3892987"/>
                <a:gd name="connsiteX228" fmla="*/ 1520881 w 8642179"/>
                <a:gd name="connsiteY228" fmla="*/ 2389868 h 3892987"/>
                <a:gd name="connsiteX229" fmla="*/ 1370522 w 8642179"/>
                <a:gd name="connsiteY229" fmla="*/ 2351315 h 3892987"/>
                <a:gd name="connsiteX230" fmla="*/ 1326979 w 8642179"/>
                <a:gd name="connsiteY230" fmla="*/ 2322286 h 3892987"/>
                <a:gd name="connsiteX231" fmla="*/ 1167322 w 8642179"/>
                <a:gd name="connsiteY231" fmla="*/ 2235200 h 3892987"/>
                <a:gd name="connsiteX232" fmla="*/ 993150 w 8642179"/>
                <a:gd name="connsiteY232" fmla="*/ 2148115 h 3892987"/>
                <a:gd name="connsiteX233" fmla="*/ 982038 w 8642179"/>
                <a:gd name="connsiteY233" fmla="*/ 2147661 h 3892987"/>
                <a:gd name="connsiteX234" fmla="*/ 804464 w 8642179"/>
                <a:gd name="connsiteY234" fmla="*/ 2090057 h 3892987"/>
                <a:gd name="connsiteX235" fmla="*/ 659322 w 8642179"/>
                <a:gd name="connsiteY235" fmla="*/ 1973943 h 3892987"/>
                <a:gd name="connsiteX236" fmla="*/ 524611 w 8642179"/>
                <a:gd name="connsiteY236" fmla="*/ 1896836 h 3892987"/>
                <a:gd name="connsiteX237" fmla="*/ 456122 w 8642179"/>
                <a:gd name="connsiteY237" fmla="*/ 1785257 h 3892987"/>
                <a:gd name="connsiteX238" fmla="*/ 325493 w 8642179"/>
                <a:gd name="connsiteY238" fmla="*/ 1727200 h 3892987"/>
                <a:gd name="connsiteX239" fmla="*/ 145879 w 8642179"/>
                <a:gd name="connsiteY239" fmla="*/ 1760765 h 3892987"/>
                <a:gd name="connsiteX240" fmla="*/ 6179 w 8642179"/>
                <a:gd name="connsiteY24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47436 w 8642179"/>
                <a:gd name="connsiteY155" fmla="*/ 783772 h 3892987"/>
                <a:gd name="connsiteX156" fmla="*/ 5452211 w 8642179"/>
                <a:gd name="connsiteY156" fmla="*/ 943429 h 3892987"/>
                <a:gd name="connsiteX157" fmla="*/ 5472394 w 8642179"/>
                <a:gd name="connsiteY157" fmla="*/ 1045482 h 3892987"/>
                <a:gd name="connsiteX158" fmla="*/ 5481920 w 8642179"/>
                <a:gd name="connsiteY158" fmla="*/ 1196748 h 3892987"/>
                <a:gd name="connsiteX159" fmla="*/ 5509814 w 8642179"/>
                <a:gd name="connsiteY159" fmla="*/ 1330552 h 3892987"/>
                <a:gd name="connsiteX160" fmla="*/ 5351291 w 8642179"/>
                <a:gd name="connsiteY160" fmla="*/ 1383393 h 3892987"/>
                <a:gd name="connsiteX161" fmla="*/ 5207736 w 8642179"/>
                <a:gd name="connsiteY161" fmla="*/ 1436235 h 3892987"/>
                <a:gd name="connsiteX162" fmla="*/ 4955550 w 8642179"/>
                <a:gd name="connsiteY162" fmla="*/ 1364343 h 3892987"/>
                <a:gd name="connsiteX163" fmla="*/ 4905885 w 8642179"/>
                <a:gd name="connsiteY163" fmla="*/ 1282474 h 3892987"/>
                <a:gd name="connsiteX164" fmla="*/ 4781379 w 8642179"/>
                <a:gd name="connsiteY164" fmla="*/ 1291772 h 3892987"/>
                <a:gd name="connsiteX165" fmla="*/ 4737836 w 8642179"/>
                <a:gd name="connsiteY165" fmla="*/ 1204686 h 3892987"/>
                <a:gd name="connsiteX166" fmla="*/ 4708807 w 8642179"/>
                <a:gd name="connsiteY166" fmla="*/ 1161143 h 3892987"/>
                <a:gd name="connsiteX167" fmla="*/ 4699509 w 8642179"/>
                <a:gd name="connsiteY167" fmla="*/ 1030968 h 3892987"/>
                <a:gd name="connsiteX168" fmla="*/ 4752350 w 8642179"/>
                <a:gd name="connsiteY168" fmla="*/ 972457 h 3892987"/>
                <a:gd name="connsiteX169" fmla="*/ 4770493 w 8642179"/>
                <a:gd name="connsiteY169" fmla="*/ 908957 h 3892987"/>
                <a:gd name="connsiteX170" fmla="*/ 4674789 w 8642179"/>
                <a:gd name="connsiteY170" fmla="*/ 779690 h 3892987"/>
                <a:gd name="connsiteX171" fmla="*/ 4578179 w 8642179"/>
                <a:gd name="connsiteY171" fmla="*/ 798286 h 3892987"/>
                <a:gd name="connsiteX172" fmla="*/ 4491093 w 8642179"/>
                <a:gd name="connsiteY172" fmla="*/ 726168 h 3892987"/>
                <a:gd name="connsiteX173" fmla="*/ 4404007 w 8642179"/>
                <a:gd name="connsiteY173" fmla="*/ 711200 h 3892987"/>
                <a:gd name="connsiteX174" fmla="*/ 4150234 w 8642179"/>
                <a:gd name="connsiteY174" fmla="*/ 725261 h 3892987"/>
                <a:gd name="connsiteX175" fmla="*/ 3823436 w 8642179"/>
                <a:gd name="connsiteY175" fmla="*/ 682172 h 3892987"/>
                <a:gd name="connsiteX176" fmla="*/ 3750864 w 8642179"/>
                <a:gd name="connsiteY176" fmla="*/ 667657 h 3892987"/>
                <a:gd name="connsiteX177" fmla="*/ 3639286 w 8642179"/>
                <a:gd name="connsiteY177" fmla="*/ 676955 h 3892987"/>
                <a:gd name="connsiteX178" fmla="*/ 3416809 w 8642179"/>
                <a:gd name="connsiteY178" fmla="*/ 686254 h 3892987"/>
                <a:gd name="connsiteX179" fmla="*/ 3329724 w 8642179"/>
                <a:gd name="connsiteY179" fmla="*/ 604838 h 3892987"/>
                <a:gd name="connsiteX180" fmla="*/ 3228350 w 8642179"/>
                <a:gd name="connsiteY180" fmla="*/ 566057 h 3892987"/>
                <a:gd name="connsiteX181" fmla="*/ 3096587 w 8642179"/>
                <a:gd name="connsiteY181" fmla="*/ 569460 h 3892987"/>
                <a:gd name="connsiteX182" fmla="*/ 2971629 w 8642179"/>
                <a:gd name="connsiteY182" fmla="*/ 535895 h 3892987"/>
                <a:gd name="connsiteX183" fmla="*/ 2836918 w 8642179"/>
                <a:gd name="connsiteY183" fmla="*/ 492579 h 3892987"/>
                <a:gd name="connsiteX184" fmla="*/ 2812425 w 8642179"/>
                <a:gd name="connsiteY184" fmla="*/ 392340 h 3892987"/>
                <a:gd name="connsiteX185" fmla="*/ 2719897 w 8642179"/>
                <a:gd name="connsiteY185" fmla="*/ 420007 h 3892987"/>
                <a:gd name="connsiteX186" fmla="*/ 2604236 w 8642179"/>
                <a:gd name="connsiteY186" fmla="*/ 333829 h 3892987"/>
                <a:gd name="connsiteX187" fmla="*/ 2483359 w 8642179"/>
                <a:gd name="connsiteY187" fmla="*/ 328386 h 3892987"/>
                <a:gd name="connsiteX188" fmla="*/ 2371554 w 8642179"/>
                <a:gd name="connsiteY188" fmla="*/ 308655 h 3892987"/>
                <a:gd name="connsiteX189" fmla="*/ 2221194 w 8642179"/>
                <a:gd name="connsiteY189" fmla="*/ 361269 h 3892987"/>
                <a:gd name="connsiteX190" fmla="*/ 2015047 w 8642179"/>
                <a:gd name="connsiteY190" fmla="*/ 418647 h 3892987"/>
                <a:gd name="connsiteX191" fmla="*/ 1631779 w 8642179"/>
                <a:gd name="connsiteY191" fmla="*/ 261257 h 3892987"/>
                <a:gd name="connsiteX192" fmla="*/ 1370522 w 8642179"/>
                <a:gd name="connsiteY192" fmla="*/ 304800 h 3892987"/>
                <a:gd name="connsiteX193" fmla="*/ 1310197 w 8642179"/>
                <a:gd name="connsiteY193" fmla="*/ 271010 h 3892987"/>
                <a:gd name="connsiteX194" fmla="*/ 1233997 w 8642179"/>
                <a:gd name="connsiteY194" fmla="*/ 199572 h 3892987"/>
                <a:gd name="connsiteX195" fmla="*/ 1108811 w 8642179"/>
                <a:gd name="connsiteY195" fmla="*/ 184831 h 3892987"/>
                <a:gd name="connsiteX196" fmla="*/ 964575 w 8642179"/>
                <a:gd name="connsiteY196" fmla="*/ 231775 h 3892987"/>
                <a:gd name="connsiteX197" fmla="*/ 1036693 w 8642179"/>
                <a:gd name="connsiteY197" fmla="*/ 304800 h 3892987"/>
                <a:gd name="connsiteX198" fmla="*/ 1051207 w 8642179"/>
                <a:gd name="connsiteY198" fmla="*/ 362857 h 3892987"/>
                <a:gd name="connsiteX199" fmla="*/ 1094750 w 8642179"/>
                <a:gd name="connsiteY199" fmla="*/ 406400 h 3892987"/>
                <a:gd name="connsiteX200" fmla="*/ 1333782 w 8642179"/>
                <a:gd name="connsiteY200" fmla="*/ 412524 h 3892987"/>
                <a:gd name="connsiteX201" fmla="*/ 1296136 w 8642179"/>
                <a:gd name="connsiteY201" fmla="*/ 541791 h 3892987"/>
                <a:gd name="connsiteX202" fmla="*/ 1220163 w 8642179"/>
                <a:gd name="connsiteY202" fmla="*/ 682625 h 3892987"/>
                <a:gd name="connsiteX203" fmla="*/ 1201339 w 8642179"/>
                <a:gd name="connsiteY203" fmla="*/ 859517 h 3892987"/>
                <a:gd name="connsiteX204" fmla="*/ 1387304 w 8642179"/>
                <a:gd name="connsiteY204" fmla="*/ 938440 h 3892987"/>
                <a:gd name="connsiteX205" fmla="*/ 1181836 w 8642179"/>
                <a:gd name="connsiteY205" fmla="*/ 957943 h 3892987"/>
                <a:gd name="connsiteX206" fmla="*/ 1367119 w 8642179"/>
                <a:gd name="connsiteY206" fmla="*/ 1058636 h 3892987"/>
                <a:gd name="connsiteX207" fmla="*/ 1292054 w 8642179"/>
                <a:gd name="connsiteY207" fmla="*/ 1169761 h 3892987"/>
                <a:gd name="connsiteX208" fmla="*/ 1392746 w 8642179"/>
                <a:gd name="connsiteY208" fmla="*/ 1360716 h 3892987"/>
                <a:gd name="connsiteX209" fmla="*/ 1640850 w 8642179"/>
                <a:gd name="connsiteY209" fmla="*/ 1314677 h 3892987"/>
                <a:gd name="connsiteX210" fmla="*/ 1795292 w 8642179"/>
                <a:gd name="connsiteY210" fmla="*/ 1363210 h 3892987"/>
                <a:gd name="connsiteX211" fmla="*/ 1897572 w 8642179"/>
                <a:gd name="connsiteY211" fmla="*/ 1250043 h 3892987"/>
                <a:gd name="connsiteX212" fmla="*/ 2009831 w 8642179"/>
                <a:gd name="connsiteY212" fmla="*/ 1268187 h 3892987"/>
                <a:gd name="connsiteX213" fmla="*/ 2074464 w 8642179"/>
                <a:gd name="connsiteY213" fmla="*/ 1364796 h 3892987"/>
                <a:gd name="connsiteX214" fmla="*/ 2127532 w 8642179"/>
                <a:gd name="connsiteY214" fmla="*/ 1436461 h 3892987"/>
                <a:gd name="connsiteX215" fmla="*/ 2366337 w 8642179"/>
                <a:gd name="connsiteY215" fmla="*/ 1450975 h 3892987"/>
                <a:gd name="connsiteX216" fmla="*/ 2476782 w 8642179"/>
                <a:gd name="connsiteY216" fmla="*/ 1346428 h 3892987"/>
                <a:gd name="connsiteX217" fmla="*/ 2606050 w 8642179"/>
                <a:gd name="connsiteY217" fmla="*/ 1394279 h 3892987"/>
                <a:gd name="connsiteX218" fmla="*/ 2733957 w 8642179"/>
                <a:gd name="connsiteY218" fmla="*/ 1372054 h 3892987"/>
                <a:gd name="connsiteX219" fmla="*/ 2642789 w 8642179"/>
                <a:gd name="connsiteY219" fmla="*/ 1597252 h 3892987"/>
                <a:gd name="connsiteX220" fmla="*/ 2662292 w 8642179"/>
                <a:gd name="connsiteY220" fmla="*/ 1800680 h 3892987"/>
                <a:gd name="connsiteX221" fmla="*/ 2552983 w 8642179"/>
                <a:gd name="connsiteY221" fmla="*/ 1949904 h 3892987"/>
                <a:gd name="connsiteX222" fmla="*/ 2417364 w 8642179"/>
                <a:gd name="connsiteY222" fmla="*/ 2245179 h 3892987"/>
                <a:gd name="connsiteX223" fmla="*/ 2254532 w 8642179"/>
                <a:gd name="connsiteY223" fmla="*/ 2423205 h 3892987"/>
                <a:gd name="connsiteX224" fmla="*/ 2043394 w 8642179"/>
                <a:gd name="connsiteY224" fmla="*/ 2418216 h 3892987"/>
                <a:gd name="connsiteX225" fmla="*/ 1937260 w 8642179"/>
                <a:gd name="connsiteY225" fmla="*/ 2398486 h 3892987"/>
                <a:gd name="connsiteX226" fmla="*/ 1898479 w 8642179"/>
                <a:gd name="connsiteY226" fmla="*/ 2322060 h 3892987"/>
                <a:gd name="connsiteX227" fmla="*/ 1646293 w 8642179"/>
                <a:gd name="connsiteY227" fmla="*/ 2312307 h 3892987"/>
                <a:gd name="connsiteX228" fmla="*/ 1520881 w 8642179"/>
                <a:gd name="connsiteY228" fmla="*/ 2389868 h 3892987"/>
                <a:gd name="connsiteX229" fmla="*/ 1370522 w 8642179"/>
                <a:gd name="connsiteY229" fmla="*/ 2351315 h 3892987"/>
                <a:gd name="connsiteX230" fmla="*/ 1326979 w 8642179"/>
                <a:gd name="connsiteY230" fmla="*/ 2322286 h 3892987"/>
                <a:gd name="connsiteX231" fmla="*/ 1167322 w 8642179"/>
                <a:gd name="connsiteY231" fmla="*/ 2235200 h 3892987"/>
                <a:gd name="connsiteX232" fmla="*/ 993150 w 8642179"/>
                <a:gd name="connsiteY232" fmla="*/ 2148115 h 3892987"/>
                <a:gd name="connsiteX233" fmla="*/ 982038 w 8642179"/>
                <a:gd name="connsiteY233" fmla="*/ 2147661 h 3892987"/>
                <a:gd name="connsiteX234" fmla="*/ 804464 w 8642179"/>
                <a:gd name="connsiteY234" fmla="*/ 2090057 h 3892987"/>
                <a:gd name="connsiteX235" fmla="*/ 659322 w 8642179"/>
                <a:gd name="connsiteY235" fmla="*/ 1973943 h 3892987"/>
                <a:gd name="connsiteX236" fmla="*/ 524611 w 8642179"/>
                <a:gd name="connsiteY236" fmla="*/ 1896836 h 3892987"/>
                <a:gd name="connsiteX237" fmla="*/ 456122 w 8642179"/>
                <a:gd name="connsiteY237" fmla="*/ 1785257 h 3892987"/>
                <a:gd name="connsiteX238" fmla="*/ 325493 w 8642179"/>
                <a:gd name="connsiteY238" fmla="*/ 1727200 h 3892987"/>
                <a:gd name="connsiteX239" fmla="*/ 145879 w 8642179"/>
                <a:gd name="connsiteY239" fmla="*/ 1760765 h 3892987"/>
                <a:gd name="connsiteX240" fmla="*/ 6179 w 8642179"/>
                <a:gd name="connsiteY24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328386 w 8642179"/>
                <a:gd name="connsiteY155" fmla="*/ 831397 h 3892987"/>
                <a:gd name="connsiteX156" fmla="*/ 5452211 w 8642179"/>
                <a:gd name="connsiteY156" fmla="*/ 943429 h 3892987"/>
                <a:gd name="connsiteX157" fmla="*/ 5472394 w 8642179"/>
                <a:gd name="connsiteY157" fmla="*/ 1045482 h 3892987"/>
                <a:gd name="connsiteX158" fmla="*/ 5481920 w 8642179"/>
                <a:gd name="connsiteY158" fmla="*/ 1196748 h 3892987"/>
                <a:gd name="connsiteX159" fmla="*/ 5509814 w 8642179"/>
                <a:gd name="connsiteY159" fmla="*/ 1330552 h 3892987"/>
                <a:gd name="connsiteX160" fmla="*/ 5351291 w 8642179"/>
                <a:gd name="connsiteY160" fmla="*/ 1383393 h 3892987"/>
                <a:gd name="connsiteX161" fmla="*/ 5207736 w 8642179"/>
                <a:gd name="connsiteY161" fmla="*/ 1436235 h 3892987"/>
                <a:gd name="connsiteX162" fmla="*/ 4955550 w 8642179"/>
                <a:gd name="connsiteY162" fmla="*/ 1364343 h 3892987"/>
                <a:gd name="connsiteX163" fmla="*/ 4905885 w 8642179"/>
                <a:gd name="connsiteY163" fmla="*/ 1282474 h 3892987"/>
                <a:gd name="connsiteX164" fmla="*/ 4781379 w 8642179"/>
                <a:gd name="connsiteY164" fmla="*/ 1291772 h 3892987"/>
                <a:gd name="connsiteX165" fmla="*/ 4737836 w 8642179"/>
                <a:gd name="connsiteY165" fmla="*/ 1204686 h 3892987"/>
                <a:gd name="connsiteX166" fmla="*/ 4708807 w 8642179"/>
                <a:gd name="connsiteY166" fmla="*/ 1161143 h 3892987"/>
                <a:gd name="connsiteX167" fmla="*/ 4699509 w 8642179"/>
                <a:gd name="connsiteY167" fmla="*/ 1030968 h 3892987"/>
                <a:gd name="connsiteX168" fmla="*/ 4752350 w 8642179"/>
                <a:gd name="connsiteY168" fmla="*/ 972457 h 3892987"/>
                <a:gd name="connsiteX169" fmla="*/ 4770493 w 8642179"/>
                <a:gd name="connsiteY169" fmla="*/ 908957 h 3892987"/>
                <a:gd name="connsiteX170" fmla="*/ 4674789 w 8642179"/>
                <a:gd name="connsiteY170" fmla="*/ 779690 h 3892987"/>
                <a:gd name="connsiteX171" fmla="*/ 4578179 w 8642179"/>
                <a:gd name="connsiteY171" fmla="*/ 798286 h 3892987"/>
                <a:gd name="connsiteX172" fmla="*/ 4491093 w 8642179"/>
                <a:gd name="connsiteY172" fmla="*/ 726168 h 3892987"/>
                <a:gd name="connsiteX173" fmla="*/ 4404007 w 8642179"/>
                <a:gd name="connsiteY173" fmla="*/ 711200 h 3892987"/>
                <a:gd name="connsiteX174" fmla="*/ 4150234 w 8642179"/>
                <a:gd name="connsiteY174" fmla="*/ 725261 h 3892987"/>
                <a:gd name="connsiteX175" fmla="*/ 3823436 w 8642179"/>
                <a:gd name="connsiteY175" fmla="*/ 682172 h 3892987"/>
                <a:gd name="connsiteX176" fmla="*/ 3750864 w 8642179"/>
                <a:gd name="connsiteY176" fmla="*/ 667657 h 3892987"/>
                <a:gd name="connsiteX177" fmla="*/ 3639286 w 8642179"/>
                <a:gd name="connsiteY177" fmla="*/ 676955 h 3892987"/>
                <a:gd name="connsiteX178" fmla="*/ 3416809 w 8642179"/>
                <a:gd name="connsiteY178" fmla="*/ 686254 h 3892987"/>
                <a:gd name="connsiteX179" fmla="*/ 3329724 w 8642179"/>
                <a:gd name="connsiteY179" fmla="*/ 604838 h 3892987"/>
                <a:gd name="connsiteX180" fmla="*/ 3228350 w 8642179"/>
                <a:gd name="connsiteY180" fmla="*/ 566057 h 3892987"/>
                <a:gd name="connsiteX181" fmla="*/ 3096587 w 8642179"/>
                <a:gd name="connsiteY181" fmla="*/ 569460 h 3892987"/>
                <a:gd name="connsiteX182" fmla="*/ 2971629 w 8642179"/>
                <a:gd name="connsiteY182" fmla="*/ 535895 h 3892987"/>
                <a:gd name="connsiteX183" fmla="*/ 2836918 w 8642179"/>
                <a:gd name="connsiteY183" fmla="*/ 492579 h 3892987"/>
                <a:gd name="connsiteX184" fmla="*/ 2812425 w 8642179"/>
                <a:gd name="connsiteY184" fmla="*/ 392340 h 3892987"/>
                <a:gd name="connsiteX185" fmla="*/ 2719897 w 8642179"/>
                <a:gd name="connsiteY185" fmla="*/ 420007 h 3892987"/>
                <a:gd name="connsiteX186" fmla="*/ 2604236 w 8642179"/>
                <a:gd name="connsiteY186" fmla="*/ 333829 h 3892987"/>
                <a:gd name="connsiteX187" fmla="*/ 2483359 w 8642179"/>
                <a:gd name="connsiteY187" fmla="*/ 328386 h 3892987"/>
                <a:gd name="connsiteX188" fmla="*/ 2371554 w 8642179"/>
                <a:gd name="connsiteY188" fmla="*/ 308655 h 3892987"/>
                <a:gd name="connsiteX189" fmla="*/ 2221194 w 8642179"/>
                <a:gd name="connsiteY189" fmla="*/ 361269 h 3892987"/>
                <a:gd name="connsiteX190" fmla="*/ 2015047 w 8642179"/>
                <a:gd name="connsiteY190" fmla="*/ 418647 h 3892987"/>
                <a:gd name="connsiteX191" fmla="*/ 1631779 w 8642179"/>
                <a:gd name="connsiteY191" fmla="*/ 261257 h 3892987"/>
                <a:gd name="connsiteX192" fmla="*/ 1370522 w 8642179"/>
                <a:gd name="connsiteY192" fmla="*/ 304800 h 3892987"/>
                <a:gd name="connsiteX193" fmla="*/ 1310197 w 8642179"/>
                <a:gd name="connsiteY193" fmla="*/ 271010 h 3892987"/>
                <a:gd name="connsiteX194" fmla="*/ 1233997 w 8642179"/>
                <a:gd name="connsiteY194" fmla="*/ 199572 h 3892987"/>
                <a:gd name="connsiteX195" fmla="*/ 1108811 w 8642179"/>
                <a:gd name="connsiteY195" fmla="*/ 184831 h 3892987"/>
                <a:gd name="connsiteX196" fmla="*/ 964575 w 8642179"/>
                <a:gd name="connsiteY196" fmla="*/ 231775 h 3892987"/>
                <a:gd name="connsiteX197" fmla="*/ 1036693 w 8642179"/>
                <a:gd name="connsiteY197" fmla="*/ 304800 h 3892987"/>
                <a:gd name="connsiteX198" fmla="*/ 1051207 w 8642179"/>
                <a:gd name="connsiteY198" fmla="*/ 362857 h 3892987"/>
                <a:gd name="connsiteX199" fmla="*/ 1094750 w 8642179"/>
                <a:gd name="connsiteY199" fmla="*/ 406400 h 3892987"/>
                <a:gd name="connsiteX200" fmla="*/ 1333782 w 8642179"/>
                <a:gd name="connsiteY200" fmla="*/ 412524 h 3892987"/>
                <a:gd name="connsiteX201" fmla="*/ 1296136 w 8642179"/>
                <a:gd name="connsiteY201" fmla="*/ 541791 h 3892987"/>
                <a:gd name="connsiteX202" fmla="*/ 1220163 w 8642179"/>
                <a:gd name="connsiteY202" fmla="*/ 682625 h 3892987"/>
                <a:gd name="connsiteX203" fmla="*/ 1201339 w 8642179"/>
                <a:gd name="connsiteY203" fmla="*/ 859517 h 3892987"/>
                <a:gd name="connsiteX204" fmla="*/ 1387304 w 8642179"/>
                <a:gd name="connsiteY204" fmla="*/ 938440 h 3892987"/>
                <a:gd name="connsiteX205" fmla="*/ 1181836 w 8642179"/>
                <a:gd name="connsiteY205" fmla="*/ 957943 h 3892987"/>
                <a:gd name="connsiteX206" fmla="*/ 1367119 w 8642179"/>
                <a:gd name="connsiteY206" fmla="*/ 1058636 h 3892987"/>
                <a:gd name="connsiteX207" fmla="*/ 1292054 w 8642179"/>
                <a:gd name="connsiteY207" fmla="*/ 1169761 h 3892987"/>
                <a:gd name="connsiteX208" fmla="*/ 1392746 w 8642179"/>
                <a:gd name="connsiteY208" fmla="*/ 1360716 h 3892987"/>
                <a:gd name="connsiteX209" fmla="*/ 1640850 w 8642179"/>
                <a:gd name="connsiteY209" fmla="*/ 1314677 h 3892987"/>
                <a:gd name="connsiteX210" fmla="*/ 1795292 w 8642179"/>
                <a:gd name="connsiteY210" fmla="*/ 1363210 h 3892987"/>
                <a:gd name="connsiteX211" fmla="*/ 1897572 w 8642179"/>
                <a:gd name="connsiteY211" fmla="*/ 1250043 h 3892987"/>
                <a:gd name="connsiteX212" fmla="*/ 2009831 w 8642179"/>
                <a:gd name="connsiteY212" fmla="*/ 1268187 h 3892987"/>
                <a:gd name="connsiteX213" fmla="*/ 2074464 w 8642179"/>
                <a:gd name="connsiteY213" fmla="*/ 1364796 h 3892987"/>
                <a:gd name="connsiteX214" fmla="*/ 2127532 w 8642179"/>
                <a:gd name="connsiteY214" fmla="*/ 1436461 h 3892987"/>
                <a:gd name="connsiteX215" fmla="*/ 2366337 w 8642179"/>
                <a:gd name="connsiteY215" fmla="*/ 1450975 h 3892987"/>
                <a:gd name="connsiteX216" fmla="*/ 2476782 w 8642179"/>
                <a:gd name="connsiteY216" fmla="*/ 1346428 h 3892987"/>
                <a:gd name="connsiteX217" fmla="*/ 2606050 w 8642179"/>
                <a:gd name="connsiteY217" fmla="*/ 1394279 h 3892987"/>
                <a:gd name="connsiteX218" fmla="*/ 2733957 w 8642179"/>
                <a:gd name="connsiteY218" fmla="*/ 1372054 h 3892987"/>
                <a:gd name="connsiteX219" fmla="*/ 2642789 w 8642179"/>
                <a:gd name="connsiteY219" fmla="*/ 1597252 h 3892987"/>
                <a:gd name="connsiteX220" fmla="*/ 2662292 w 8642179"/>
                <a:gd name="connsiteY220" fmla="*/ 1800680 h 3892987"/>
                <a:gd name="connsiteX221" fmla="*/ 2552983 w 8642179"/>
                <a:gd name="connsiteY221" fmla="*/ 1949904 h 3892987"/>
                <a:gd name="connsiteX222" fmla="*/ 2417364 w 8642179"/>
                <a:gd name="connsiteY222" fmla="*/ 2245179 h 3892987"/>
                <a:gd name="connsiteX223" fmla="*/ 2254532 w 8642179"/>
                <a:gd name="connsiteY223" fmla="*/ 2423205 h 3892987"/>
                <a:gd name="connsiteX224" fmla="*/ 2043394 w 8642179"/>
                <a:gd name="connsiteY224" fmla="*/ 2418216 h 3892987"/>
                <a:gd name="connsiteX225" fmla="*/ 1937260 w 8642179"/>
                <a:gd name="connsiteY225" fmla="*/ 2398486 h 3892987"/>
                <a:gd name="connsiteX226" fmla="*/ 1898479 w 8642179"/>
                <a:gd name="connsiteY226" fmla="*/ 2322060 h 3892987"/>
                <a:gd name="connsiteX227" fmla="*/ 1646293 w 8642179"/>
                <a:gd name="connsiteY227" fmla="*/ 2312307 h 3892987"/>
                <a:gd name="connsiteX228" fmla="*/ 1520881 w 8642179"/>
                <a:gd name="connsiteY228" fmla="*/ 2389868 h 3892987"/>
                <a:gd name="connsiteX229" fmla="*/ 1370522 w 8642179"/>
                <a:gd name="connsiteY229" fmla="*/ 2351315 h 3892987"/>
                <a:gd name="connsiteX230" fmla="*/ 1326979 w 8642179"/>
                <a:gd name="connsiteY230" fmla="*/ 2322286 h 3892987"/>
                <a:gd name="connsiteX231" fmla="*/ 1167322 w 8642179"/>
                <a:gd name="connsiteY231" fmla="*/ 2235200 h 3892987"/>
                <a:gd name="connsiteX232" fmla="*/ 993150 w 8642179"/>
                <a:gd name="connsiteY232" fmla="*/ 2148115 h 3892987"/>
                <a:gd name="connsiteX233" fmla="*/ 982038 w 8642179"/>
                <a:gd name="connsiteY233" fmla="*/ 2147661 h 3892987"/>
                <a:gd name="connsiteX234" fmla="*/ 804464 w 8642179"/>
                <a:gd name="connsiteY234" fmla="*/ 2090057 h 3892987"/>
                <a:gd name="connsiteX235" fmla="*/ 659322 w 8642179"/>
                <a:gd name="connsiteY235" fmla="*/ 1973943 h 3892987"/>
                <a:gd name="connsiteX236" fmla="*/ 524611 w 8642179"/>
                <a:gd name="connsiteY236" fmla="*/ 1896836 h 3892987"/>
                <a:gd name="connsiteX237" fmla="*/ 456122 w 8642179"/>
                <a:gd name="connsiteY237" fmla="*/ 1785257 h 3892987"/>
                <a:gd name="connsiteX238" fmla="*/ 325493 w 8642179"/>
                <a:gd name="connsiteY238" fmla="*/ 1727200 h 3892987"/>
                <a:gd name="connsiteX239" fmla="*/ 145879 w 8642179"/>
                <a:gd name="connsiteY239" fmla="*/ 1760765 h 3892987"/>
                <a:gd name="connsiteX240" fmla="*/ 6179 w 8642179"/>
                <a:gd name="connsiteY24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405493 w 8642179"/>
                <a:gd name="connsiteY155" fmla="*/ 739550 h 3892987"/>
                <a:gd name="connsiteX156" fmla="*/ 5328386 w 8642179"/>
                <a:gd name="connsiteY156" fmla="*/ 831397 h 3892987"/>
                <a:gd name="connsiteX157" fmla="*/ 5452211 w 8642179"/>
                <a:gd name="connsiteY157" fmla="*/ 943429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637722 w 8642179"/>
                <a:gd name="connsiteY154" fmla="*/ 769257 h 3892987"/>
                <a:gd name="connsiteX155" fmla="*/ 5405493 w 8642179"/>
                <a:gd name="connsiteY155" fmla="*/ 739550 h 3892987"/>
                <a:gd name="connsiteX156" fmla="*/ 5328386 w 8642179"/>
                <a:gd name="connsiteY156" fmla="*/ 831397 h 3892987"/>
                <a:gd name="connsiteX157" fmla="*/ 5452211 w 8642179"/>
                <a:gd name="connsiteY157" fmla="*/ 943429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26407 w 8642179"/>
                <a:gd name="connsiteY151" fmla="*/ 493486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571047 w 8642179"/>
                <a:gd name="connsiteY154" fmla="*/ 821645 h 3892987"/>
                <a:gd name="connsiteX155" fmla="*/ 5405493 w 8642179"/>
                <a:gd name="connsiteY155" fmla="*/ 739550 h 3892987"/>
                <a:gd name="connsiteX156" fmla="*/ 5328386 w 8642179"/>
                <a:gd name="connsiteY156" fmla="*/ 831397 h 3892987"/>
                <a:gd name="connsiteX157" fmla="*/ 5452211 w 8642179"/>
                <a:gd name="connsiteY157" fmla="*/ 943429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40922 w 8642179"/>
                <a:gd name="connsiteY149" fmla="*/ 290286 h 3892987"/>
                <a:gd name="connsiteX150" fmla="*/ 5811893 w 8642179"/>
                <a:gd name="connsiteY150" fmla="*/ 377372 h 3892987"/>
                <a:gd name="connsiteX151" fmla="*/ 5850219 w 8642179"/>
                <a:gd name="connsiteY151" fmla="*/ 483961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571047 w 8642179"/>
                <a:gd name="connsiteY154" fmla="*/ 821645 h 3892987"/>
                <a:gd name="connsiteX155" fmla="*/ 5405493 w 8642179"/>
                <a:gd name="connsiteY155" fmla="*/ 739550 h 3892987"/>
                <a:gd name="connsiteX156" fmla="*/ 5328386 w 8642179"/>
                <a:gd name="connsiteY156" fmla="*/ 831397 h 3892987"/>
                <a:gd name="connsiteX157" fmla="*/ 5452211 w 8642179"/>
                <a:gd name="connsiteY157" fmla="*/ 943429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8979 w 8642179"/>
                <a:gd name="connsiteY148" fmla="*/ 203200 h 3892987"/>
                <a:gd name="connsiteX149" fmla="*/ 5812347 w 8642179"/>
                <a:gd name="connsiteY149" fmla="*/ 261711 h 3892987"/>
                <a:gd name="connsiteX150" fmla="*/ 5811893 w 8642179"/>
                <a:gd name="connsiteY150" fmla="*/ 377372 h 3892987"/>
                <a:gd name="connsiteX151" fmla="*/ 5850219 w 8642179"/>
                <a:gd name="connsiteY151" fmla="*/ 483961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571047 w 8642179"/>
                <a:gd name="connsiteY154" fmla="*/ 821645 h 3892987"/>
                <a:gd name="connsiteX155" fmla="*/ 5405493 w 8642179"/>
                <a:gd name="connsiteY155" fmla="*/ 739550 h 3892987"/>
                <a:gd name="connsiteX156" fmla="*/ 5328386 w 8642179"/>
                <a:gd name="connsiteY156" fmla="*/ 831397 h 3892987"/>
                <a:gd name="connsiteX157" fmla="*/ 5452211 w 8642179"/>
                <a:gd name="connsiteY157" fmla="*/ 943429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986064 w 8642179"/>
                <a:gd name="connsiteY147" fmla="*/ 159657 h 3892987"/>
                <a:gd name="connsiteX148" fmla="*/ 5894216 w 8642179"/>
                <a:gd name="connsiteY148" fmla="*/ 184150 h 3892987"/>
                <a:gd name="connsiteX149" fmla="*/ 5812347 w 8642179"/>
                <a:gd name="connsiteY149" fmla="*/ 261711 h 3892987"/>
                <a:gd name="connsiteX150" fmla="*/ 5811893 w 8642179"/>
                <a:gd name="connsiteY150" fmla="*/ 377372 h 3892987"/>
                <a:gd name="connsiteX151" fmla="*/ 5850219 w 8642179"/>
                <a:gd name="connsiteY151" fmla="*/ 483961 h 3892987"/>
                <a:gd name="connsiteX152" fmla="*/ 5826407 w 8642179"/>
                <a:gd name="connsiteY152" fmla="*/ 711200 h 3892987"/>
                <a:gd name="connsiteX153" fmla="*/ 5782864 w 8642179"/>
                <a:gd name="connsiteY153" fmla="*/ 740229 h 3892987"/>
                <a:gd name="connsiteX154" fmla="*/ 5571047 w 8642179"/>
                <a:gd name="connsiteY154" fmla="*/ 821645 h 3892987"/>
                <a:gd name="connsiteX155" fmla="*/ 5405493 w 8642179"/>
                <a:gd name="connsiteY155" fmla="*/ 739550 h 3892987"/>
                <a:gd name="connsiteX156" fmla="*/ 5328386 w 8642179"/>
                <a:gd name="connsiteY156" fmla="*/ 831397 h 3892987"/>
                <a:gd name="connsiteX157" fmla="*/ 5452211 w 8642179"/>
                <a:gd name="connsiteY157" fmla="*/ 943429 h 3892987"/>
                <a:gd name="connsiteX158" fmla="*/ 5472394 w 8642179"/>
                <a:gd name="connsiteY158" fmla="*/ 1045482 h 3892987"/>
                <a:gd name="connsiteX159" fmla="*/ 5481920 w 8642179"/>
                <a:gd name="connsiteY159" fmla="*/ 1196748 h 3892987"/>
                <a:gd name="connsiteX160" fmla="*/ 5509814 w 8642179"/>
                <a:gd name="connsiteY160" fmla="*/ 1330552 h 3892987"/>
                <a:gd name="connsiteX161" fmla="*/ 5351291 w 8642179"/>
                <a:gd name="connsiteY161" fmla="*/ 1383393 h 3892987"/>
                <a:gd name="connsiteX162" fmla="*/ 5207736 w 8642179"/>
                <a:gd name="connsiteY162" fmla="*/ 1436235 h 3892987"/>
                <a:gd name="connsiteX163" fmla="*/ 4955550 w 8642179"/>
                <a:gd name="connsiteY163" fmla="*/ 1364343 h 3892987"/>
                <a:gd name="connsiteX164" fmla="*/ 4905885 w 8642179"/>
                <a:gd name="connsiteY164" fmla="*/ 1282474 h 3892987"/>
                <a:gd name="connsiteX165" fmla="*/ 4781379 w 8642179"/>
                <a:gd name="connsiteY165" fmla="*/ 1291772 h 3892987"/>
                <a:gd name="connsiteX166" fmla="*/ 4737836 w 8642179"/>
                <a:gd name="connsiteY166" fmla="*/ 1204686 h 3892987"/>
                <a:gd name="connsiteX167" fmla="*/ 4708807 w 8642179"/>
                <a:gd name="connsiteY167" fmla="*/ 1161143 h 3892987"/>
                <a:gd name="connsiteX168" fmla="*/ 4699509 w 8642179"/>
                <a:gd name="connsiteY168" fmla="*/ 1030968 h 3892987"/>
                <a:gd name="connsiteX169" fmla="*/ 4752350 w 8642179"/>
                <a:gd name="connsiteY169" fmla="*/ 972457 h 3892987"/>
                <a:gd name="connsiteX170" fmla="*/ 4770493 w 8642179"/>
                <a:gd name="connsiteY170" fmla="*/ 908957 h 3892987"/>
                <a:gd name="connsiteX171" fmla="*/ 4674789 w 8642179"/>
                <a:gd name="connsiteY171" fmla="*/ 779690 h 3892987"/>
                <a:gd name="connsiteX172" fmla="*/ 4578179 w 8642179"/>
                <a:gd name="connsiteY172" fmla="*/ 798286 h 3892987"/>
                <a:gd name="connsiteX173" fmla="*/ 4491093 w 8642179"/>
                <a:gd name="connsiteY173" fmla="*/ 726168 h 3892987"/>
                <a:gd name="connsiteX174" fmla="*/ 4404007 w 8642179"/>
                <a:gd name="connsiteY174" fmla="*/ 711200 h 3892987"/>
                <a:gd name="connsiteX175" fmla="*/ 4150234 w 8642179"/>
                <a:gd name="connsiteY175" fmla="*/ 725261 h 3892987"/>
                <a:gd name="connsiteX176" fmla="*/ 3823436 w 8642179"/>
                <a:gd name="connsiteY176" fmla="*/ 682172 h 3892987"/>
                <a:gd name="connsiteX177" fmla="*/ 3750864 w 8642179"/>
                <a:gd name="connsiteY177" fmla="*/ 667657 h 3892987"/>
                <a:gd name="connsiteX178" fmla="*/ 3639286 w 8642179"/>
                <a:gd name="connsiteY178" fmla="*/ 676955 h 3892987"/>
                <a:gd name="connsiteX179" fmla="*/ 3416809 w 8642179"/>
                <a:gd name="connsiteY179" fmla="*/ 686254 h 3892987"/>
                <a:gd name="connsiteX180" fmla="*/ 3329724 w 8642179"/>
                <a:gd name="connsiteY180" fmla="*/ 604838 h 3892987"/>
                <a:gd name="connsiteX181" fmla="*/ 3228350 w 8642179"/>
                <a:gd name="connsiteY181" fmla="*/ 566057 h 3892987"/>
                <a:gd name="connsiteX182" fmla="*/ 3096587 w 8642179"/>
                <a:gd name="connsiteY182" fmla="*/ 569460 h 3892987"/>
                <a:gd name="connsiteX183" fmla="*/ 2971629 w 8642179"/>
                <a:gd name="connsiteY183" fmla="*/ 535895 h 3892987"/>
                <a:gd name="connsiteX184" fmla="*/ 2836918 w 8642179"/>
                <a:gd name="connsiteY184" fmla="*/ 492579 h 3892987"/>
                <a:gd name="connsiteX185" fmla="*/ 2812425 w 8642179"/>
                <a:gd name="connsiteY185" fmla="*/ 392340 h 3892987"/>
                <a:gd name="connsiteX186" fmla="*/ 2719897 w 8642179"/>
                <a:gd name="connsiteY186" fmla="*/ 420007 h 3892987"/>
                <a:gd name="connsiteX187" fmla="*/ 2604236 w 8642179"/>
                <a:gd name="connsiteY187" fmla="*/ 333829 h 3892987"/>
                <a:gd name="connsiteX188" fmla="*/ 2483359 w 8642179"/>
                <a:gd name="connsiteY188" fmla="*/ 328386 h 3892987"/>
                <a:gd name="connsiteX189" fmla="*/ 2371554 w 8642179"/>
                <a:gd name="connsiteY189" fmla="*/ 308655 h 3892987"/>
                <a:gd name="connsiteX190" fmla="*/ 2221194 w 8642179"/>
                <a:gd name="connsiteY190" fmla="*/ 361269 h 3892987"/>
                <a:gd name="connsiteX191" fmla="*/ 2015047 w 8642179"/>
                <a:gd name="connsiteY191" fmla="*/ 418647 h 3892987"/>
                <a:gd name="connsiteX192" fmla="*/ 1631779 w 8642179"/>
                <a:gd name="connsiteY192" fmla="*/ 261257 h 3892987"/>
                <a:gd name="connsiteX193" fmla="*/ 1370522 w 8642179"/>
                <a:gd name="connsiteY193" fmla="*/ 304800 h 3892987"/>
                <a:gd name="connsiteX194" fmla="*/ 1310197 w 8642179"/>
                <a:gd name="connsiteY194" fmla="*/ 271010 h 3892987"/>
                <a:gd name="connsiteX195" fmla="*/ 1233997 w 8642179"/>
                <a:gd name="connsiteY195" fmla="*/ 199572 h 3892987"/>
                <a:gd name="connsiteX196" fmla="*/ 1108811 w 8642179"/>
                <a:gd name="connsiteY196" fmla="*/ 184831 h 3892987"/>
                <a:gd name="connsiteX197" fmla="*/ 964575 w 8642179"/>
                <a:gd name="connsiteY197" fmla="*/ 231775 h 3892987"/>
                <a:gd name="connsiteX198" fmla="*/ 1036693 w 8642179"/>
                <a:gd name="connsiteY198" fmla="*/ 304800 h 3892987"/>
                <a:gd name="connsiteX199" fmla="*/ 1051207 w 8642179"/>
                <a:gd name="connsiteY199" fmla="*/ 362857 h 3892987"/>
                <a:gd name="connsiteX200" fmla="*/ 1094750 w 8642179"/>
                <a:gd name="connsiteY200" fmla="*/ 406400 h 3892987"/>
                <a:gd name="connsiteX201" fmla="*/ 1333782 w 8642179"/>
                <a:gd name="connsiteY201" fmla="*/ 412524 h 3892987"/>
                <a:gd name="connsiteX202" fmla="*/ 1296136 w 8642179"/>
                <a:gd name="connsiteY202" fmla="*/ 541791 h 3892987"/>
                <a:gd name="connsiteX203" fmla="*/ 1220163 w 8642179"/>
                <a:gd name="connsiteY203" fmla="*/ 682625 h 3892987"/>
                <a:gd name="connsiteX204" fmla="*/ 1201339 w 8642179"/>
                <a:gd name="connsiteY204" fmla="*/ 859517 h 3892987"/>
                <a:gd name="connsiteX205" fmla="*/ 1387304 w 8642179"/>
                <a:gd name="connsiteY205" fmla="*/ 938440 h 3892987"/>
                <a:gd name="connsiteX206" fmla="*/ 1181836 w 8642179"/>
                <a:gd name="connsiteY206" fmla="*/ 957943 h 3892987"/>
                <a:gd name="connsiteX207" fmla="*/ 1367119 w 8642179"/>
                <a:gd name="connsiteY207" fmla="*/ 1058636 h 3892987"/>
                <a:gd name="connsiteX208" fmla="*/ 1292054 w 8642179"/>
                <a:gd name="connsiteY208" fmla="*/ 1169761 h 3892987"/>
                <a:gd name="connsiteX209" fmla="*/ 1392746 w 8642179"/>
                <a:gd name="connsiteY209" fmla="*/ 1360716 h 3892987"/>
                <a:gd name="connsiteX210" fmla="*/ 1640850 w 8642179"/>
                <a:gd name="connsiteY210" fmla="*/ 1314677 h 3892987"/>
                <a:gd name="connsiteX211" fmla="*/ 1795292 w 8642179"/>
                <a:gd name="connsiteY211" fmla="*/ 1363210 h 3892987"/>
                <a:gd name="connsiteX212" fmla="*/ 1897572 w 8642179"/>
                <a:gd name="connsiteY212" fmla="*/ 1250043 h 3892987"/>
                <a:gd name="connsiteX213" fmla="*/ 2009831 w 8642179"/>
                <a:gd name="connsiteY213" fmla="*/ 1268187 h 3892987"/>
                <a:gd name="connsiteX214" fmla="*/ 2074464 w 8642179"/>
                <a:gd name="connsiteY214" fmla="*/ 1364796 h 3892987"/>
                <a:gd name="connsiteX215" fmla="*/ 2127532 w 8642179"/>
                <a:gd name="connsiteY215" fmla="*/ 1436461 h 3892987"/>
                <a:gd name="connsiteX216" fmla="*/ 2366337 w 8642179"/>
                <a:gd name="connsiteY216" fmla="*/ 1450975 h 3892987"/>
                <a:gd name="connsiteX217" fmla="*/ 2476782 w 8642179"/>
                <a:gd name="connsiteY217" fmla="*/ 1346428 h 3892987"/>
                <a:gd name="connsiteX218" fmla="*/ 2606050 w 8642179"/>
                <a:gd name="connsiteY218" fmla="*/ 1394279 h 3892987"/>
                <a:gd name="connsiteX219" fmla="*/ 2733957 w 8642179"/>
                <a:gd name="connsiteY219" fmla="*/ 1372054 h 3892987"/>
                <a:gd name="connsiteX220" fmla="*/ 2642789 w 8642179"/>
                <a:gd name="connsiteY220" fmla="*/ 1597252 h 3892987"/>
                <a:gd name="connsiteX221" fmla="*/ 2662292 w 8642179"/>
                <a:gd name="connsiteY221" fmla="*/ 1800680 h 3892987"/>
                <a:gd name="connsiteX222" fmla="*/ 2552983 w 8642179"/>
                <a:gd name="connsiteY222" fmla="*/ 1949904 h 3892987"/>
                <a:gd name="connsiteX223" fmla="*/ 2417364 w 8642179"/>
                <a:gd name="connsiteY223" fmla="*/ 2245179 h 3892987"/>
                <a:gd name="connsiteX224" fmla="*/ 2254532 w 8642179"/>
                <a:gd name="connsiteY224" fmla="*/ 2423205 h 3892987"/>
                <a:gd name="connsiteX225" fmla="*/ 2043394 w 8642179"/>
                <a:gd name="connsiteY225" fmla="*/ 2418216 h 3892987"/>
                <a:gd name="connsiteX226" fmla="*/ 1937260 w 8642179"/>
                <a:gd name="connsiteY226" fmla="*/ 2398486 h 3892987"/>
                <a:gd name="connsiteX227" fmla="*/ 1898479 w 8642179"/>
                <a:gd name="connsiteY227" fmla="*/ 2322060 h 3892987"/>
                <a:gd name="connsiteX228" fmla="*/ 1646293 w 8642179"/>
                <a:gd name="connsiteY228" fmla="*/ 2312307 h 3892987"/>
                <a:gd name="connsiteX229" fmla="*/ 1520881 w 8642179"/>
                <a:gd name="connsiteY229" fmla="*/ 2389868 h 3892987"/>
                <a:gd name="connsiteX230" fmla="*/ 1370522 w 8642179"/>
                <a:gd name="connsiteY230" fmla="*/ 2351315 h 3892987"/>
                <a:gd name="connsiteX231" fmla="*/ 1326979 w 8642179"/>
                <a:gd name="connsiteY231" fmla="*/ 2322286 h 3892987"/>
                <a:gd name="connsiteX232" fmla="*/ 1167322 w 8642179"/>
                <a:gd name="connsiteY232" fmla="*/ 2235200 h 3892987"/>
                <a:gd name="connsiteX233" fmla="*/ 993150 w 8642179"/>
                <a:gd name="connsiteY233" fmla="*/ 2148115 h 3892987"/>
                <a:gd name="connsiteX234" fmla="*/ 982038 w 8642179"/>
                <a:gd name="connsiteY234" fmla="*/ 2147661 h 3892987"/>
                <a:gd name="connsiteX235" fmla="*/ 804464 w 8642179"/>
                <a:gd name="connsiteY235" fmla="*/ 2090057 h 3892987"/>
                <a:gd name="connsiteX236" fmla="*/ 659322 w 8642179"/>
                <a:gd name="connsiteY236" fmla="*/ 1973943 h 3892987"/>
                <a:gd name="connsiteX237" fmla="*/ 524611 w 8642179"/>
                <a:gd name="connsiteY237" fmla="*/ 1896836 h 3892987"/>
                <a:gd name="connsiteX238" fmla="*/ 456122 w 8642179"/>
                <a:gd name="connsiteY238" fmla="*/ 1785257 h 3892987"/>
                <a:gd name="connsiteX239" fmla="*/ 325493 w 8642179"/>
                <a:gd name="connsiteY239" fmla="*/ 1727200 h 3892987"/>
                <a:gd name="connsiteX240" fmla="*/ 145879 w 8642179"/>
                <a:gd name="connsiteY240" fmla="*/ 1760765 h 3892987"/>
                <a:gd name="connsiteX241" fmla="*/ 6179 w 8642179"/>
                <a:gd name="connsiteY241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421493 w 8642179"/>
                <a:gd name="connsiteY144" fmla="*/ 5805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894216 w 8642179"/>
                <a:gd name="connsiteY147" fmla="*/ 184150 h 3892987"/>
                <a:gd name="connsiteX148" fmla="*/ 5812347 w 8642179"/>
                <a:gd name="connsiteY148" fmla="*/ 261711 h 3892987"/>
                <a:gd name="connsiteX149" fmla="*/ 5811893 w 8642179"/>
                <a:gd name="connsiteY149" fmla="*/ 377372 h 3892987"/>
                <a:gd name="connsiteX150" fmla="*/ 5850219 w 8642179"/>
                <a:gd name="connsiteY150" fmla="*/ 483961 h 3892987"/>
                <a:gd name="connsiteX151" fmla="*/ 5826407 w 8642179"/>
                <a:gd name="connsiteY151" fmla="*/ 711200 h 3892987"/>
                <a:gd name="connsiteX152" fmla="*/ 5782864 w 8642179"/>
                <a:gd name="connsiteY152" fmla="*/ 740229 h 3892987"/>
                <a:gd name="connsiteX153" fmla="*/ 5571047 w 8642179"/>
                <a:gd name="connsiteY153" fmla="*/ 821645 h 3892987"/>
                <a:gd name="connsiteX154" fmla="*/ 5405493 w 8642179"/>
                <a:gd name="connsiteY154" fmla="*/ 739550 h 3892987"/>
                <a:gd name="connsiteX155" fmla="*/ 5328386 w 8642179"/>
                <a:gd name="connsiteY155" fmla="*/ 831397 h 3892987"/>
                <a:gd name="connsiteX156" fmla="*/ 5452211 w 8642179"/>
                <a:gd name="connsiteY156" fmla="*/ 943429 h 3892987"/>
                <a:gd name="connsiteX157" fmla="*/ 5472394 w 8642179"/>
                <a:gd name="connsiteY157" fmla="*/ 1045482 h 3892987"/>
                <a:gd name="connsiteX158" fmla="*/ 5481920 w 8642179"/>
                <a:gd name="connsiteY158" fmla="*/ 1196748 h 3892987"/>
                <a:gd name="connsiteX159" fmla="*/ 5509814 w 8642179"/>
                <a:gd name="connsiteY159" fmla="*/ 1330552 h 3892987"/>
                <a:gd name="connsiteX160" fmla="*/ 5351291 w 8642179"/>
                <a:gd name="connsiteY160" fmla="*/ 1383393 h 3892987"/>
                <a:gd name="connsiteX161" fmla="*/ 5207736 w 8642179"/>
                <a:gd name="connsiteY161" fmla="*/ 1436235 h 3892987"/>
                <a:gd name="connsiteX162" fmla="*/ 4955550 w 8642179"/>
                <a:gd name="connsiteY162" fmla="*/ 1364343 h 3892987"/>
                <a:gd name="connsiteX163" fmla="*/ 4905885 w 8642179"/>
                <a:gd name="connsiteY163" fmla="*/ 1282474 h 3892987"/>
                <a:gd name="connsiteX164" fmla="*/ 4781379 w 8642179"/>
                <a:gd name="connsiteY164" fmla="*/ 1291772 h 3892987"/>
                <a:gd name="connsiteX165" fmla="*/ 4737836 w 8642179"/>
                <a:gd name="connsiteY165" fmla="*/ 1204686 h 3892987"/>
                <a:gd name="connsiteX166" fmla="*/ 4708807 w 8642179"/>
                <a:gd name="connsiteY166" fmla="*/ 1161143 h 3892987"/>
                <a:gd name="connsiteX167" fmla="*/ 4699509 w 8642179"/>
                <a:gd name="connsiteY167" fmla="*/ 1030968 h 3892987"/>
                <a:gd name="connsiteX168" fmla="*/ 4752350 w 8642179"/>
                <a:gd name="connsiteY168" fmla="*/ 972457 h 3892987"/>
                <a:gd name="connsiteX169" fmla="*/ 4770493 w 8642179"/>
                <a:gd name="connsiteY169" fmla="*/ 908957 h 3892987"/>
                <a:gd name="connsiteX170" fmla="*/ 4674789 w 8642179"/>
                <a:gd name="connsiteY170" fmla="*/ 779690 h 3892987"/>
                <a:gd name="connsiteX171" fmla="*/ 4578179 w 8642179"/>
                <a:gd name="connsiteY171" fmla="*/ 798286 h 3892987"/>
                <a:gd name="connsiteX172" fmla="*/ 4491093 w 8642179"/>
                <a:gd name="connsiteY172" fmla="*/ 726168 h 3892987"/>
                <a:gd name="connsiteX173" fmla="*/ 4404007 w 8642179"/>
                <a:gd name="connsiteY173" fmla="*/ 711200 h 3892987"/>
                <a:gd name="connsiteX174" fmla="*/ 4150234 w 8642179"/>
                <a:gd name="connsiteY174" fmla="*/ 725261 h 3892987"/>
                <a:gd name="connsiteX175" fmla="*/ 3823436 w 8642179"/>
                <a:gd name="connsiteY175" fmla="*/ 682172 h 3892987"/>
                <a:gd name="connsiteX176" fmla="*/ 3750864 w 8642179"/>
                <a:gd name="connsiteY176" fmla="*/ 667657 h 3892987"/>
                <a:gd name="connsiteX177" fmla="*/ 3639286 w 8642179"/>
                <a:gd name="connsiteY177" fmla="*/ 676955 h 3892987"/>
                <a:gd name="connsiteX178" fmla="*/ 3416809 w 8642179"/>
                <a:gd name="connsiteY178" fmla="*/ 686254 h 3892987"/>
                <a:gd name="connsiteX179" fmla="*/ 3329724 w 8642179"/>
                <a:gd name="connsiteY179" fmla="*/ 604838 h 3892987"/>
                <a:gd name="connsiteX180" fmla="*/ 3228350 w 8642179"/>
                <a:gd name="connsiteY180" fmla="*/ 566057 h 3892987"/>
                <a:gd name="connsiteX181" fmla="*/ 3096587 w 8642179"/>
                <a:gd name="connsiteY181" fmla="*/ 569460 h 3892987"/>
                <a:gd name="connsiteX182" fmla="*/ 2971629 w 8642179"/>
                <a:gd name="connsiteY182" fmla="*/ 535895 h 3892987"/>
                <a:gd name="connsiteX183" fmla="*/ 2836918 w 8642179"/>
                <a:gd name="connsiteY183" fmla="*/ 492579 h 3892987"/>
                <a:gd name="connsiteX184" fmla="*/ 2812425 w 8642179"/>
                <a:gd name="connsiteY184" fmla="*/ 392340 h 3892987"/>
                <a:gd name="connsiteX185" fmla="*/ 2719897 w 8642179"/>
                <a:gd name="connsiteY185" fmla="*/ 420007 h 3892987"/>
                <a:gd name="connsiteX186" fmla="*/ 2604236 w 8642179"/>
                <a:gd name="connsiteY186" fmla="*/ 333829 h 3892987"/>
                <a:gd name="connsiteX187" fmla="*/ 2483359 w 8642179"/>
                <a:gd name="connsiteY187" fmla="*/ 328386 h 3892987"/>
                <a:gd name="connsiteX188" fmla="*/ 2371554 w 8642179"/>
                <a:gd name="connsiteY188" fmla="*/ 308655 h 3892987"/>
                <a:gd name="connsiteX189" fmla="*/ 2221194 w 8642179"/>
                <a:gd name="connsiteY189" fmla="*/ 361269 h 3892987"/>
                <a:gd name="connsiteX190" fmla="*/ 2015047 w 8642179"/>
                <a:gd name="connsiteY190" fmla="*/ 418647 h 3892987"/>
                <a:gd name="connsiteX191" fmla="*/ 1631779 w 8642179"/>
                <a:gd name="connsiteY191" fmla="*/ 261257 h 3892987"/>
                <a:gd name="connsiteX192" fmla="*/ 1370522 w 8642179"/>
                <a:gd name="connsiteY192" fmla="*/ 304800 h 3892987"/>
                <a:gd name="connsiteX193" fmla="*/ 1310197 w 8642179"/>
                <a:gd name="connsiteY193" fmla="*/ 271010 h 3892987"/>
                <a:gd name="connsiteX194" fmla="*/ 1233997 w 8642179"/>
                <a:gd name="connsiteY194" fmla="*/ 199572 h 3892987"/>
                <a:gd name="connsiteX195" fmla="*/ 1108811 w 8642179"/>
                <a:gd name="connsiteY195" fmla="*/ 184831 h 3892987"/>
                <a:gd name="connsiteX196" fmla="*/ 964575 w 8642179"/>
                <a:gd name="connsiteY196" fmla="*/ 231775 h 3892987"/>
                <a:gd name="connsiteX197" fmla="*/ 1036693 w 8642179"/>
                <a:gd name="connsiteY197" fmla="*/ 304800 h 3892987"/>
                <a:gd name="connsiteX198" fmla="*/ 1051207 w 8642179"/>
                <a:gd name="connsiteY198" fmla="*/ 362857 h 3892987"/>
                <a:gd name="connsiteX199" fmla="*/ 1094750 w 8642179"/>
                <a:gd name="connsiteY199" fmla="*/ 406400 h 3892987"/>
                <a:gd name="connsiteX200" fmla="*/ 1333782 w 8642179"/>
                <a:gd name="connsiteY200" fmla="*/ 412524 h 3892987"/>
                <a:gd name="connsiteX201" fmla="*/ 1296136 w 8642179"/>
                <a:gd name="connsiteY201" fmla="*/ 541791 h 3892987"/>
                <a:gd name="connsiteX202" fmla="*/ 1220163 w 8642179"/>
                <a:gd name="connsiteY202" fmla="*/ 682625 h 3892987"/>
                <a:gd name="connsiteX203" fmla="*/ 1201339 w 8642179"/>
                <a:gd name="connsiteY203" fmla="*/ 859517 h 3892987"/>
                <a:gd name="connsiteX204" fmla="*/ 1387304 w 8642179"/>
                <a:gd name="connsiteY204" fmla="*/ 938440 h 3892987"/>
                <a:gd name="connsiteX205" fmla="*/ 1181836 w 8642179"/>
                <a:gd name="connsiteY205" fmla="*/ 957943 h 3892987"/>
                <a:gd name="connsiteX206" fmla="*/ 1367119 w 8642179"/>
                <a:gd name="connsiteY206" fmla="*/ 1058636 h 3892987"/>
                <a:gd name="connsiteX207" fmla="*/ 1292054 w 8642179"/>
                <a:gd name="connsiteY207" fmla="*/ 1169761 h 3892987"/>
                <a:gd name="connsiteX208" fmla="*/ 1392746 w 8642179"/>
                <a:gd name="connsiteY208" fmla="*/ 1360716 h 3892987"/>
                <a:gd name="connsiteX209" fmla="*/ 1640850 w 8642179"/>
                <a:gd name="connsiteY209" fmla="*/ 1314677 h 3892987"/>
                <a:gd name="connsiteX210" fmla="*/ 1795292 w 8642179"/>
                <a:gd name="connsiteY210" fmla="*/ 1363210 h 3892987"/>
                <a:gd name="connsiteX211" fmla="*/ 1897572 w 8642179"/>
                <a:gd name="connsiteY211" fmla="*/ 1250043 h 3892987"/>
                <a:gd name="connsiteX212" fmla="*/ 2009831 w 8642179"/>
                <a:gd name="connsiteY212" fmla="*/ 1268187 h 3892987"/>
                <a:gd name="connsiteX213" fmla="*/ 2074464 w 8642179"/>
                <a:gd name="connsiteY213" fmla="*/ 1364796 h 3892987"/>
                <a:gd name="connsiteX214" fmla="*/ 2127532 w 8642179"/>
                <a:gd name="connsiteY214" fmla="*/ 1436461 h 3892987"/>
                <a:gd name="connsiteX215" fmla="*/ 2366337 w 8642179"/>
                <a:gd name="connsiteY215" fmla="*/ 1450975 h 3892987"/>
                <a:gd name="connsiteX216" fmla="*/ 2476782 w 8642179"/>
                <a:gd name="connsiteY216" fmla="*/ 1346428 h 3892987"/>
                <a:gd name="connsiteX217" fmla="*/ 2606050 w 8642179"/>
                <a:gd name="connsiteY217" fmla="*/ 1394279 h 3892987"/>
                <a:gd name="connsiteX218" fmla="*/ 2733957 w 8642179"/>
                <a:gd name="connsiteY218" fmla="*/ 1372054 h 3892987"/>
                <a:gd name="connsiteX219" fmla="*/ 2642789 w 8642179"/>
                <a:gd name="connsiteY219" fmla="*/ 1597252 h 3892987"/>
                <a:gd name="connsiteX220" fmla="*/ 2662292 w 8642179"/>
                <a:gd name="connsiteY220" fmla="*/ 1800680 h 3892987"/>
                <a:gd name="connsiteX221" fmla="*/ 2552983 w 8642179"/>
                <a:gd name="connsiteY221" fmla="*/ 1949904 h 3892987"/>
                <a:gd name="connsiteX222" fmla="*/ 2417364 w 8642179"/>
                <a:gd name="connsiteY222" fmla="*/ 2245179 h 3892987"/>
                <a:gd name="connsiteX223" fmla="*/ 2254532 w 8642179"/>
                <a:gd name="connsiteY223" fmla="*/ 2423205 h 3892987"/>
                <a:gd name="connsiteX224" fmla="*/ 2043394 w 8642179"/>
                <a:gd name="connsiteY224" fmla="*/ 2418216 h 3892987"/>
                <a:gd name="connsiteX225" fmla="*/ 1937260 w 8642179"/>
                <a:gd name="connsiteY225" fmla="*/ 2398486 h 3892987"/>
                <a:gd name="connsiteX226" fmla="*/ 1898479 w 8642179"/>
                <a:gd name="connsiteY226" fmla="*/ 2322060 h 3892987"/>
                <a:gd name="connsiteX227" fmla="*/ 1646293 w 8642179"/>
                <a:gd name="connsiteY227" fmla="*/ 2312307 h 3892987"/>
                <a:gd name="connsiteX228" fmla="*/ 1520881 w 8642179"/>
                <a:gd name="connsiteY228" fmla="*/ 2389868 h 3892987"/>
                <a:gd name="connsiteX229" fmla="*/ 1370522 w 8642179"/>
                <a:gd name="connsiteY229" fmla="*/ 2351315 h 3892987"/>
                <a:gd name="connsiteX230" fmla="*/ 1326979 w 8642179"/>
                <a:gd name="connsiteY230" fmla="*/ 2322286 h 3892987"/>
                <a:gd name="connsiteX231" fmla="*/ 1167322 w 8642179"/>
                <a:gd name="connsiteY231" fmla="*/ 2235200 h 3892987"/>
                <a:gd name="connsiteX232" fmla="*/ 993150 w 8642179"/>
                <a:gd name="connsiteY232" fmla="*/ 2148115 h 3892987"/>
                <a:gd name="connsiteX233" fmla="*/ 982038 w 8642179"/>
                <a:gd name="connsiteY233" fmla="*/ 2147661 h 3892987"/>
                <a:gd name="connsiteX234" fmla="*/ 804464 w 8642179"/>
                <a:gd name="connsiteY234" fmla="*/ 2090057 h 3892987"/>
                <a:gd name="connsiteX235" fmla="*/ 659322 w 8642179"/>
                <a:gd name="connsiteY235" fmla="*/ 1973943 h 3892987"/>
                <a:gd name="connsiteX236" fmla="*/ 524611 w 8642179"/>
                <a:gd name="connsiteY236" fmla="*/ 1896836 h 3892987"/>
                <a:gd name="connsiteX237" fmla="*/ 456122 w 8642179"/>
                <a:gd name="connsiteY237" fmla="*/ 1785257 h 3892987"/>
                <a:gd name="connsiteX238" fmla="*/ 325493 w 8642179"/>
                <a:gd name="connsiteY238" fmla="*/ 1727200 h 3892987"/>
                <a:gd name="connsiteX239" fmla="*/ 145879 w 8642179"/>
                <a:gd name="connsiteY239" fmla="*/ 1760765 h 3892987"/>
                <a:gd name="connsiteX240" fmla="*/ 6179 w 8642179"/>
                <a:gd name="connsiteY24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494064 w 8642179"/>
                <a:gd name="connsiteY143" fmla="*/ 72572 h 3892987"/>
                <a:gd name="connsiteX144" fmla="*/ 6359581 w 8642179"/>
                <a:gd name="connsiteY144" fmla="*/ 3900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894216 w 8642179"/>
                <a:gd name="connsiteY147" fmla="*/ 184150 h 3892987"/>
                <a:gd name="connsiteX148" fmla="*/ 5812347 w 8642179"/>
                <a:gd name="connsiteY148" fmla="*/ 261711 h 3892987"/>
                <a:gd name="connsiteX149" fmla="*/ 5811893 w 8642179"/>
                <a:gd name="connsiteY149" fmla="*/ 377372 h 3892987"/>
                <a:gd name="connsiteX150" fmla="*/ 5850219 w 8642179"/>
                <a:gd name="connsiteY150" fmla="*/ 483961 h 3892987"/>
                <a:gd name="connsiteX151" fmla="*/ 5826407 w 8642179"/>
                <a:gd name="connsiteY151" fmla="*/ 711200 h 3892987"/>
                <a:gd name="connsiteX152" fmla="*/ 5782864 w 8642179"/>
                <a:gd name="connsiteY152" fmla="*/ 740229 h 3892987"/>
                <a:gd name="connsiteX153" fmla="*/ 5571047 w 8642179"/>
                <a:gd name="connsiteY153" fmla="*/ 821645 h 3892987"/>
                <a:gd name="connsiteX154" fmla="*/ 5405493 w 8642179"/>
                <a:gd name="connsiteY154" fmla="*/ 739550 h 3892987"/>
                <a:gd name="connsiteX155" fmla="*/ 5328386 w 8642179"/>
                <a:gd name="connsiteY155" fmla="*/ 831397 h 3892987"/>
                <a:gd name="connsiteX156" fmla="*/ 5452211 w 8642179"/>
                <a:gd name="connsiteY156" fmla="*/ 943429 h 3892987"/>
                <a:gd name="connsiteX157" fmla="*/ 5472394 w 8642179"/>
                <a:gd name="connsiteY157" fmla="*/ 1045482 h 3892987"/>
                <a:gd name="connsiteX158" fmla="*/ 5481920 w 8642179"/>
                <a:gd name="connsiteY158" fmla="*/ 1196748 h 3892987"/>
                <a:gd name="connsiteX159" fmla="*/ 5509814 w 8642179"/>
                <a:gd name="connsiteY159" fmla="*/ 1330552 h 3892987"/>
                <a:gd name="connsiteX160" fmla="*/ 5351291 w 8642179"/>
                <a:gd name="connsiteY160" fmla="*/ 1383393 h 3892987"/>
                <a:gd name="connsiteX161" fmla="*/ 5207736 w 8642179"/>
                <a:gd name="connsiteY161" fmla="*/ 1436235 h 3892987"/>
                <a:gd name="connsiteX162" fmla="*/ 4955550 w 8642179"/>
                <a:gd name="connsiteY162" fmla="*/ 1364343 h 3892987"/>
                <a:gd name="connsiteX163" fmla="*/ 4905885 w 8642179"/>
                <a:gd name="connsiteY163" fmla="*/ 1282474 h 3892987"/>
                <a:gd name="connsiteX164" fmla="*/ 4781379 w 8642179"/>
                <a:gd name="connsiteY164" fmla="*/ 1291772 h 3892987"/>
                <a:gd name="connsiteX165" fmla="*/ 4737836 w 8642179"/>
                <a:gd name="connsiteY165" fmla="*/ 1204686 h 3892987"/>
                <a:gd name="connsiteX166" fmla="*/ 4708807 w 8642179"/>
                <a:gd name="connsiteY166" fmla="*/ 1161143 h 3892987"/>
                <a:gd name="connsiteX167" fmla="*/ 4699509 w 8642179"/>
                <a:gd name="connsiteY167" fmla="*/ 1030968 h 3892987"/>
                <a:gd name="connsiteX168" fmla="*/ 4752350 w 8642179"/>
                <a:gd name="connsiteY168" fmla="*/ 972457 h 3892987"/>
                <a:gd name="connsiteX169" fmla="*/ 4770493 w 8642179"/>
                <a:gd name="connsiteY169" fmla="*/ 908957 h 3892987"/>
                <a:gd name="connsiteX170" fmla="*/ 4674789 w 8642179"/>
                <a:gd name="connsiteY170" fmla="*/ 779690 h 3892987"/>
                <a:gd name="connsiteX171" fmla="*/ 4578179 w 8642179"/>
                <a:gd name="connsiteY171" fmla="*/ 798286 h 3892987"/>
                <a:gd name="connsiteX172" fmla="*/ 4491093 w 8642179"/>
                <a:gd name="connsiteY172" fmla="*/ 726168 h 3892987"/>
                <a:gd name="connsiteX173" fmla="*/ 4404007 w 8642179"/>
                <a:gd name="connsiteY173" fmla="*/ 711200 h 3892987"/>
                <a:gd name="connsiteX174" fmla="*/ 4150234 w 8642179"/>
                <a:gd name="connsiteY174" fmla="*/ 725261 h 3892987"/>
                <a:gd name="connsiteX175" fmla="*/ 3823436 w 8642179"/>
                <a:gd name="connsiteY175" fmla="*/ 682172 h 3892987"/>
                <a:gd name="connsiteX176" fmla="*/ 3750864 w 8642179"/>
                <a:gd name="connsiteY176" fmla="*/ 667657 h 3892987"/>
                <a:gd name="connsiteX177" fmla="*/ 3639286 w 8642179"/>
                <a:gd name="connsiteY177" fmla="*/ 676955 h 3892987"/>
                <a:gd name="connsiteX178" fmla="*/ 3416809 w 8642179"/>
                <a:gd name="connsiteY178" fmla="*/ 686254 h 3892987"/>
                <a:gd name="connsiteX179" fmla="*/ 3329724 w 8642179"/>
                <a:gd name="connsiteY179" fmla="*/ 604838 h 3892987"/>
                <a:gd name="connsiteX180" fmla="*/ 3228350 w 8642179"/>
                <a:gd name="connsiteY180" fmla="*/ 566057 h 3892987"/>
                <a:gd name="connsiteX181" fmla="*/ 3096587 w 8642179"/>
                <a:gd name="connsiteY181" fmla="*/ 569460 h 3892987"/>
                <a:gd name="connsiteX182" fmla="*/ 2971629 w 8642179"/>
                <a:gd name="connsiteY182" fmla="*/ 535895 h 3892987"/>
                <a:gd name="connsiteX183" fmla="*/ 2836918 w 8642179"/>
                <a:gd name="connsiteY183" fmla="*/ 492579 h 3892987"/>
                <a:gd name="connsiteX184" fmla="*/ 2812425 w 8642179"/>
                <a:gd name="connsiteY184" fmla="*/ 392340 h 3892987"/>
                <a:gd name="connsiteX185" fmla="*/ 2719897 w 8642179"/>
                <a:gd name="connsiteY185" fmla="*/ 420007 h 3892987"/>
                <a:gd name="connsiteX186" fmla="*/ 2604236 w 8642179"/>
                <a:gd name="connsiteY186" fmla="*/ 333829 h 3892987"/>
                <a:gd name="connsiteX187" fmla="*/ 2483359 w 8642179"/>
                <a:gd name="connsiteY187" fmla="*/ 328386 h 3892987"/>
                <a:gd name="connsiteX188" fmla="*/ 2371554 w 8642179"/>
                <a:gd name="connsiteY188" fmla="*/ 308655 h 3892987"/>
                <a:gd name="connsiteX189" fmla="*/ 2221194 w 8642179"/>
                <a:gd name="connsiteY189" fmla="*/ 361269 h 3892987"/>
                <a:gd name="connsiteX190" fmla="*/ 2015047 w 8642179"/>
                <a:gd name="connsiteY190" fmla="*/ 418647 h 3892987"/>
                <a:gd name="connsiteX191" fmla="*/ 1631779 w 8642179"/>
                <a:gd name="connsiteY191" fmla="*/ 261257 h 3892987"/>
                <a:gd name="connsiteX192" fmla="*/ 1370522 w 8642179"/>
                <a:gd name="connsiteY192" fmla="*/ 304800 h 3892987"/>
                <a:gd name="connsiteX193" fmla="*/ 1310197 w 8642179"/>
                <a:gd name="connsiteY193" fmla="*/ 271010 h 3892987"/>
                <a:gd name="connsiteX194" fmla="*/ 1233997 w 8642179"/>
                <a:gd name="connsiteY194" fmla="*/ 199572 h 3892987"/>
                <a:gd name="connsiteX195" fmla="*/ 1108811 w 8642179"/>
                <a:gd name="connsiteY195" fmla="*/ 184831 h 3892987"/>
                <a:gd name="connsiteX196" fmla="*/ 964575 w 8642179"/>
                <a:gd name="connsiteY196" fmla="*/ 231775 h 3892987"/>
                <a:gd name="connsiteX197" fmla="*/ 1036693 w 8642179"/>
                <a:gd name="connsiteY197" fmla="*/ 304800 h 3892987"/>
                <a:gd name="connsiteX198" fmla="*/ 1051207 w 8642179"/>
                <a:gd name="connsiteY198" fmla="*/ 362857 h 3892987"/>
                <a:gd name="connsiteX199" fmla="*/ 1094750 w 8642179"/>
                <a:gd name="connsiteY199" fmla="*/ 406400 h 3892987"/>
                <a:gd name="connsiteX200" fmla="*/ 1333782 w 8642179"/>
                <a:gd name="connsiteY200" fmla="*/ 412524 h 3892987"/>
                <a:gd name="connsiteX201" fmla="*/ 1296136 w 8642179"/>
                <a:gd name="connsiteY201" fmla="*/ 541791 h 3892987"/>
                <a:gd name="connsiteX202" fmla="*/ 1220163 w 8642179"/>
                <a:gd name="connsiteY202" fmla="*/ 682625 h 3892987"/>
                <a:gd name="connsiteX203" fmla="*/ 1201339 w 8642179"/>
                <a:gd name="connsiteY203" fmla="*/ 859517 h 3892987"/>
                <a:gd name="connsiteX204" fmla="*/ 1387304 w 8642179"/>
                <a:gd name="connsiteY204" fmla="*/ 938440 h 3892987"/>
                <a:gd name="connsiteX205" fmla="*/ 1181836 w 8642179"/>
                <a:gd name="connsiteY205" fmla="*/ 957943 h 3892987"/>
                <a:gd name="connsiteX206" fmla="*/ 1367119 w 8642179"/>
                <a:gd name="connsiteY206" fmla="*/ 1058636 h 3892987"/>
                <a:gd name="connsiteX207" fmla="*/ 1292054 w 8642179"/>
                <a:gd name="connsiteY207" fmla="*/ 1169761 h 3892987"/>
                <a:gd name="connsiteX208" fmla="*/ 1392746 w 8642179"/>
                <a:gd name="connsiteY208" fmla="*/ 1360716 h 3892987"/>
                <a:gd name="connsiteX209" fmla="*/ 1640850 w 8642179"/>
                <a:gd name="connsiteY209" fmla="*/ 1314677 h 3892987"/>
                <a:gd name="connsiteX210" fmla="*/ 1795292 w 8642179"/>
                <a:gd name="connsiteY210" fmla="*/ 1363210 h 3892987"/>
                <a:gd name="connsiteX211" fmla="*/ 1897572 w 8642179"/>
                <a:gd name="connsiteY211" fmla="*/ 1250043 h 3892987"/>
                <a:gd name="connsiteX212" fmla="*/ 2009831 w 8642179"/>
                <a:gd name="connsiteY212" fmla="*/ 1268187 h 3892987"/>
                <a:gd name="connsiteX213" fmla="*/ 2074464 w 8642179"/>
                <a:gd name="connsiteY213" fmla="*/ 1364796 h 3892987"/>
                <a:gd name="connsiteX214" fmla="*/ 2127532 w 8642179"/>
                <a:gd name="connsiteY214" fmla="*/ 1436461 h 3892987"/>
                <a:gd name="connsiteX215" fmla="*/ 2366337 w 8642179"/>
                <a:gd name="connsiteY215" fmla="*/ 1450975 h 3892987"/>
                <a:gd name="connsiteX216" fmla="*/ 2476782 w 8642179"/>
                <a:gd name="connsiteY216" fmla="*/ 1346428 h 3892987"/>
                <a:gd name="connsiteX217" fmla="*/ 2606050 w 8642179"/>
                <a:gd name="connsiteY217" fmla="*/ 1394279 h 3892987"/>
                <a:gd name="connsiteX218" fmla="*/ 2733957 w 8642179"/>
                <a:gd name="connsiteY218" fmla="*/ 1372054 h 3892987"/>
                <a:gd name="connsiteX219" fmla="*/ 2642789 w 8642179"/>
                <a:gd name="connsiteY219" fmla="*/ 1597252 h 3892987"/>
                <a:gd name="connsiteX220" fmla="*/ 2662292 w 8642179"/>
                <a:gd name="connsiteY220" fmla="*/ 1800680 h 3892987"/>
                <a:gd name="connsiteX221" fmla="*/ 2552983 w 8642179"/>
                <a:gd name="connsiteY221" fmla="*/ 1949904 h 3892987"/>
                <a:gd name="connsiteX222" fmla="*/ 2417364 w 8642179"/>
                <a:gd name="connsiteY222" fmla="*/ 2245179 h 3892987"/>
                <a:gd name="connsiteX223" fmla="*/ 2254532 w 8642179"/>
                <a:gd name="connsiteY223" fmla="*/ 2423205 h 3892987"/>
                <a:gd name="connsiteX224" fmla="*/ 2043394 w 8642179"/>
                <a:gd name="connsiteY224" fmla="*/ 2418216 h 3892987"/>
                <a:gd name="connsiteX225" fmla="*/ 1937260 w 8642179"/>
                <a:gd name="connsiteY225" fmla="*/ 2398486 h 3892987"/>
                <a:gd name="connsiteX226" fmla="*/ 1898479 w 8642179"/>
                <a:gd name="connsiteY226" fmla="*/ 2322060 h 3892987"/>
                <a:gd name="connsiteX227" fmla="*/ 1646293 w 8642179"/>
                <a:gd name="connsiteY227" fmla="*/ 2312307 h 3892987"/>
                <a:gd name="connsiteX228" fmla="*/ 1520881 w 8642179"/>
                <a:gd name="connsiteY228" fmla="*/ 2389868 h 3892987"/>
                <a:gd name="connsiteX229" fmla="*/ 1370522 w 8642179"/>
                <a:gd name="connsiteY229" fmla="*/ 2351315 h 3892987"/>
                <a:gd name="connsiteX230" fmla="*/ 1326979 w 8642179"/>
                <a:gd name="connsiteY230" fmla="*/ 2322286 h 3892987"/>
                <a:gd name="connsiteX231" fmla="*/ 1167322 w 8642179"/>
                <a:gd name="connsiteY231" fmla="*/ 2235200 h 3892987"/>
                <a:gd name="connsiteX232" fmla="*/ 993150 w 8642179"/>
                <a:gd name="connsiteY232" fmla="*/ 2148115 h 3892987"/>
                <a:gd name="connsiteX233" fmla="*/ 982038 w 8642179"/>
                <a:gd name="connsiteY233" fmla="*/ 2147661 h 3892987"/>
                <a:gd name="connsiteX234" fmla="*/ 804464 w 8642179"/>
                <a:gd name="connsiteY234" fmla="*/ 2090057 h 3892987"/>
                <a:gd name="connsiteX235" fmla="*/ 659322 w 8642179"/>
                <a:gd name="connsiteY235" fmla="*/ 1973943 h 3892987"/>
                <a:gd name="connsiteX236" fmla="*/ 524611 w 8642179"/>
                <a:gd name="connsiteY236" fmla="*/ 1896836 h 3892987"/>
                <a:gd name="connsiteX237" fmla="*/ 456122 w 8642179"/>
                <a:gd name="connsiteY237" fmla="*/ 1785257 h 3892987"/>
                <a:gd name="connsiteX238" fmla="*/ 325493 w 8642179"/>
                <a:gd name="connsiteY238" fmla="*/ 1727200 h 3892987"/>
                <a:gd name="connsiteX239" fmla="*/ 145879 w 8642179"/>
                <a:gd name="connsiteY239" fmla="*/ 1760765 h 3892987"/>
                <a:gd name="connsiteX240" fmla="*/ 6179 w 8642179"/>
                <a:gd name="connsiteY24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37607 w 8642179"/>
                <a:gd name="connsiteY142" fmla="*/ 87086 h 3892987"/>
                <a:gd name="connsiteX143" fmla="*/ 6503589 w 8642179"/>
                <a:gd name="connsiteY143" fmla="*/ 43997 h 3892987"/>
                <a:gd name="connsiteX144" fmla="*/ 6359581 w 8642179"/>
                <a:gd name="connsiteY144" fmla="*/ 39007 h 3892987"/>
                <a:gd name="connsiteX145" fmla="*/ 6145722 w 8642179"/>
                <a:gd name="connsiteY145" fmla="*/ 72572 h 3892987"/>
                <a:gd name="connsiteX146" fmla="*/ 6015093 w 8642179"/>
                <a:gd name="connsiteY146" fmla="*/ 116115 h 3892987"/>
                <a:gd name="connsiteX147" fmla="*/ 5894216 w 8642179"/>
                <a:gd name="connsiteY147" fmla="*/ 184150 h 3892987"/>
                <a:gd name="connsiteX148" fmla="*/ 5812347 w 8642179"/>
                <a:gd name="connsiteY148" fmla="*/ 261711 h 3892987"/>
                <a:gd name="connsiteX149" fmla="*/ 5811893 w 8642179"/>
                <a:gd name="connsiteY149" fmla="*/ 377372 h 3892987"/>
                <a:gd name="connsiteX150" fmla="*/ 5850219 w 8642179"/>
                <a:gd name="connsiteY150" fmla="*/ 483961 h 3892987"/>
                <a:gd name="connsiteX151" fmla="*/ 5826407 w 8642179"/>
                <a:gd name="connsiteY151" fmla="*/ 711200 h 3892987"/>
                <a:gd name="connsiteX152" fmla="*/ 5782864 w 8642179"/>
                <a:gd name="connsiteY152" fmla="*/ 740229 h 3892987"/>
                <a:gd name="connsiteX153" fmla="*/ 5571047 w 8642179"/>
                <a:gd name="connsiteY153" fmla="*/ 821645 h 3892987"/>
                <a:gd name="connsiteX154" fmla="*/ 5405493 w 8642179"/>
                <a:gd name="connsiteY154" fmla="*/ 739550 h 3892987"/>
                <a:gd name="connsiteX155" fmla="*/ 5328386 w 8642179"/>
                <a:gd name="connsiteY155" fmla="*/ 831397 h 3892987"/>
                <a:gd name="connsiteX156" fmla="*/ 5452211 w 8642179"/>
                <a:gd name="connsiteY156" fmla="*/ 943429 h 3892987"/>
                <a:gd name="connsiteX157" fmla="*/ 5472394 w 8642179"/>
                <a:gd name="connsiteY157" fmla="*/ 1045482 h 3892987"/>
                <a:gd name="connsiteX158" fmla="*/ 5481920 w 8642179"/>
                <a:gd name="connsiteY158" fmla="*/ 1196748 h 3892987"/>
                <a:gd name="connsiteX159" fmla="*/ 5509814 w 8642179"/>
                <a:gd name="connsiteY159" fmla="*/ 1330552 h 3892987"/>
                <a:gd name="connsiteX160" fmla="*/ 5351291 w 8642179"/>
                <a:gd name="connsiteY160" fmla="*/ 1383393 h 3892987"/>
                <a:gd name="connsiteX161" fmla="*/ 5207736 w 8642179"/>
                <a:gd name="connsiteY161" fmla="*/ 1436235 h 3892987"/>
                <a:gd name="connsiteX162" fmla="*/ 4955550 w 8642179"/>
                <a:gd name="connsiteY162" fmla="*/ 1364343 h 3892987"/>
                <a:gd name="connsiteX163" fmla="*/ 4905885 w 8642179"/>
                <a:gd name="connsiteY163" fmla="*/ 1282474 h 3892987"/>
                <a:gd name="connsiteX164" fmla="*/ 4781379 w 8642179"/>
                <a:gd name="connsiteY164" fmla="*/ 1291772 h 3892987"/>
                <a:gd name="connsiteX165" fmla="*/ 4737836 w 8642179"/>
                <a:gd name="connsiteY165" fmla="*/ 1204686 h 3892987"/>
                <a:gd name="connsiteX166" fmla="*/ 4708807 w 8642179"/>
                <a:gd name="connsiteY166" fmla="*/ 1161143 h 3892987"/>
                <a:gd name="connsiteX167" fmla="*/ 4699509 w 8642179"/>
                <a:gd name="connsiteY167" fmla="*/ 1030968 h 3892987"/>
                <a:gd name="connsiteX168" fmla="*/ 4752350 w 8642179"/>
                <a:gd name="connsiteY168" fmla="*/ 972457 h 3892987"/>
                <a:gd name="connsiteX169" fmla="*/ 4770493 w 8642179"/>
                <a:gd name="connsiteY169" fmla="*/ 908957 h 3892987"/>
                <a:gd name="connsiteX170" fmla="*/ 4674789 w 8642179"/>
                <a:gd name="connsiteY170" fmla="*/ 779690 h 3892987"/>
                <a:gd name="connsiteX171" fmla="*/ 4578179 w 8642179"/>
                <a:gd name="connsiteY171" fmla="*/ 798286 h 3892987"/>
                <a:gd name="connsiteX172" fmla="*/ 4491093 w 8642179"/>
                <a:gd name="connsiteY172" fmla="*/ 726168 h 3892987"/>
                <a:gd name="connsiteX173" fmla="*/ 4404007 w 8642179"/>
                <a:gd name="connsiteY173" fmla="*/ 711200 h 3892987"/>
                <a:gd name="connsiteX174" fmla="*/ 4150234 w 8642179"/>
                <a:gd name="connsiteY174" fmla="*/ 725261 h 3892987"/>
                <a:gd name="connsiteX175" fmla="*/ 3823436 w 8642179"/>
                <a:gd name="connsiteY175" fmla="*/ 682172 h 3892987"/>
                <a:gd name="connsiteX176" fmla="*/ 3750864 w 8642179"/>
                <a:gd name="connsiteY176" fmla="*/ 667657 h 3892987"/>
                <a:gd name="connsiteX177" fmla="*/ 3639286 w 8642179"/>
                <a:gd name="connsiteY177" fmla="*/ 676955 h 3892987"/>
                <a:gd name="connsiteX178" fmla="*/ 3416809 w 8642179"/>
                <a:gd name="connsiteY178" fmla="*/ 686254 h 3892987"/>
                <a:gd name="connsiteX179" fmla="*/ 3329724 w 8642179"/>
                <a:gd name="connsiteY179" fmla="*/ 604838 h 3892987"/>
                <a:gd name="connsiteX180" fmla="*/ 3228350 w 8642179"/>
                <a:gd name="connsiteY180" fmla="*/ 566057 h 3892987"/>
                <a:gd name="connsiteX181" fmla="*/ 3096587 w 8642179"/>
                <a:gd name="connsiteY181" fmla="*/ 569460 h 3892987"/>
                <a:gd name="connsiteX182" fmla="*/ 2971629 w 8642179"/>
                <a:gd name="connsiteY182" fmla="*/ 535895 h 3892987"/>
                <a:gd name="connsiteX183" fmla="*/ 2836918 w 8642179"/>
                <a:gd name="connsiteY183" fmla="*/ 492579 h 3892987"/>
                <a:gd name="connsiteX184" fmla="*/ 2812425 w 8642179"/>
                <a:gd name="connsiteY184" fmla="*/ 392340 h 3892987"/>
                <a:gd name="connsiteX185" fmla="*/ 2719897 w 8642179"/>
                <a:gd name="connsiteY185" fmla="*/ 420007 h 3892987"/>
                <a:gd name="connsiteX186" fmla="*/ 2604236 w 8642179"/>
                <a:gd name="connsiteY186" fmla="*/ 333829 h 3892987"/>
                <a:gd name="connsiteX187" fmla="*/ 2483359 w 8642179"/>
                <a:gd name="connsiteY187" fmla="*/ 328386 h 3892987"/>
                <a:gd name="connsiteX188" fmla="*/ 2371554 w 8642179"/>
                <a:gd name="connsiteY188" fmla="*/ 308655 h 3892987"/>
                <a:gd name="connsiteX189" fmla="*/ 2221194 w 8642179"/>
                <a:gd name="connsiteY189" fmla="*/ 361269 h 3892987"/>
                <a:gd name="connsiteX190" fmla="*/ 2015047 w 8642179"/>
                <a:gd name="connsiteY190" fmla="*/ 418647 h 3892987"/>
                <a:gd name="connsiteX191" fmla="*/ 1631779 w 8642179"/>
                <a:gd name="connsiteY191" fmla="*/ 261257 h 3892987"/>
                <a:gd name="connsiteX192" fmla="*/ 1370522 w 8642179"/>
                <a:gd name="connsiteY192" fmla="*/ 304800 h 3892987"/>
                <a:gd name="connsiteX193" fmla="*/ 1310197 w 8642179"/>
                <a:gd name="connsiteY193" fmla="*/ 271010 h 3892987"/>
                <a:gd name="connsiteX194" fmla="*/ 1233997 w 8642179"/>
                <a:gd name="connsiteY194" fmla="*/ 199572 h 3892987"/>
                <a:gd name="connsiteX195" fmla="*/ 1108811 w 8642179"/>
                <a:gd name="connsiteY195" fmla="*/ 184831 h 3892987"/>
                <a:gd name="connsiteX196" fmla="*/ 964575 w 8642179"/>
                <a:gd name="connsiteY196" fmla="*/ 231775 h 3892987"/>
                <a:gd name="connsiteX197" fmla="*/ 1036693 w 8642179"/>
                <a:gd name="connsiteY197" fmla="*/ 304800 h 3892987"/>
                <a:gd name="connsiteX198" fmla="*/ 1051207 w 8642179"/>
                <a:gd name="connsiteY198" fmla="*/ 362857 h 3892987"/>
                <a:gd name="connsiteX199" fmla="*/ 1094750 w 8642179"/>
                <a:gd name="connsiteY199" fmla="*/ 406400 h 3892987"/>
                <a:gd name="connsiteX200" fmla="*/ 1333782 w 8642179"/>
                <a:gd name="connsiteY200" fmla="*/ 412524 h 3892987"/>
                <a:gd name="connsiteX201" fmla="*/ 1296136 w 8642179"/>
                <a:gd name="connsiteY201" fmla="*/ 541791 h 3892987"/>
                <a:gd name="connsiteX202" fmla="*/ 1220163 w 8642179"/>
                <a:gd name="connsiteY202" fmla="*/ 682625 h 3892987"/>
                <a:gd name="connsiteX203" fmla="*/ 1201339 w 8642179"/>
                <a:gd name="connsiteY203" fmla="*/ 859517 h 3892987"/>
                <a:gd name="connsiteX204" fmla="*/ 1387304 w 8642179"/>
                <a:gd name="connsiteY204" fmla="*/ 938440 h 3892987"/>
                <a:gd name="connsiteX205" fmla="*/ 1181836 w 8642179"/>
                <a:gd name="connsiteY205" fmla="*/ 957943 h 3892987"/>
                <a:gd name="connsiteX206" fmla="*/ 1367119 w 8642179"/>
                <a:gd name="connsiteY206" fmla="*/ 1058636 h 3892987"/>
                <a:gd name="connsiteX207" fmla="*/ 1292054 w 8642179"/>
                <a:gd name="connsiteY207" fmla="*/ 1169761 h 3892987"/>
                <a:gd name="connsiteX208" fmla="*/ 1392746 w 8642179"/>
                <a:gd name="connsiteY208" fmla="*/ 1360716 h 3892987"/>
                <a:gd name="connsiteX209" fmla="*/ 1640850 w 8642179"/>
                <a:gd name="connsiteY209" fmla="*/ 1314677 h 3892987"/>
                <a:gd name="connsiteX210" fmla="*/ 1795292 w 8642179"/>
                <a:gd name="connsiteY210" fmla="*/ 1363210 h 3892987"/>
                <a:gd name="connsiteX211" fmla="*/ 1897572 w 8642179"/>
                <a:gd name="connsiteY211" fmla="*/ 1250043 h 3892987"/>
                <a:gd name="connsiteX212" fmla="*/ 2009831 w 8642179"/>
                <a:gd name="connsiteY212" fmla="*/ 1268187 h 3892987"/>
                <a:gd name="connsiteX213" fmla="*/ 2074464 w 8642179"/>
                <a:gd name="connsiteY213" fmla="*/ 1364796 h 3892987"/>
                <a:gd name="connsiteX214" fmla="*/ 2127532 w 8642179"/>
                <a:gd name="connsiteY214" fmla="*/ 1436461 h 3892987"/>
                <a:gd name="connsiteX215" fmla="*/ 2366337 w 8642179"/>
                <a:gd name="connsiteY215" fmla="*/ 1450975 h 3892987"/>
                <a:gd name="connsiteX216" fmla="*/ 2476782 w 8642179"/>
                <a:gd name="connsiteY216" fmla="*/ 1346428 h 3892987"/>
                <a:gd name="connsiteX217" fmla="*/ 2606050 w 8642179"/>
                <a:gd name="connsiteY217" fmla="*/ 1394279 h 3892987"/>
                <a:gd name="connsiteX218" fmla="*/ 2733957 w 8642179"/>
                <a:gd name="connsiteY218" fmla="*/ 1372054 h 3892987"/>
                <a:gd name="connsiteX219" fmla="*/ 2642789 w 8642179"/>
                <a:gd name="connsiteY219" fmla="*/ 1597252 h 3892987"/>
                <a:gd name="connsiteX220" fmla="*/ 2662292 w 8642179"/>
                <a:gd name="connsiteY220" fmla="*/ 1800680 h 3892987"/>
                <a:gd name="connsiteX221" fmla="*/ 2552983 w 8642179"/>
                <a:gd name="connsiteY221" fmla="*/ 1949904 h 3892987"/>
                <a:gd name="connsiteX222" fmla="*/ 2417364 w 8642179"/>
                <a:gd name="connsiteY222" fmla="*/ 2245179 h 3892987"/>
                <a:gd name="connsiteX223" fmla="*/ 2254532 w 8642179"/>
                <a:gd name="connsiteY223" fmla="*/ 2423205 h 3892987"/>
                <a:gd name="connsiteX224" fmla="*/ 2043394 w 8642179"/>
                <a:gd name="connsiteY224" fmla="*/ 2418216 h 3892987"/>
                <a:gd name="connsiteX225" fmla="*/ 1937260 w 8642179"/>
                <a:gd name="connsiteY225" fmla="*/ 2398486 h 3892987"/>
                <a:gd name="connsiteX226" fmla="*/ 1898479 w 8642179"/>
                <a:gd name="connsiteY226" fmla="*/ 2322060 h 3892987"/>
                <a:gd name="connsiteX227" fmla="*/ 1646293 w 8642179"/>
                <a:gd name="connsiteY227" fmla="*/ 2312307 h 3892987"/>
                <a:gd name="connsiteX228" fmla="*/ 1520881 w 8642179"/>
                <a:gd name="connsiteY228" fmla="*/ 2389868 h 3892987"/>
                <a:gd name="connsiteX229" fmla="*/ 1370522 w 8642179"/>
                <a:gd name="connsiteY229" fmla="*/ 2351315 h 3892987"/>
                <a:gd name="connsiteX230" fmla="*/ 1326979 w 8642179"/>
                <a:gd name="connsiteY230" fmla="*/ 2322286 h 3892987"/>
                <a:gd name="connsiteX231" fmla="*/ 1167322 w 8642179"/>
                <a:gd name="connsiteY231" fmla="*/ 2235200 h 3892987"/>
                <a:gd name="connsiteX232" fmla="*/ 993150 w 8642179"/>
                <a:gd name="connsiteY232" fmla="*/ 2148115 h 3892987"/>
                <a:gd name="connsiteX233" fmla="*/ 982038 w 8642179"/>
                <a:gd name="connsiteY233" fmla="*/ 2147661 h 3892987"/>
                <a:gd name="connsiteX234" fmla="*/ 804464 w 8642179"/>
                <a:gd name="connsiteY234" fmla="*/ 2090057 h 3892987"/>
                <a:gd name="connsiteX235" fmla="*/ 659322 w 8642179"/>
                <a:gd name="connsiteY235" fmla="*/ 1973943 h 3892987"/>
                <a:gd name="connsiteX236" fmla="*/ 524611 w 8642179"/>
                <a:gd name="connsiteY236" fmla="*/ 1896836 h 3892987"/>
                <a:gd name="connsiteX237" fmla="*/ 456122 w 8642179"/>
                <a:gd name="connsiteY237" fmla="*/ 1785257 h 3892987"/>
                <a:gd name="connsiteX238" fmla="*/ 325493 w 8642179"/>
                <a:gd name="connsiteY238" fmla="*/ 1727200 h 3892987"/>
                <a:gd name="connsiteX239" fmla="*/ 145879 w 8642179"/>
                <a:gd name="connsiteY239" fmla="*/ 1760765 h 3892987"/>
                <a:gd name="connsiteX240" fmla="*/ 6179 w 8642179"/>
                <a:gd name="connsiteY240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581150 w 8642179"/>
                <a:gd name="connsiteY141" fmla="*/ 101600 h 3892987"/>
                <a:gd name="connsiteX142" fmla="*/ 6503589 w 8642179"/>
                <a:gd name="connsiteY142" fmla="*/ 43997 h 3892987"/>
                <a:gd name="connsiteX143" fmla="*/ 6359581 w 8642179"/>
                <a:gd name="connsiteY143" fmla="*/ 39007 h 3892987"/>
                <a:gd name="connsiteX144" fmla="*/ 6145722 w 8642179"/>
                <a:gd name="connsiteY144" fmla="*/ 72572 h 3892987"/>
                <a:gd name="connsiteX145" fmla="*/ 6015093 w 8642179"/>
                <a:gd name="connsiteY145" fmla="*/ 116115 h 3892987"/>
                <a:gd name="connsiteX146" fmla="*/ 5894216 w 8642179"/>
                <a:gd name="connsiteY146" fmla="*/ 184150 h 3892987"/>
                <a:gd name="connsiteX147" fmla="*/ 5812347 w 8642179"/>
                <a:gd name="connsiteY147" fmla="*/ 261711 h 3892987"/>
                <a:gd name="connsiteX148" fmla="*/ 5811893 w 8642179"/>
                <a:gd name="connsiteY148" fmla="*/ 377372 h 3892987"/>
                <a:gd name="connsiteX149" fmla="*/ 5850219 w 8642179"/>
                <a:gd name="connsiteY149" fmla="*/ 483961 h 3892987"/>
                <a:gd name="connsiteX150" fmla="*/ 5826407 w 8642179"/>
                <a:gd name="connsiteY150" fmla="*/ 711200 h 3892987"/>
                <a:gd name="connsiteX151" fmla="*/ 5782864 w 8642179"/>
                <a:gd name="connsiteY151" fmla="*/ 740229 h 3892987"/>
                <a:gd name="connsiteX152" fmla="*/ 5571047 w 8642179"/>
                <a:gd name="connsiteY152" fmla="*/ 821645 h 3892987"/>
                <a:gd name="connsiteX153" fmla="*/ 5405493 w 8642179"/>
                <a:gd name="connsiteY153" fmla="*/ 739550 h 3892987"/>
                <a:gd name="connsiteX154" fmla="*/ 5328386 w 8642179"/>
                <a:gd name="connsiteY154" fmla="*/ 831397 h 3892987"/>
                <a:gd name="connsiteX155" fmla="*/ 5452211 w 8642179"/>
                <a:gd name="connsiteY155" fmla="*/ 943429 h 3892987"/>
                <a:gd name="connsiteX156" fmla="*/ 5472394 w 8642179"/>
                <a:gd name="connsiteY156" fmla="*/ 1045482 h 3892987"/>
                <a:gd name="connsiteX157" fmla="*/ 5481920 w 8642179"/>
                <a:gd name="connsiteY157" fmla="*/ 1196748 h 3892987"/>
                <a:gd name="connsiteX158" fmla="*/ 5509814 w 8642179"/>
                <a:gd name="connsiteY158" fmla="*/ 1330552 h 3892987"/>
                <a:gd name="connsiteX159" fmla="*/ 5351291 w 8642179"/>
                <a:gd name="connsiteY159" fmla="*/ 1383393 h 3892987"/>
                <a:gd name="connsiteX160" fmla="*/ 5207736 w 8642179"/>
                <a:gd name="connsiteY160" fmla="*/ 1436235 h 3892987"/>
                <a:gd name="connsiteX161" fmla="*/ 4955550 w 8642179"/>
                <a:gd name="connsiteY161" fmla="*/ 1364343 h 3892987"/>
                <a:gd name="connsiteX162" fmla="*/ 4905885 w 8642179"/>
                <a:gd name="connsiteY162" fmla="*/ 1282474 h 3892987"/>
                <a:gd name="connsiteX163" fmla="*/ 4781379 w 8642179"/>
                <a:gd name="connsiteY163" fmla="*/ 1291772 h 3892987"/>
                <a:gd name="connsiteX164" fmla="*/ 4737836 w 8642179"/>
                <a:gd name="connsiteY164" fmla="*/ 1204686 h 3892987"/>
                <a:gd name="connsiteX165" fmla="*/ 4708807 w 8642179"/>
                <a:gd name="connsiteY165" fmla="*/ 1161143 h 3892987"/>
                <a:gd name="connsiteX166" fmla="*/ 4699509 w 8642179"/>
                <a:gd name="connsiteY166" fmla="*/ 1030968 h 3892987"/>
                <a:gd name="connsiteX167" fmla="*/ 4752350 w 8642179"/>
                <a:gd name="connsiteY167" fmla="*/ 972457 h 3892987"/>
                <a:gd name="connsiteX168" fmla="*/ 4770493 w 8642179"/>
                <a:gd name="connsiteY168" fmla="*/ 908957 h 3892987"/>
                <a:gd name="connsiteX169" fmla="*/ 4674789 w 8642179"/>
                <a:gd name="connsiteY169" fmla="*/ 779690 h 3892987"/>
                <a:gd name="connsiteX170" fmla="*/ 4578179 w 8642179"/>
                <a:gd name="connsiteY170" fmla="*/ 798286 h 3892987"/>
                <a:gd name="connsiteX171" fmla="*/ 4491093 w 8642179"/>
                <a:gd name="connsiteY171" fmla="*/ 726168 h 3892987"/>
                <a:gd name="connsiteX172" fmla="*/ 4404007 w 8642179"/>
                <a:gd name="connsiteY172" fmla="*/ 711200 h 3892987"/>
                <a:gd name="connsiteX173" fmla="*/ 4150234 w 8642179"/>
                <a:gd name="connsiteY173" fmla="*/ 725261 h 3892987"/>
                <a:gd name="connsiteX174" fmla="*/ 3823436 w 8642179"/>
                <a:gd name="connsiteY174" fmla="*/ 682172 h 3892987"/>
                <a:gd name="connsiteX175" fmla="*/ 3750864 w 8642179"/>
                <a:gd name="connsiteY175" fmla="*/ 667657 h 3892987"/>
                <a:gd name="connsiteX176" fmla="*/ 3639286 w 8642179"/>
                <a:gd name="connsiteY176" fmla="*/ 676955 h 3892987"/>
                <a:gd name="connsiteX177" fmla="*/ 3416809 w 8642179"/>
                <a:gd name="connsiteY177" fmla="*/ 686254 h 3892987"/>
                <a:gd name="connsiteX178" fmla="*/ 3329724 w 8642179"/>
                <a:gd name="connsiteY178" fmla="*/ 604838 h 3892987"/>
                <a:gd name="connsiteX179" fmla="*/ 3228350 w 8642179"/>
                <a:gd name="connsiteY179" fmla="*/ 566057 h 3892987"/>
                <a:gd name="connsiteX180" fmla="*/ 3096587 w 8642179"/>
                <a:gd name="connsiteY180" fmla="*/ 569460 h 3892987"/>
                <a:gd name="connsiteX181" fmla="*/ 2971629 w 8642179"/>
                <a:gd name="connsiteY181" fmla="*/ 535895 h 3892987"/>
                <a:gd name="connsiteX182" fmla="*/ 2836918 w 8642179"/>
                <a:gd name="connsiteY182" fmla="*/ 492579 h 3892987"/>
                <a:gd name="connsiteX183" fmla="*/ 2812425 w 8642179"/>
                <a:gd name="connsiteY183" fmla="*/ 392340 h 3892987"/>
                <a:gd name="connsiteX184" fmla="*/ 2719897 w 8642179"/>
                <a:gd name="connsiteY184" fmla="*/ 420007 h 3892987"/>
                <a:gd name="connsiteX185" fmla="*/ 2604236 w 8642179"/>
                <a:gd name="connsiteY185" fmla="*/ 333829 h 3892987"/>
                <a:gd name="connsiteX186" fmla="*/ 2483359 w 8642179"/>
                <a:gd name="connsiteY186" fmla="*/ 328386 h 3892987"/>
                <a:gd name="connsiteX187" fmla="*/ 2371554 w 8642179"/>
                <a:gd name="connsiteY187" fmla="*/ 308655 h 3892987"/>
                <a:gd name="connsiteX188" fmla="*/ 2221194 w 8642179"/>
                <a:gd name="connsiteY188" fmla="*/ 361269 h 3892987"/>
                <a:gd name="connsiteX189" fmla="*/ 2015047 w 8642179"/>
                <a:gd name="connsiteY189" fmla="*/ 418647 h 3892987"/>
                <a:gd name="connsiteX190" fmla="*/ 1631779 w 8642179"/>
                <a:gd name="connsiteY190" fmla="*/ 261257 h 3892987"/>
                <a:gd name="connsiteX191" fmla="*/ 1370522 w 8642179"/>
                <a:gd name="connsiteY191" fmla="*/ 304800 h 3892987"/>
                <a:gd name="connsiteX192" fmla="*/ 1310197 w 8642179"/>
                <a:gd name="connsiteY192" fmla="*/ 271010 h 3892987"/>
                <a:gd name="connsiteX193" fmla="*/ 1233997 w 8642179"/>
                <a:gd name="connsiteY193" fmla="*/ 199572 h 3892987"/>
                <a:gd name="connsiteX194" fmla="*/ 1108811 w 8642179"/>
                <a:gd name="connsiteY194" fmla="*/ 184831 h 3892987"/>
                <a:gd name="connsiteX195" fmla="*/ 964575 w 8642179"/>
                <a:gd name="connsiteY195" fmla="*/ 231775 h 3892987"/>
                <a:gd name="connsiteX196" fmla="*/ 1036693 w 8642179"/>
                <a:gd name="connsiteY196" fmla="*/ 304800 h 3892987"/>
                <a:gd name="connsiteX197" fmla="*/ 1051207 w 8642179"/>
                <a:gd name="connsiteY197" fmla="*/ 362857 h 3892987"/>
                <a:gd name="connsiteX198" fmla="*/ 1094750 w 8642179"/>
                <a:gd name="connsiteY198" fmla="*/ 406400 h 3892987"/>
                <a:gd name="connsiteX199" fmla="*/ 1333782 w 8642179"/>
                <a:gd name="connsiteY199" fmla="*/ 412524 h 3892987"/>
                <a:gd name="connsiteX200" fmla="*/ 1296136 w 8642179"/>
                <a:gd name="connsiteY200" fmla="*/ 541791 h 3892987"/>
                <a:gd name="connsiteX201" fmla="*/ 1220163 w 8642179"/>
                <a:gd name="connsiteY201" fmla="*/ 682625 h 3892987"/>
                <a:gd name="connsiteX202" fmla="*/ 1201339 w 8642179"/>
                <a:gd name="connsiteY202" fmla="*/ 859517 h 3892987"/>
                <a:gd name="connsiteX203" fmla="*/ 1387304 w 8642179"/>
                <a:gd name="connsiteY203" fmla="*/ 938440 h 3892987"/>
                <a:gd name="connsiteX204" fmla="*/ 1181836 w 8642179"/>
                <a:gd name="connsiteY204" fmla="*/ 957943 h 3892987"/>
                <a:gd name="connsiteX205" fmla="*/ 1367119 w 8642179"/>
                <a:gd name="connsiteY205" fmla="*/ 1058636 h 3892987"/>
                <a:gd name="connsiteX206" fmla="*/ 1292054 w 8642179"/>
                <a:gd name="connsiteY206" fmla="*/ 1169761 h 3892987"/>
                <a:gd name="connsiteX207" fmla="*/ 1392746 w 8642179"/>
                <a:gd name="connsiteY207" fmla="*/ 1360716 h 3892987"/>
                <a:gd name="connsiteX208" fmla="*/ 1640850 w 8642179"/>
                <a:gd name="connsiteY208" fmla="*/ 1314677 h 3892987"/>
                <a:gd name="connsiteX209" fmla="*/ 1795292 w 8642179"/>
                <a:gd name="connsiteY209" fmla="*/ 1363210 h 3892987"/>
                <a:gd name="connsiteX210" fmla="*/ 1897572 w 8642179"/>
                <a:gd name="connsiteY210" fmla="*/ 1250043 h 3892987"/>
                <a:gd name="connsiteX211" fmla="*/ 2009831 w 8642179"/>
                <a:gd name="connsiteY211" fmla="*/ 1268187 h 3892987"/>
                <a:gd name="connsiteX212" fmla="*/ 2074464 w 8642179"/>
                <a:gd name="connsiteY212" fmla="*/ 1364796 h 3892987"/>
                <a:gd name="connsiteX213" fmla="*/ 2127532 w 8642179"/>
                <a:gd name="connsiteY213" fmla="*/ 1436461 h 3892987"/>
                <a:gd name="connsiteX214" fmla="*/ 2366337 w 8642179"/>
                <a:gd name="connsiteY214" fmla="*/ 1450975 h 3892987"/>
                <a:gd name="connsiteX215" fmla="*/ 2476782 w 8642179"/>
                <a:gd name="connsiteY215" fmla="*/ 1346428 h 3892987"/>
                <a:gd name="connsiteX216" fmla="*/ 2606050 w 8642179"/>
                <a:gd name="connsiteY216" fmla="*/ 1394279 h 3892987"/>
                <a:gd name="connsiteX217" fmla="*/ 2733957 w 8642179"/>
                <a:gd name="connsiteY217" fmla="*/ 1372054 h 3892987"/>
                <a:gd name="connsiteX218" fmla="*/ 2642789 w 8642179"/>
                <a:gd name="connsiteY218" fmla="*/ 1597252 h 3892987"/>
                <a:gd name="connsiteX219" fmla="*/ 2662292 w 8642179"/>
                <a:gd name="connsiteY219" fmla="*/ 1800680 h 3892987"/>
                <a:gd name="connsiteX220" fmla="*/ 2552983 w 8642179"/>
                <a:gd name="connsiteY220" fmla="*/ 1949904 h 3892987"/>
                <a:gd name="connsiteX221" fmla="*/ 2417364 w 8642179"/>
                <a:gd name="connsiteY221" fmla="*/ 2245179 h 3892987"/>
                <a:gd name="connsiteX222" fmla="*/ 2254532 w 8642179"/>
                <a:gd name="connsiteY222" fmla="*/ 2423205 h 3892987"/>
                <a:gd name="connsiteX223" fmla="*/ 2043394 w 8642179"/>
                <a:gd name="connsiteY223" fmla="*/ 2418216 h 3892987"/>
                <a:gd name="connsiteX224" fmla="*/ 1937260 w 8642179"/>
                <a:gd name="connsiteY224" fmla="*/ 2398486 h 3892987"/>
                <a:gd name="connsiteX225" fmla="*/ 1898479 w 8642179"/>
                <a:gd name="connsiteY225" fmla="*/ 2322060 h 3892987"/>
                <a:gd name="connsiteX226" fmla="*/ 1646293 w 8642179"/>
                <a:gd name="connsiteY226" fmla="*/ 2312307 h 3892987"/>
                <a:gd name="connsiteX227" fmla="*/ 1520881 w 8642179"/>
                <a:gd name="connsiteY227" fmla="*/ 2389868 h 3892987"/>
                <a:gd name="connsiteX228" fmla="*/ 1370522 w 8642179"/>
                <a:gd name="connsiteY228" fmla="*/ 2351315 h 3892987"/>
                <a:gd name="connsiteX229" fmla="*/ 1326979 w 8642179"/>
                <a:gd name="connsiteY229" fmla="*/ 2322286 h 3892987"/>
                <a:gd name="connsiteX230" fmla="*/ 1167322 w 8642179"/>
                <a:gd name="connsiteY230" fmla="*/ 2235200 h 3892987"/>
                <a:gd name="connsiteX231" fmla="*/ 993150 w 8642179"/>
                <a:gd name="connsiteY231" fmla="*/ 2148115 h 3892987"/>
                <a:gd name="connsiteX232" fmla="*/ 982038 w 8642179"/>
                <a:gd name="connsiteY232" fmla="*/ 2147661 h 3892987"/>
                <a:gd name="connsiteX233" fmla="*/ 804464 w 8642179"/>
                <a:gd name="connsiteY233" fmla="*/ 2090057 h 3892987"/>
                <a:gd name="connsiteX234" fmla="*/ 659322 w 8642179"/>
                <a:gd name="connsiteY234" fmla="*/ 1973943 h 3892987"/>
                <a:gd name="connsiteX235" fmla="*/ 524611 w 8642179"/>
                <a:gd name="connsiteY235" fmla="*/ 1896836 h 3892987"/>
                <a:gd name="connsiteX236" fmla="*/ 456122 w 8642179"/>
                <a:gd name="connsiteY236" fmla="*/ 1785257 h 3892987"/>
                <a:gd name="connsiteX237" fmla="*/ 325493 w 8642179"/>
                <a:gd name="connsiteY237" fmla="*/ 1727200 h 3892987"/>
                <a:gd name="connsiteX238" fmla="*/ 145879 w 8642179"/>
                <a:gd name="connsiteY238" fmla="*/ 1760765 h 3892987"/>
                <a:gd name="connsiteX239" fmla="*/ 6179 w 8642179"/>
                <a:gd name="connsiteY239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68236 w 8642179"/>
                <a:gd name="connsiteY140" fmla="*/ 130629 h 3892987"/>
                <a:gd name="connsiteX141" fmla="*/ 6624012 w 8642179"/>
                <a:gd name="connsiteY141" fmla="*/ 68263 h 3892987"/>
                <a:gd name="connsiteX142" fmla="*/ 6503589 w 8642179"/>
                <a:gd name="connsiteY142" fmla="*/ 43997 h 3892987"/>
                <a:gd name="connsiteX143" fmla="*/ 6359581 w 8642179"/>
                <a:gd name="connsiteY143" fmla="*/ 39007 h 3892987"/>
                <a:gd name="connsiteX144" fmla="*/ 6145722 w 8642179"/>
                <a:gd name="connsiteY144" fmla="*/ 72572 h 3892987"/>
                <a:gd name="connsiteX145" fmla="*/ 6015093 w 8642179"/>
                <a:gd name="connsiteY145" fmla="*/ 116115 h 3892987"/>
                <a:gd name="connsiteX146" fmla="*/ 5894216 w 8642179"/>
                <a:gd name="connsiteY146" fmla="*/ 184150 h 3892987"/>
                <a:gd name="connsiteX147" fmla="*/ 5812347 w 8642179"/>
                <a:gd name="connsiteY147" fmla="*/ 261711 h 3892987"/>
                <a:gd name="connsiteX148" fmla="*/ 5811893 w 8642179"/>
                <a:gd name="connsiteY148" fmla="*/ 377372 h 3892987"/>
                <a:gd name="connsiteX149" fmla="*/ 5850219 w 8642179"/>
                <a:gd name="connsiteY149" fmla="*/ 483961 h 3892987"/>
                <a:gd name="connsiteX150" fmla="*/ 5826407 w 8642179"/>
                <a:gd name="connsiteY150" fmla="*/ 711200 h 3892987"/>
                <a:gd name="connsiteX151" fmla="*/ 5782864 w 8642179"/>
                <a:gd name="connsiteY151" fmla="*/ 740229 h 3892987"/>
                <a:gd name="connsiteX152" fmla="*/ 5571047 w 8642179"/>
                <a:gd name="connsiteY152" fmla="*/ 821645 h 3892987"/>
                <a:gd name="connsiteX153" fmla="*/ 5405493 w 8642179"/>
                <a:gd name="connsiteY153" fmla="*/ 739550 h 3892987"/>
                <a:gd name="connsiteX154" fmla="*/ 5328386 w 8642179"/>
                <a:gd name="connsiteY154" fmla="*/ 831397 h 3892987"/>
                <a:gd name="connsiteX155" fmla="*/ 5452211 w 8642179"/>
                <a:gd name="connsiteY155" fmla="*/ 943429 h 3892987"/>
                <a:gd name="connsiteX156" fmla="*/ 5472394 w 8642179"/>
                <a:gd name="connsiteY156" fmla="*/ 1045482 h 3892987"/>
                <a:gd name="connsiteX157" fmla="*/ 5481920 w 8642179"/>
                <a:gd name="connsiteY157" fmla="*/ 1196748 h 3892987"/>
                <a:gd name="connsiteX158" fmla="*/ 5509814 w 8642179"/>
                <a:gd name="connsiteY158" fmla="*/ 1330552 h 3892987"/>
                <a:gd name="connsiteX159" fmla="*/ 5351291 w 8642179"/>
                <a:gd name="connsiteY159" fmla="*/ 1383393 h 3892987"/>
                <a:gd name="connsiteX160" fmla="*/ 5207736 w 8642179"/>
                <a:gd name="connsiteY160" fmla="*/ 1436235 h 3892987"/>
                <a:gd name="connsiteX161" fmla="*/ 4955550 w 8642179"/>
                <a:gd name="connsiteY161" fmla="*/ 1364343 h 3892987"/>
                <a:gd name="connsiteX162" fmla="*/ 4905885 w 8642179"/>
                <a:gd name="connsiteY162" fmla="*/ 1282474 h 3892987"/>
                <a:gd name="connsiteX163" fmla="*/ 4781379 w 8642179"/>
                <a:gd name="connsiteY163" fmla="*/ 1291772 h 3892987"/>
                <a:gd name="connsiteX164" fmla="*/ 4737836 w 8642179"/>
                <a:gd name="connsiteY164" fmla="*/ 1204686 h 3892987"/>
                <a:gd name="connsiteX165" fmla="*/ 4708807 w 8642179"/>
                <a:gd name="connsiteY165" fmla="*/ 1161143 h 3892987"/>
                <a:gd name="connsiteX166" fmla="*/ 4699509 w 8642179"/>
                <a:gd name="connsiteY166" fmla="*/ 1030968 h 3892987"/>
                <a:gd name="connsiteX167" fmla="*/ 4752350 w 8642179"/>
                <a:gd name="connsiteY167" fmla="*/ 972457 h 3892987"/>
                <a:gd name="connsiteX168" fmla="*/ 4770493 w 8642179"/>
                <a:gd name="connsiteY168" fmla="*/ 908957 h 3892987"/>
                <a:gd name="connsiteX169" fmla="*/ 4674789 w 8642179"/>
                <a:gd name="connsiteY169" fmla="*/ 779690 h 3892987"/>
                <a:gd name="connsiteX170" fmla="*/ 4578179 w 8642179"/>
                <a:gd name="connsiteY170" fmla="*/ 798286 h 3892987"/>
                <a:gd name="connsiteX171" fmla="*/ 4491093 w 8642179"/>
                <a:gd name="connsiteY171" fmla="*/ 726168 h 3892987"/>
                <a:gd name="connsiteX172" fmla="*/ 4404007 w 8642179"/>
                <a:gd name="connsiteY172" fmla="*/ 711200 h 3892987"/>
                <a:gd name="connsiteX173" fmla="*/ 4150234 w 8642179"/>
                <a:gd name="connsiteY173" fmla="*/ 725261 h 3892987"/>
                <a:gd name="connsiteX174" fmla="*/ 3823436 w 8642179"/>
                <a:gd name="connsiteY174" fmla="*/ 682172 h 3892987"/>
                <a:gd name="connsiteX175" fmla="*/ 3750864 w 8642179"/>
                <a:gd name="connsiteY175" fmla="*/ 667657 h 3892987"/>
                <a:gd name="connsiteX176" fmla="*/ 3639286 w 8642179"/>
                <a:gd name="connsiteY176" fmla="*/ 676955 h 3892987"/>
                <a:gd name="connsiteX177" fmla="*/ 3416809 w 8642179"/>
                <a:gd name="connsiteY177" fmla="*/ 686254 h 3892987"/>
                <a:gd name="connsiteX178" fmla="*/ 3329724 w 8642179"/>
                <a:gd name="connsiteY178" fmla="*/ 604838 h 3892987"/>
                <a:gd name="connsiteX179" fmla="*/ 3228350 w 8642179"/>
                <a:gd name="connsiteY179" fmla="*/ 566057 h 3892987"/>
                <a:gd name="connsiteX180" fmla="*/ 3096587 w 8642179"/>
                <a:gd name="connsiteY180" fmla="*/ 569460 h 3892987"/>
                <a:gd name="connsiteX181" fmla="*/ 2971629 w 8642179"/>
                <a:gd name="connsiteY181" fmla="*/ 535895 h 3892987"/>
                <a:gd name="connsiteX182" fmla="*/ 2836918 w 8642179"/>
                <a:gd name="connsiteY182" fmla="*/ 492579 h 3892987"/>
                <a:gd name="connsiteX183" fmla="*/ 2812425 w 8642179"/>
                <a:gd name="connsiteY183" fmla="*/ 392340 h 3892987"/>
                <a:gd name="connsiteX184" fmla="*/ 2719897 w 8642179"/>
                <a:gd name="connsiteY184" fmla="*/ 420007 h 3892987"/>
                <a:gd name="connsiteX185" fmla="*/ 2604236 w 8642179"/>
                <a:gd name="connsiteY185" fmla="*/ 333829 h 3892987"/>
                <a:gd name="connsiteX186" fmla="*/ 2483359 w 8642179"/>
                <a:gd name="connsiteY186" fmla="*/ 328386 h 3892987"/>
                <a:gd name="connsiteX187" fmla="*/ 2371554 w 8642179"/>
                <a:gd name="connsiteY187" fmla="*/ 308655 h 3892987"/>
                <a:gd name="connsiteX188" fmla="*/ 2221194 w 8642179"/>
                <a:gd name="connsiteY188" fmla="*/ 361269 h 3892987"/>
                <a:gd name="connsiteX189" fmla="*/ 2015047 w 8642179"/>
                <a:gd name="connsiteY189" fmla="*/ 418647 h 3892987"/>
                <a:gd name="connsiteX190" fmla="*/ 1631779 w 8642179"/>
                <a:gd name="connsiteY190" fmla="*/ 261257 h 3892987"/>
                <a:gd name="connsiteX191" fmla="*/ 1370522 w 8642179"/>
                <a:gd name="connsiteY191" fmla="*/ 304800 h 3892987"/>
                <a:gd name="connsiteX192" fmla="*/ 1310197 w 8642179"/>
                <a:gd name="connsiteY192" fmla="*/ 271010 h 3892987"/>
                <a:gd name="connsiteX193" fmla="*/ 1233997 w 8642179"/>
                <a:gd name="connsiteY193" fmla="*/ 199572 h 3892987"/>
                <a:gd name="connsiteX194" fmla="*/ 1108811 w 8642179"/>
                <a:gd name="connsiteY194" fmla="*/ 184831 h 3892987"/>
                <a:gd name="connsiteX195" fmla="*/ 964575 w 8642179"/>
                <a:gd name="connsiteY195" fmla="*/ 231775 h 3892987"/>
                <a:gd name="connsiteX196" fmla="*/ 1036693 w 8642179"/>
                <a:gd name="connsiteY196" fmla="*/ 304800 h 3892987"/>
                <a:gd name="connsiteX197" fmla="*/ 1051207 w 8642179"/>
                <a:gd name="connsiteY197" fmla="*/ 362857 h 3892987"/>
                <a:gd name="connsiteX198" fmla="*/ 1094750 w 8642179"/>
                <a:gd name="connsiteY198" fmla="*/ 406400 h 3892987"/>
                <a:gd name="connsiteX199" fmla="*/ 1333782 w 8642179"/>
                <a:gd name="connsiteY199" fmla="*/ 412524 h 3892987"/>
                <a:gd name="connsiteX200" fmla="*/ 1296136 w 8642179"/>
                <a:gd name="connsiteY200" fmla="*/ 541791 h 3892987"/>
                <a:gd name="connsiteX201" fmla="*/ 1220163 w 8642179"/>
                <a:gd name="connsiteY201" fmla="*/ 682625 h 3892987"/>
                <a:gd name="connsiteX202" fmla="*/ 1201339 w 8642179"/>
                <a:gd name="connsiteY202" fmla="*/ 859517 h 3892987"/>
                <a:gd name="connsiteX203" fmla="*/ 1387304 w 8642179"/>
                <a:gd name="connsiteY203" fmla="*/ 938440 h 3892987"/>
                <a:gd name="connsiteX204" fmla="*/ 1181836 w 8642179"/>
                <a:gd name="connsiteY204" fmla="*/ 957943 h 3892987"/>
                <a:gd name="connsiteX205" fmla="*/ 1367119 w 8642179"/>
                <a:gd name="connsiteY205" fmla="*/ 1058636 h 3892987"/>
                <a:gd name="connsiteX206" fmla="*/ 1292054 w 8642179"/>
                <a:gd name="connsiteY206" fmla="*/ 1169761 h 3892987"/>
                <a:gd name="connsiteX207" fmla="*/ 1392746 w 8642179"/>
                <a:gd name="connsiteY207" fmla="*/ 1360716 h 3892987"/>
                <a:gd name="connsiteX208" fmla="*/ 1640850 w 8642179"/>
                <a:gd name="connsiteY208" fmla="*/ 1314677 h 3892987"/>
                <a:gd name="connsiteX209" fmla="*/ 1795292 w 8642179"/>
                <a:gd name="connsiteY209" fmla="*/ 1363210 h 3892987"/>
                <a:gd name="connsiteX210" fmla="*/ 1897572 w 8642179"/>
                <a:gd name="connsiteY210" fmla="*/ 1250043 h 3892987"/>
                <a:gd name="connsiteX211" fmla="*/ 2009831 w 8642179"/>
                <a:gd name="connsiteY211" fmla="*/ 1268187 h 3892987"/>
                <a:gd name="connsiteX212" fmla="*/ 2074464 w 8642179"/>
                <a:gd name="connsiteY212" fmla="*/ 1364796 h 3892987"/>
                <a:gd name="connsiteX213" fmla="*/ 2127532 w 8642179"/>
                <a:gd name="connsiteY213" fmla="*/ 1436461 h 3892987"/>
                <a:gd name="connsiteX214" fmla="*/ 2366337 w 8642179"/>
                <a:gd name="connsiteY214" fmla="*/ 1450975 h 3892987"/>
                <a:gd name="connsiteX215" fmla="*/ 2476782 w 8642179"/>
                <a:gd name="connsiteY215" fmla="*/ 1346428 h 3892987"/>
                <a:gd name="connsiteX216" fmla="*/ 2606050 w 8642179"/>
                <a:gd name="connsiteY216" fmla="*/ 1394279 h 3892987"/>
                <a:gd name="connsiteX217" fmla="*/ 2733957 w 8642179"/>
                <a:gd name="connsiteY217" fmla="*/ 1372054 h 3892987"/>
                <a:gd name="connsiteX218" fmla="*/ 2642789 w 8642179"/>
                <a:gd name="connsiteY218" fmla="*/ 1597252 h 3892987"/>
                <a:gd name="connsiteX219" fmla="*/ 2662292 w 8642179"/>
                <a:gd name="connsiteY219" fmla="*/ 1800680 h 3892987"/>
                <a:gd name="connsiteX220" fmla="*/ 2552983 w 8642179"/>
                <a:gd name="connsiteY220" fmla="*/ 1949904 h 3892987"/>
                <a:gd name="connsiteX221" fmla="*/ 2417364 w 8642179"/>
                <a:gd name="connsiteY221" fmla="*/ 2245179 h 3892987"/>
                <a:gd name="connsiteX222" fmla="*/ 2254532 w 8642179"/>
                <a:gd name="connsiteY222" fmla="*/ 2423205 h 3892987"/>
                <a:gd name="connsiteX223" fmla="*/ 2043394 w 8642179"/>
                <a:gd name="connsiteY223" fmla="*/ 2418216 h 3892987"/>
                <a:gd name="connsiteX224" fmla="*/ 1937260 w 8642179"/>
                <a:gd name="connsiteY224" fmla="*/ 2398486 h 3892987"/>
                <a:gd name="connsiteX225" fmla="*/ 1898479 w 8642179"/>
                <a:gd name="connsiteY225" fmla="*/ 2322060 h 3892987"/>
                <a:gd name="connsiteX226" fmla="*/ 1646293 w 8642179"/>
                <a:gd name="connsiteY226" fmla="*/ 2312307 h 3892987"/>
                <a:gd name="connsiteX227" fmla="*/ 1520881 w 8642179"/>
                <a:gd name="connsiteY227" fmla="*/ 2389868 h 3892987"/>
                <a:gd name="connsiteX228" fmla="*/ 1370522 w 8642179"/>
                <a:gd name="connsiteY228" fmla="*/ 2351315 h 3892987"/>
                <a:gd name="connsiteX229" fmla="*/ 1326979 w 8642179"/>
                <a:gd name="connsiteY229" fmla="*/ 2322286 h 3892987"/>
                <a:gd name="connsiteX230" fmla="*/ 1167322 w 8642179"/>
                <a:gd name="connsiteY230" fmla="*/ 2235200 h 3892987"/>
                <a:gd name="connsiteX231" fmla="*/ 993150 w 8642179"/>
                <a:gd name="connsiteY231" fmla="*/ 2148115 h 3892987"/>
                <a:gd name="connsiteX232" fmla="*/ 982038 w 8642179"/>
                <a:gd name="connsiteY232" fmla="*/ 2147661 h 3892987"/>
                <a:gd name="connsiteX233" fmla="*/ 804464 w 8642179"/>
                <a:gd name="connsiteY233" fmla="*/ 2090057 h 3892987"/>
                <a:gd name="connsiteX234" fmla="*/ 659322 w 8642179"/>
                <a:gd name="connsiteY234" fmla="*/ 1973943 h 3892987"/>
                <a:gd name="connsiteX235" fmla="*/ 524611 w 8642179"/>
                <a:gd name="connsiteY235" fmla="*/ 1896836 h 3892987"/>
                <a:gd name="connsiteX236" fmla="*/ 456122 w 8642179"/>
                <a:gd name="connsiteY236" fmla="*/ 1785257 h 3892987"/>
                <a:gd name="connsiteX237" fmla="*/ 325493 w 8642179"/>
                <a:gd name="connsiteY237" fmla="*/ 1727200 h 3892987"/>
                <a:gd name="connsiteX238" fmla="*/ 145879 w 8642179"/>
                <a:gd name="connsiteY238" fmla="*/ 1760765 h 3892987"/>
                <a:gd name="connsiteX239" fmla="*/ 6179 w 8642179"/>
                <a:gd name="connsiteY239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82750 w 8642179"/>
                <a:gd name="connsiteY139" fmla="*/ 174172 h 3892987"/>
                <a:gd name="connsiteX140" fmla="*/ 6624012 w 8642179"/>
                <a:gd name="connsiteY140" fmla="*/ 68263 h 3892987"/>
                <a:gd name="connsiteX141" fmla="*/ 6503589 w 8642179"/>
                <a:gd name="connsiteY141" fmla="*/ 43997 h 3892987"/>
                <a:gd name="connsiteX142" fmla="*/ 6359581 w 8642179"/>
                <a:gd name="connsiteY142" fmla="*/ 39007 h 3892987"/>
                <a:gd name="connsiteX143" fmla="*/ 6145722 w 8642179"/>
                <a:gd name="connsiteY143" fmla="*/ 72572 h 3892987"/>
                <a:gd name="connsiteX144" fmla="*/ 6015093 w 8642179"/>
                <a:gd name="connsiteY144" fmla="*/ 116115 h 3892987"/>
                <a:gd name="connsiteX145" fmla="*/ 5894216 w 8642179"/>
                <a:gd name="connsiteY145" fmla="*/ 184150 h 3892987"/>
                <a:gd name="connsiteX146" fmla="*/ 5812347 w 8642179"/>
                <a:gd name="connsiteY146" fmla="*/ 261711 h 3892987"/>
                <a:gd name="connsiteX147" fmla="*/ 5811893 w 8642179"/>
                <a:gd name="connsiteY147" fmla="*/ 377372 h 3892987"/>
                <a:gd name="connsiteX148" fmla="*/ 5850219 w 8642179"/>
                <a:gd name="connsiteY148" fmla="*/ 483961 h 3892987"/>
                <a:gd name="connsiteX149" fmla="*/ 5826407 w 8642179"/>
                <a:gd name="connsiteY149" fmla="*/ 711200 h 3892987"/>
                <a:gd name="connsiteX150" fmla="*/ 5782864 w 8642179"/>
                <a:gd name="connsiteY150" fmla="*/ 740229 h 3892987"/>
                <a:gd name="connsiteX151" fmla="*/ 5571047 w 8642179"/>
                <a:gd name="connsiteY151" fmla="*/ 821645 h 3892987"/>
                <a:gd name="connsiteX152" fmla="*/ 5405493 w 8642179"/>
                <a:gd name="connsiteY152" fmla="*/ 739550 h 3892987"/>
                <a:gd name="connsiteX153" fmla="*/ 5328386 w 8642179"/>
                <a:gd name="connsiteY153" fmla="*/ 831397 h 3892987"/>
                <a:gd name="connsiteX154" fmla="*/ 5452211 w 8642179"/>
                <a:gd name="connsiteY154" fmla="*/ 943429 h 3892987"/>
                <a:gd name="connsiteX155" fmla="*/ 5472394 w 8642179"/>
                <a:gd name="connsiteY155" fmla="*/ 1045482 h 3892987"/>
                <a:gd name="connsiteX156" fmla="*/ 5481920 w 8642179"/>
                <a:gd name="connsiteY156" fmla="*/ 1196748 h 3892987"/>
                <a:gd name="connsiteX157" fmla="*/ 5509814 w 8642179"/>
                <a:gd name="connsiteY157" fmla="*/ 1330552 h 3892987"/>
                <a:gd name="connsiteX158" fmla="*/ 5351291 w 8642179"/>
                <a:gd name="connsiteY158" fmla="*/ 1383393 h 3892987"/>
                <a:gd name="connsiteX159" fmla="*/ 5207736 w 8642179"/>
                <a:gd name="connsiteY159" fmla="*/ 1436235 h 3892987"/>
                <a:gd name="connsiteX160" fmla="*/ 4955550 w 8642179"/>
                <a:gd name="connsiteY160" fmla="*/ 1364343 h 3892987"/>
                <a:gd name="connsiteX161" fmla="*/ 4905885 w 8642179"/>
                <a:gd name="connsiteY161" fmla="*/ 1282474 h 3892987"/>
                <a:gd name="connsiteX162" fmla="*/ 4781379 w 8642179"/>
                <a:gd name="connsiteY162" fmla="*/ 1291772 h 3892987"/>
                <a:gd name="connsiteX163" fmla="*/ 4737836 w 8642179"/>
                <a:gd name="connsiteY163" fmla="*/ 1204686 h 3892987"/>
                <a:gd name="connsiteX164" fmla="*/ 4708807 w 8642179"/>
                <a:gd name="connsiteY164" fmla="*/ 1161143 h 3892987"/>
                <a:gd name="connsiteX165" fmla="*/ 4699509 w 8642179"/>
                <a:gd name="connsiteY165" fmla="*/ 1030968 h 3892987"/>
                <a:gd name="connsiteX166" fmla="*/ 4752350 w 8642179"/>
                <a:gd name="connsiteY166" fmla="*/ 972457 h 3892987"/>
                <a:gd name="connsiteX167" fmla="*/ 4770493 w 8642179"/>
                <a:gd name="connsiteY167" fmla="*/ 908957 h 3892987"/>
                <a:gd name="connsiteX168" fmla="*/ 4674789 w 8642179"/>
                <a:gd name="connsiteY168" fmla="*/ 779690 h 3892987"/>
                <a:gd name="connsiteX169" fmla="*/ 4578179 w 8642179"/>
                <a:gd name="connsiteY169" fmla="*/ 798286 h 3892987"/>
                <a:gd name="connsiteX170" fmla="*/ 4491093 w 8642179"/>
                <a:gd name="connsiteY170" fmla="*/ 726168 h 3892987"/>
                <a:gd name="connsiteX171" fmla="*/ 4404007 w 8642179"/>
                <a:gd name="connsiteY171" fmla="*/ 711200 h 3892987"/>
                <a:gd name="connsiteX172" fmla="*/ 4150234 w 8642179"/>
                <a:gd name="connsiteY172" fmla="*/ 725261 h 3892987"/>
                <a:gd name="connsiteX173" fmla="*/ 3823436 w 8642179"/>
                <a:gd name="connsiteY173" fmla="*/ 682172 h 3892987"/>
                <a:gd name="connsiteX174" fmla="*/ 3750864 w 8642179"/>
                <a:gd name="connsiteY174" fmla="*/ 667657 h 3892987"/>
                <a:gd name="connsiteX175" fmla="*/ 3639286 w 8642179"/>
                <a:gd name="connsiteY175" fmla="*/ 676955 h 3892987"/>
                <a:gd name="connsiteX176" fmla="*/ 3416809 w 8642179"/>
                <a:gd name="connsiteY176" fmla="*/ 686254 h 3892987"/>
                <a:gd name="connsiteX177" fmla="*/ 3329724 w 8642179"/>
                <a:gd name="connsiteY177" fmla="*/ 604838 h 3892987"/>
                <a:gd name="connsiteX178" fmla="*/ 3228350 w 8642179"/>
                <a:gd name="connsiteY178" fmla="*/ 566057 h 3892987"/>
                <a:gd name="connsiteX179" fmla="*/ 3096587 w 8642179"/>
                <a:gd name="connsiteY179" fmla="*/ 569460 h 3892987"/>
                <a:gd name="connsiteX180" fmla="*/ 2971629 w 8642179"/>
                <a:gd name="connsiteY180" fmla="*/ 535895 h 3892987"/>
                <a:gd name="connsiteX181" fmla="*/ 2836918 w 8642179"/>
                <a:gd name="connsiteY181" fmla="*/ 492579 h 3892987"/>
                <a:gd name="connsiteX182" fmla="*/ 2812425 w 8642179"/>
                <a:gd name="connsiteY182" fmla="*/ 392340 h 3892987"/>
                <a:gd name="connsiteX183" fmla="*/ 2719897 w 8642179"/>
                <a:gd name="connsiteY183" fmla="*/ 420007 h 3892987"/>
                <a:gd name="connsiteX184" fmla="*/ 2604236 w 8642179"/>
                <a:gd name="connsiteY184" fmla="*/ 333829 h 3892987"/>
                <a:gd name="connsiteX185" fmla="*/ 2483359 w 8642179"/>
                <a:gd name="connsiteY185" fmla="*/ 328386 h 3892987"/>
                <a:gd name="connsiteX186" fmla="*/ 2371554 w 8642179"/>
                <a:gd name="connsiteY186" fmla="*/ 308655 h 3892987"/>
                <a:gd name="connsiteX187" fmla="*/ 2221194 w 8642179"/>
                <a:gd name="connsiteY187" fmla="*/ 361269 h 3892987"/>
                <a:gd name="connsiteX188" fmla="*/ 2015047 w 8642179"/>
                <a:gd name="connsiteY188" fmla="*/ 418647 h 3892987"/>
                <a:gd name="connsiteX189" fmla="*/ 1631779 w 8642179"/>
                <a:gd name="connsiteY189" fmla="*/ 261257 h 3892987"/>
                <a:gd name="connsiteX190" fmla="*/ 1370522 w 8642179"/>
                <a:gd name="connsiteY190" fmla="*/ 304800 h 3892987"/>
                <a:gd name="connsiteX191" fmla="*/ 1310197 w 8642179"/>
                <a:gd name="connsiteY191" fmla="*/ 271010 h 3892987"/>
                <a:gd name="connsiteX192" fmla="*/ 1233997 w 8642179"/>
                <a:gd name="connsiteY192" fmla="*/ 199572 h 3892987"/>
                <a:gd name="connsiteX193" fmla="*/ 1108811 w 8642179"/>
                <a:gd name="connsiteY193" fmla="*/ 184831 h 3892987"/>
                <a:gd name="connsiteX194" fmla="*/ 964575 w 8642179"/>
                <a:gd name="connsiteY194" fmla="*/ 231775 h 3892987"/>
                <a:gd name="connsiteX195" fmla="*/ 1036693 w 8642179"/>
                <a:gd name="connsiteY195" fmla="*/ 304800 h 3892987"/>
                <a:gd name="connsiteX196" fmla="*/ 1051207 w 8642179"/>
                <a:gd name="connsiteY196" fmla="*/ 362857 h 3892987"/>
                <a:gd name="connsiteX197" fmla="*/ 1094750 w 8642179"/>
                <a:gd name="connsiteY197" fmla="*/ 406400 h 3892987"/>
                <a:gd name="connsiteX198" fmla="*/ 1333782 w 8642179"/>
                <a:gd name="connsiteY198" fmla="*/ 412524 h 3892987"/>
                <a:gd name="connsiteX199" fmla="*/ 1296136 w 8642179"/>
                <a:gd name="connsiteY199" fmla="*/ 541791 h 3892987"/>
                <a:gd name="connsiteX200" fmla="*/ 1220163 w 8642179"/>
                <a:gd name="connsiteY200" fmla="*/ 682625 h 3892987"/>
                <a:gd name="connsiteX201" fmla="*/ 1201339 w 8642179"/>
                <a:gd name="connsiteY201" fmla="*/ 859517 h 3892987"/>
                <a:gd name="connsiteX202" fmla="*/ 1387304 w 8642179"/>
                <a:gd name="connsiteY202" fmla="*/ 938440 h 3892987"/>
                <a:gd name="connsiteX203" fmla="*/ 1181836 w 8642179"/>
                <a:gd name="connsiteY203" fmla="*/ 957943 h 3892987"/>
                <a:gd name="connsiteX204" fmla="*/ 1367119 w 8642179"/>
                <a:gd name="connsiteY204" fmla="*/ 1058636 h 3892987"/>
                <a:gd name="connsiteX205" fmla="*/ 1292054 w 8642179"/>
                <a:gd name="connsiteY205" fmla="*/ 1169761 h 3892987"/>
                <a:gd name="connsiteX206" fmla="*/ 1392746 w 8642179"/>
                <a:gd name="connsiteY206" fmla="*/ 1360716 h 3892987"/>
                <a:gd name="connsiteX207" fmla="*/ 1640850 w 8642179"/>
                <a:gd name="connsiteY207" fmla="*/ 1314677 h 3892987"/>
                <a:gd name="connsiteX208" fmla="*/ 1795292 w 8642179"/>
                <a:gd name="connsiteY208" fmla="*/ 1363210 h 3892987"/>
                <a:gd name="connsiteX209" fmla="*/ 1897572 w 8642179"/>
                <a:gd name="connsiteY209" fmla="*/ 1250043 h 3892987"/>
                <a:gd name="connsiteX210" fmla="*/ 2009831 w 8642179"/>
                <a:gd name="connsiteY210" fmla="*/ 1268187 h 3892987"/>
                <a:gd name="connsiteX211" fmla="*/ 2074464 w 8642179"/>
                <a:gd name="connsiteY211" fmla="*/ 1364796 h 3892987"/>
                <a:gd name="connsiteX212" fmla="*/ 2127532 w 8642179"/>
                <a:gd name="connsiteY212" fmla="*/ 1436461 h 3892987"/>
                <a:gd name="connsiteX213" fmla="*/ 2366337 w 8642179"/>
                <a:gd name="connsiteY213" fmla="*/ 1450975 h 3892987"/>
                <a:gd name="connsiteX214" fmla="*/ 2476782 w 8642179"/>
                <a:gd name="connsiteY214" fmla="*/ 1346428 h 3892987"/>
                <a:gd name="connsiteX215" fmla="*/ 2606050 w 8642179"/>
                <a:gd name="connsiteY215" fmla="*/ 1394279 h 3892987"/>
                <a:gd name="connsiteX216" fmla="*/ 2733957 w 8642179"/>
                <a:gd name="connsiteY216" fmla="*/ 1372054 h 3892987"/>
                <a:gd name="connsiteX217" fmla="*/ 2642789 w 8642179"/>
                <a:gd name="connsiteY217" fmla="*/ 1597252 h 3892987"/>
                <a:gd name="connsiteX218" fmla="*/ 2662292 w 8642179"/>
                <a:gd name="connsiteY218" fmla="*/ 1800680 h 3892987"/>
                <a:gd name="connsiteX219" fmla="*/ 2552983 w 8642179"/>
                <a:gd name="connsiteY219" fmla="*/ 1949904 h 3892987"/>
                <a:gd name="connsiteX220" fmla="*/ 2417364 w 8642179"/>
                <a:gd name="connsiteY220" fmla="*/ 2245179 h 3892987"/>
                <a:gd name="connsiteX221" fmla="*/ 2254532 w 8642179"/>
                <a:gd name="connsiteY221" fmla="*/ 2423205 h 3892987"/>
                <a:gd name="connsiteX222" fmla="*/ 2043394 w 8642179"/>
                <a:gd name="connsiteY222" fmla="*/ 2418216 h 3892987"/>
                <a:gd name="connsiteX223" fmla="*/ 1937260 w 8642179"/>
                <a:gd name="connsiteY223" fmla="*/ 2398486 h 3892987"/>
                <a:gd name="connsiteX224" fmla="*/ 1898479 w 8642179"/>
                <a:gd name="connsiteY224" fmla="*/ 2322060 h 3892987"/>
                <a:gd name="connsiteX225" fmla="*/ 1646293 w 8642179"/>
                <a:gd name="connsiteY225" fmla="*/ 2312307 h 3892987"/>
                <a:gd name="connsiteX226" fmla="*/ 1520881 w 8642179"/>
                <a:gd name="connsiteY226" fmla="*/ 2389868 h 3892987"/>
                <a:gd name="connsiteX227" fmla="*/ 1370522 w 8642179"/>
                <a:gd name="connsiteY227" fmla="*/ 2351315 h 3892987"/>
                <a:gd name="connsiteX228" fmla="*/ 1326979 w 8642179"/>
                <a:gd name="connsiteY228" fmla="*/ 2322286 h 3892987"/>
                <a:gd name="connsiteX229" fmla="*/ 1167322 w 8642179"/>
                <a:gd name="connsiteY229" fmla="*/ 2235200 h 3892987"/>
                <a:gd name="connsiteX230" fmla="*/ 993150 w 8642179"/>
                <a:gd name="connsiteY230" fmla="*/ 2148115 h 3892987"/>
                <a:gd name="connsiteX231" fmla="*/ 982038 w 8642179"/>
                <a:gd name="connsiteY231" fmla="*/ 2147661 h 3892987"/>
                <a:gd name="connsiteX232" fmla="*/ 804464 w 8642179"/>
                <a:gd name="connsiteY232" fmla="*/ 2090057 h 3892987"/>
                <a:gd name="connsiteX233" fmla="*/ 659322 w 8642179"/>
                <a:gd name="connsiteY233" fmla="*/ 1973943 h 3892987"/>
                <a:gd name="connsiteX234" fmla="*/ 524611 w 8642179"/>
                <a:gd name="connsiteY234" fmla="*/ 1896836 h 3892987"/>
                <a:gd name="connsiteX235" fmla="*/ 456122 w 8642179"/>
                <a:gd name="connsiteY235" fmla="*/ 1785257 h 3892987"/>
                <a:gd name="connsiteX236" fmla="*/ 325493 w 8642179"/>
                <a:gd name="connsiteY236" fmla="*/ 1727200 h 3892987"/>
                <a:gd name="connsiteX237" fmla="*/ 145879 w 8642179"/>
                <a:gd name="connsiteY237" fmla="*/ 1760765 h 3892987"/>
                <a:gd name="connsiteX238" fmla="*/ 6179 w 8642179"/>
                <a:gd name="connsiteY238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726293 w 8642179"/>
                <a:gd name="connsiteY138" fmla="*/ 217715 h 3892987"/>
                <a:gd name="connsiteX139" fmla="*/ 6624012 w 8642179"/>
                <a:gd name="connsiteY139" fmla="*/ 68263 h 3892987"/>
                <a:gd name="connsiteX140" fmla="*/ 6503589 w 8642179"/>
                <a:gd name="connsiteY140" fmla="*/ 43997 h 3892987"/>
                <a:gd name="connsiteX141" fmla="*/ 6359581 w 8642179"/>
                <a:gd name="connsiteY141" fmla="*/ 39007 h 3892987"/>
                <a:gd name="connsiteX142" fmla="*/ 6145722 w 8642179"/>
                <a:gd name="connsiteY142" fmla="*/ 72572 h 3892987"/>
                <a:gd name="connsiteX143" fmla="*/ 6015093 w 8642179"/>
                <a:gd name="connsiteY143" fmla="*/ 116115 h 3892987"/>
                <a:gd name="connsiteX144" fmla="*/ 5894216 w 8642179"/>
                <a:gd name="connsiteY144" fmla="*/ 184150 h 3892987"/>
                <a:gd name="connsiteX145" fmla="*/ 5812347 w 8642179"/>
                <a:gd name="connsiteY145" fmla="*/ 261711 h 3892987"/>
                <a:gd name="connsiteX146" fmla="*/ 5811893 w 8642179"/>
                <a:gd name="connsiteY146" fmla="*/ 377372 h 3892987"/>
                <a:gd name="connsiteX147" fmla="*/ 5850219 w 8642179"/>
                <a:gd name="connsiteY147" fmla="*/ 483961 h 3892987"/>
                <a:gd name="connsiteX148" fmla="*/ 5826407 w 8642179"/>
                <a:gd name="connsiteY148" fmla="*/ 711200 h 3892987"/>
                <a:gd name="connsiteX149" fmla="*/ 5782864 w 8642179"/>
                <a:gd name="connsiteY149" fmla="*/ 740229 h 3892987"/>
                <a:gd name="connsiteX150" fmla="*/ 5571047 w 8642179"/>
                <a:gd name="connsiteY150" fmla="*/ 821645 h 3892987"/>
                <a:gd name="connsiteX151" fmla="*/ 5405493 w 8642179"/>
                <a:gd name="connsiteY151" fmla="*/ 739550 h 3892987"/>
                <a:gd name="connsiteX152" fmla="*/ 5328386 w 8642179"/>
                <a:gd name="connsiteY152" fmla="*/ 831397 h 3892987"/>
                <a:gd name="connsiteX153" fmla="*/ 5452211 w 8642179"/>
                <a:gd name="connsiteY153" fmla="*/ 943429 h 3892987"/>
                <a:gd name="connsiteX154" fmla="*/ 5472394 w 8642179"/>
                <a:gd name="connsiteY154" fmla="*/ 1045482 h 3892987"/>
                <a:gd name="connsiteX155" fmla="*/ 5481920 w 8642179"/>
                <a:gd name="connsiteY155" fmla="*/ 1196748 h 3892987"/>
                <a:gd name="connsiteX156" fmla="*/ 5509814 w 8642179"/>
                <a:gd name="connsiteY156" fmla="*/ 1330552 h 3892987"/>
                <a:gd name="connsiteX157" fmla="*/ 5351291 w 8642179"/>
                <a:gd name="connsiteY157" fmla="*/ 1383393 h 3892987"/>
                <a:gd name="connsiteX158" fmla="*/ 5207736 w 8642179"/>
                <a:gd name="connsiteY158" fmla="*/ 1436235 h 3892987"/>
                <a:gd name="connsiteX159" fmla="*/ 4955550 w 8642179"/>
                <a:gd name="connsiteY159" fmla="*/ 1364343 h 3892987"/>
                <a:gd name="connsiteX160" fmla="*/ 4905885 w 8642179"/>
                <a:gd name="connsiteY160" fmla="*/ 1282474 h 3892987"/>
                <a:gd name="connsiteX161" fmla="*/ 4781379 w 8642179"/>
                <a:gd name="connsiteY161" fmla="*/ 1291772 h 3892987"/>
                <a:gd name="connsiteX162" fmla="*/ 4737836 w 8642179"/>
                <a:gd name="connsiteY162" fmla="*/ 1204686 h 3892987"/>
                <a:gd name="connsiteX163" fmla="*/ 4708807 w 8642179"/>
                <a:gd name="connsiteY163" fmla="*/ 1161143 h 3892987"/>
                <a:gd name="connsiteX164" fmla="*/ 4699509 w 8642179"/>
                <a:gd name="connsiteY164" fmla="*/ 1030968 h 3892987"/>
                <a:gd name="connsiteX165" fmla="*/ 4752350 w 8642179"/>
                <a:gd name="connsiteY165" fmla="*/ 972457 h 3892987"/>
                <a:gd name="connsiteX166" fmla="*/ 4770493 w 8642179"/>
                <a:gd name="connsiteY166" fmla="*/ 908957 h 3892987"/>
                <a:gd name="connsiteX167" fmla="*/ 4674789 w 8642179"/>
                <a:gd name="connsiteY167" fmla="*/ 779690 h 3892987"/>
                <a:gd name="connsiteX168" fmla="*/ 4578179 w 8642179"/>
                <a:gd name="connsiteY168" fmla="*/ 798286 h 3892987"/>
                <a:gd name="connsiteX169" fmla="*/ 4491093 w 8642179"/>
                <a:gd name="connsiteY169" fmla="*/ 726168 h 3892987"/>
                <a:gd name="connsiteX170" fmla="*/ 4404007 w 8642179"/>
                <a:gd name="connsiteY170" fmla="*/ 711200 h 3892987"/>
                <a:gd name="connsiteX171" fmla="*/ 4150234 w 8642179"/>
                <a:gd name="connsiteY171" fmla="*/ 725261 h 3892987"/>
                <a:gd name="connsiteX172" fmla="*/ 3823436 w 8642179"/>
                <a:gd name="connsiteY172" fmla="*/ 682172 h 3892987"/>
                <a:gd name="connsiteX173" fmla="*/ 3750864 w 8642179"/>
                <a:gd name="connsiteY173" fmla="*/ 667657 h 3892987"/>
                <a:gd name="connsiteX174" fmla="*/ 3639286 w 8642179"/>
                <a:gd name="connsiteY174" fmla="*/ 676955 h 3892987"/>
                <a:gd name="connsiteX175" fmla="*/ 3416809 w 8642179"/>
                <a:gd name="connsiteY175" fmla="*/ 686254 h 3892987"/>
                <a:gd name="connsiteX176" fmla="*/ 3329724 w 8642179"/>
                <a:gd name="connsiteY176" fmla="*/ 604838 h 3892987"/>
                <a:gd name="connsiteX177" fmla="*/ 3228350 w 8642179"/>
                <a:gd name="connsiteY177" fmla="*/ 566057 h 3892987"/>
                <a:gd name="connsiteX178" fmla="*/ 3096587 w 8642179"/>
                <a:gd name="connsiteY178" fmla="*/ 569460 h 3892987"/>
                <a:gd name="connsiteX179" fmla="*/ 2971629 w 8642179"/>
                <a:gd name="connsiteY179" fmla="*/ 535895 h 3892987"/>
                <a:gd name="connsiteX180" fmla="*/ 2836918 w 8642179"/>
                <a:gd name="connsiteY180" fmla="*/ 492579 h 3892987"/>
                <a:gd name="connsiteX181" fmla="*/ 2812425 w 8642179"/>
                <a:gd name="connsiteY181" fmla="*/ 392340 h 3892987"/>
                <a:gd name="connsiteX182" fmla="*/ 2719897 w 8642179"/>
                <a:gd name="connsiteY182" fmla="*/ 420007 h 3892987"/>
                <a:gd name="connsiteX183" fmla="*/ 2604236 w 8642179"/>
                <a:gd name="connsiteY183" fmla="*/ 333829 h 3892987"/>
                <a:gd name="connsiteX184" fmla="*/ 2483359 w 8642179"/>
                <a:gd name="connsiteY184" fmla="*/ 328386 h 3892987"/>
                <a:gd name="connsiteX185" fmla="*/ 2371554 w 8642179"/>
                <a:gd name="connsiteY185" fmla="*/ 308655 h 3892987"/>
                <a:gd name="connsiteX186" fmla="*/ 2221194 w 8642179"/>
                <a:gd name="connsiteY186" fmla="*/ 361269 h 3892987"/>
                <a:gd name="connsiteX187" fmla="*/ 2015047 w 8642179"/>
                <a:gd name="connsiteY187" fmla="*/ 418647 h 3892987"/>
                <a:gd name="connsiteX188" fmla="*/ 1631779 w 8642179"/>
                <a:gd name="connsiteY188" fmla="*/ 261257 h 3892987"/>
                <a:gd name="connsiteX189" fmla="*/ 1370522 w 8642179"/>
                <a:gd name="connsiteY189" fmla="*/ 304800 h 3892987"/>
                <a:gd name="connsiteX190" fmla="*/ 1310197 w 8642179"/>
                <a:gd name="connsiteY190" fmla="*/ 271010 h 3892987"/>
                <a:gd name="connsiteX191" fmla="*/ 1233997 w 8642179"/>
                <a:gd name="connsiteY191" fmla="*/ 199572 h 3892987"/>
                <a:gd name="connsiteX192" fmla="*/ 1108811 w 8642179"/>
                <a:gd name="connsiteY192" fmla="*/ 184831 h 3892987"/>
                <a:gd name="connsiteX193" fmla="*/ 964575 w 8642179"/>
                <a:gd name="connsiteY193" fmla="*/ 231775 h 3892987"/>
                <a:gd name="connsiteX194" fmla="*/ 1036693 w 8642179"/>
                <a:gd name="connsiteY194" fmla="*/ 304800 h 3892987"/>
                <a:gd name="connsiteX195" fmla="*/ 1051207 w 8642179"/>
                <a:gd name="connsiteY195" fmla="*/ 362857 h 3892987"/>
                <a:gd name="connsiteX196" fmla="*/ 1094750 w 8642179"/>
                <a:gd name="connsiteY196" fmla="*/ 406400 h 3892987"/>
                <a:gd name="connsiteX197" fmla="*/ 1333782 w 8642179"/>
                <a:gd name="connsiteY197" fmla="*/ 412524 h 3892987"/>
                <a:gd name="connsiteX198" fmla="*/ 1296136 w 8642179"/>
                <a:gd name="connsiteY198" fmla="*/ 541791 h 3892987"/>
                <a:gd name="connsiteX199" fmla="*/ 1220163 w 8642179"/>
                <a:gd name="connsiteY199" fmla="*/ 682625 h 3892987"/>
                <a:gd name="connsiteX200" fmla="*/ 1201339 w 8642179"/>
                <a:gd name="connsiteY200" fmla="*/ 859517 h 3892987"/>
                <a:gd name="connsiteX201" fmla="*/ 1387304 w 8642179"/>
                <a:gd name="connsiteY201" fmla="*/ 938440 h 3892987"/>
                <a:gd name="connsiteX202" fmla="*/ 1181836 w 8642179"/>
                <a:gd name="connsiteY202" fmla="*/ 957943 h 3892987"/>
                <a:gd name="connsiteX203" fmla="*/ 1367119 w 8642179"/>
                <a:gd name="connsiteY203" fmla="*/ 1058636 h 3892987"/>
                <a:gd name="connsiteX204" fmla="*/ 1292054 w 8642179"/>
                <a:gd name="connsiteY204" fmla="*/ 1169761 h 3892987"/>
                <a:gd name="connsiteX205" fmla="*/ 1392746 w 8642179"/>
                <a:gd name="connsiteY205" fmla="*/ 1360716 h 3892987"/>
                <a:gd name="connsiteX206" fmla="*/ 1640850 w 8642179"/>
                <a:gd name="connsiteY206" fmla="*/ 1314677 h 3892987"/>
                <a:gd name="connsiteX207" fmla="*/ 1795292 w 8642179"/>
                <a:gd name="connsiteY207" fmla="*/ 1363210 h 3892987"/>
                <a:gd name="connsiteX208" fmla="*/ 1897572 w 8642179"/>
                <a:gd name="connsiteY208" fmla="*/ 1250043 h 3892987"/>
                <a:gd name="connsiteX209" fmla="*/ 2009831 w 8642179"/>
                <a:gd name="connsiteY209" fmla="*/ 1268187 h 3892987"/>
                <a:gd name="connsiteX210" fmla="*/ 2074464 w 8642179"/>
                <a:gd name="connsiteY210" fmla="*/ 1364796 h 3892987"/>
                <a:gd name="connsiteX211" fmla="*/ 2127532 w 8642179"/>
                <a:gd name="connsiteY211" fmla="*/ 1436461 h 3892987"/>
                <a:gd name="connsiteX212" fmla="*/ 2366337 w 8642179"/>
                <a:gd name="connsiteY212" fmla="*/ 1450975 h 3892987"/>
                <a:gd name="connsiteX213" fmla="*/ 2476782 w 8642179"/>
                <a:gd name="connsiteY213" fmla="*/ 1346428 h 3892987"/>
                <a:gd name="connsiteX214" fmla="*/ 2606050 w 8642179"/>
                <a:gd name="connsiteY214" fmla="*/ 1394279 h 3892987"/>
                <a:gd name="connsiteX215" fmla="*/ 2733957 w 8642179"/>
                <a:gd name="connsiteY215" fmla="*/ 1372054 h 3892987"/>
                <a:gd name="connsiteX216" fmla="*/ 2642789 w 8642179"/>
                <a:gd name="connsiteY216" fmla="*/ 1597252 h 3892987"/>
                <a:gd name="connsiteX217" fmla="*/ 2662292 w 8642179"/>
                <a:gd name="connsiteY217" fmla="*/ 1800680 h 3892987"/>
                <a:gd name="connsiteX218" fmla="*/ 2552983 w 8642179"/>
                <a:gd name="connsiteY218" fmla="*/ 1949904 h 3892987"/>
                <a:gd name="connsiteX219" fmla="*/ 2417364 w 8642179"/>
                <a:gd name="connsiteY219" fmla="*/ 2245179 h 3892987"/>
                <a:gd name="connsiteX220" fmla="*/ 2254532 w 8642179"/>
                <a:gd name="connsiteY220" fmla="*/ 2423205 h 3892987"/>
                <a:gd name="connsiteX221" fmla="*/ 2043394 w 8642179"/>
                <a:gd name="connsiteY221" fmla="*/ 2418216 h 3892987"/>
                <a:gd name="connsiteX222" fmla="*/ 1937260 w 8642179"/>
                <a:gd name="connsiteY222" fmla="*/ 2398486 h 3892987"/>
                <a:gd name="connsiteX223" fmla="*/ 1898479 w 8642179"/>
                <a:gd name="connsiteY223" fmla="*/ 2322060 h 3892987"/>
                <a:gd name="connsiteX224" fmla="*/ 1646293 w 8642179"/>
                <a:gd name="connsiteY224" fmla="*/ 2312307 h 3892987"/>
                <a:gd name="connsiteX225" fmla="*/ 1520881 w 8642179"/>
                <a:gd name="connsiteY225" fmla="*/ 2389868 h 3892987"/>
                <a:gd name="connsiteX226" fmla="*/ 1370522 w 8642179"/>
                <a:gd name="connsiteY226" fmla="*/ 2351315 h 3892987"/>
                <a:gd name="connsiteX227" fmla="*/ 1326979 w 8642179"/>
                <a:gd name="connsiteY227" fmla="*/ 2322286 h 3892987"/>
                <a:gd name="connsiteX228" fmla="*/ 1167322 w 8642179"/>
                <a:gd name="connsiteY228" fmla="*/ 2235200 h 3892987"/>
                <a:gd name="connsiteX229" fmla="*/ 993150 w 8642179"/>
                <a:gd name="connsiteY229" fmla="*/ 2148115 h 3892987"/>
                <a:gd name="connsiteX230" fmla="*/ 982038 w 8642179"/>
                <a:gd name="connsiteY230" fmla="*/ 2147661 h 3892987"/>
                <a:gd name="connsiteX231" fmla="*/ 804464 w 8642179"/>
                <a:gd name="connsiteY231" fmla="*/ 2090057 h 3892987"/>
                <a:gd name="connsiteX232" fmla="*/ 659322 w 8642179"/>
                <a:gd name="connsiteY232" fmla="*/ 1973943 h 3892987"/>
                <a:gd name="connsiteX233" fmla="*/ 524611 w 8642179"/>
                <a:gd name="connsiteY233" fmla="*/ 1896836 h 3892987"/>
                <a:gd name="connsiteX234" fmla="*/ 456122 w 8642179"/>
                <a:gd name="connsiteY234" fmla="*/ 1785257 h 3892987"/>
                <a:gd name="connsiteX235" fmla="*/ 325493 w 8642179"/>
                <a:gd name="connsiteY235" fmla="*/ 1727200 h 3892987"/>
                <a:gd name="connsiteX236" fmla="*/ 145879 w 8642179"/>
                <a:gd name="connsiteY236" fmla="*/ 1760765 h 3892987"/>
                <a:gd name="connsiteX237" fmla="*/ 6179 w 8642179"/>
                <a:gd name="connsiteY237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755322 w 8642179"/>
                <a:gd name="connsiteY137" fmla="*/ 261257 h 3892987"/>
                <a:gd name="connsiteX138" fmla="*/ 6624012 w 8642179"/>
                <a:gd name="connsiteY138" fmla="*/ 68263 h 3892987"/>
                <a:gd name="connsiteX139" fmla="*/ 6503589 w 8642179"/>
                <a:gd name="connsiteY139" fmla="*/ 43997 h 3892987"/>
                <a:gd name="connsiteX140" fmla="*/ 6359581 w 8642179"/>
                <a:gd name="connsiteY140" fmla="*/ 39007 h 3892987"/>
                <a:gd name="connsiteX141" fmla="*/ 6145722 w 8642179"/>
                <a:gd name="connsiteY141" fmla="*/ 72572 h 3892987"/>
                <a:gd name="connsiteX142" fmla="*/ 6015093 w 8642179"/>
                <a:gd name="connsiteY142" fmla="*/ 116115 h 3892987"/>
                <a:gd name="connsiteX143" fmla="*/ 5894216 w 8642179"/>
                <a:gd name="connsiteY143" fmla="*/ 184150 h 3892987"/>
                <a:gd name="connsiteX144" fmla="*/ 5812347 w 8642179"/>
                <a:gd name="connsiteY144" fmla="*/ 261711 h 3892987"/>
                <a:gd name="connsiteX145" fmla="*/ 5811893 w 8642179"/>
                <a:gd name="connsiteY145" fmla="*/ 377372 h 3892987"/>
                <a:gd name="connsiteX146" fmla="*/ 5850219 w 8642179"/>
                <a:gd name="connsiteY146" fmla="*/ 483961 h 3892987"/>
                <a:gd name="connsiteX147" fmla="*/ 5826407 w 8642179"/>
                <a:gd name="connsiteY147" fmla="*/ 711200 h 3892987"/>
                <a:gd name="connsiteX148" fmla="*/ 5782864 w 8642179"/>
                <a:gd name="connsiteY148" fmla="*/ 740229 h 3892987"/>
                <a:gd name="connsiteX149" fmla="*/ 5571047 w 8642179"/>
                <a:gd name="connsiteY149" fmla="*/ 821645 h 3892987"/>
                <a:gd name="connsiteX150" fmla="*/ 5405493 w 8642179"/>
                <a:gd name="connsiteY150" fmla="*/ 739550 h 3892987"/>
                <a:gd name="connsiteX151" fmla="*/ 5328386 w 8642179"/>
                <a:gd name="connsiteY151" fmla="*/ 831397 h 3892987"/>
                <a:gd name="connsiteX152" fmla="*/ 5452211 w 8642179"/>
                <a:gd name="connsiteY152" fmla="*/ 943429 h 3892987"/>
                <a:gd name="connsiteX153" fmla="*/ 5472394 w 8642179"/>
                <a:gd name="connsiteY153" fmla="*/ 1045482 h 3892987"/>
                <a:gd name="connsiteX154" fmla="*/ 5481920 w 8642179"/>
                <a:gd name="connsiteY154" fmla="*/ 1196748 h 3892987"/>
                <a:gd name="connsiteX155" fmla="*/ 5509814 w 8642179"/>
                <a:gd name="connsiteY155" fmla="*/ 1330552 h 3892987"/>
                <a:gd name="connsiteX156" fmla="*/ 5351291 w 8642179"/>
                <a:gd name="connsiteY156" fmla="*/ 1383393 h 3892987"/>
                <a:gd name="connsiteX157" fmla="*/ 5207736 w 8642179"/>
                <a:gd name="connsiteY157" fmla="*/ 1436235 h 3892987"/>
                <a:gd name="connsiteX158" fmla="*/ 4955550 w 8642179"/>
                <a:gd name="connsiteY158" fmla="*/ 1364343 h 3892987"/>
                <a:gd name="connsiteX159" fmla="*/ 4905885 w 8642179"/>
                <a:gd name="connsiteY159" fmla="*/ 1282474 h 3892987"/>
                <a:gd name="connsiteX160" fmla="*/ 4781379 w 8642179"/>
                <a:gd name="connsiteY160" fmla="*/ 1291772 h 3892987"/>
                <a:gd name="connsiteX161" fmla="*/ 4737836 w 8642179"/>
                <a:gd name="connsiteY161" fmla="*/ 1204686 h 3892987"/>
                <a:gd name="connsiteX162" fmla="*/ 4708807 w 8642179"/>
                <a:gd name="connsiteY162" fmla="*/ 1161143 h 3892987"/>
                <a:gd name="connsiteX163" fmla="*/ 4699509 w 8642179"/>
                <a:gd name="connsiteY163" fmla="*/ 1030968 h 3892987"/>
                <a:gd name="connsiteX164" fmla="*/ 4752350 w 8642179"/>
                <a:gd name="connsiteY164" fmla="*/ 972457 h 3892987"/>
                <a:gd name="connsiteX165" fmla="*/ 4770493 w 8642179"/>
                <a:gd name="connsiteY165" fmla="*/ 908957 h 3892987"/>
                <a:gd name="connsiteX166" fmla="*/ 4674789 w 8642179"/>
                <a:gd name="connsiteY166" fmla="*/ 779690 h 3892987"/>
                <a:gd name="connsiteX167" fmla="*/ 4578179 w 8642179"/>
                <a:gd name="connsiteY167" fmla="*/ 798286 h 3892987"/>
                <a:gd name="connsiteX168" fmla="*/ 4491093 w 8642179"/>
                <a:gd name="connsiteY168" fmla="*/ 726168 h 3892987"/>
                <a:gd name="connsiteX169" fmla="*/ 4404007 w 8642179"/>
                <a:gd name="connsiteY169" fmla="*/ 711200 h 3892987"/>
                <a:gd name="connsiteX170" fmla="*/ 4150234 w 8642179"/>
                <a:gd name="connsiteY170" fmla="*/ 725261 h 3892987"/>
                <a:gd name="connsiteX171" fmla="*/ 3823436 w 8642179"/>
                <a:gd name="connsiteY171" fmla="*/ 682172 h 3892987"/>
                <a:gd name="connsiteX172" fmla="*/ 3750864 w 8642179"/>
                <a:gd name="connsiteY172" fmla="*/ 667657 h 3892987"/>
                <a:gd name="connsiteX173" fmla="*/ 3639286 w 8642179"/>
                <a:gd name="connsiteY173" fmla="*/ 676955 h 3892987"/>
                <a:gd name="connsiteX174" fmla="*/ 3416809 w 8642179"/>
                <a:gd name="connsiteY174" fmla="*/ 686254 h 3892987"/>
                <a:gd name="connsiteX175" fmla="*/ 3329724 w 8642179"/>
                <a:gd name="connsiteY175" fmla="*/ 604838 h 3892987"/>
                <a:gd name="connsiteX176" fmla="*/ 3228350 w 8642179"/>
                <a:gd name="connsiteY176" fmla="*/ 566057 h 3892987"/>
                <a:gd name="connsiteX177" fmla="*/ 3096587 w 8642179"/>
                <a:gd name="connsiteY177" fmla="*/ 569460 h 3892987"/>
                <a:gd name="connsiteX178" fmla="*/ 2971629 w 8642179"/>
                <a:gd name="connsiteY178" fmla="*/ 535895 h 3892987"/>
                <a:gd name="connsiteX179" fmla="*/ 2836918 w 8642179"/>
                <a:gd name="connsiteY179" fmla="*/ 492579 h 3892987"/>
                <a:gd name="connsiteX180" fmla="*/ 2812425 w 8642179"/>
                <a:gd name="connsiteY180" fmla="*/ 392340 h 3892987"/>
                <a:gd name="connsiteX181" fmla="*/ 2719897 w 8642179"/>
                <a:gd name="connsiteY181" fmla="*/ 420007 h 3892987"/>
                <a:gd name="connsiteX182" fmla="*/ 2604236 w 8642179"/>
                <a:gd name="connsiteY182" fmla="*/ 333829 h 3892987"/>
                <a:gd name="connsiteX183" fmla="*/ 2483359 w 8642179"/>
                <a:gd name="connsiteY183" fmla="*/ 328386 h 3892987"/>
                <a:gd name="connsiteX184" fmla="*/ 2371554 w 8642179"/>
                <a:gd name="connsiteY184" fmla="*/ 308655 h 3892987"/>
                <a:gd name="connsiteX185" fmla="*/ 2221194 w 8642179"/>
                <a:gd name="connsiteY185" fmla="*/ 361269 h 3892987"/>
                <a:gd name="connsiteX186" fmla="*/ 2015047 w 8642179"/>
                <a:gd name="connsiteY186" fmla="*/ 418647 h 3892987"/>
                <a:gd name="connsiteX187" fmla="*/ 1631779 w 8642179"/>
                <a:gd name="connsiteY187" fmla="*/ 261257 h 3892987"/>
                <a:gd name="connsiteX188" fmla="*/ 1370522 w 8642179"/>
                <a:gd name="connsiteY188" fmla="*/ 304800 h 3892987"/>
                <a:gd name="connsiteX189" fmla="*/ 1310197 w 8642179"/>
                <a:gd name="connsiteY189" fmla="*/ 271010 h 3892987"/>
                <a:gd name="connsiteX190" fmla="*/ 1233997 w 8642179"/>
                <a:gd name="connsiteY190" fmla="*/ 199572 h 3892987"/>
                <a:gd name="connsiteX191" fmla="*/ 1108811 w 8642179"/>
                <a:gd name="connsiteY191" fmla="*/ 184831 h 3892987"/>
                <a:gd name="connsiteX192" fmla="*/ 964575 w 8642179"/>
                <a:gd name="connsiteY192" fmla="*/ 231775 h 3892987"/>
                <a:gd name="connsiteX193" fmla="*/ 1036693 w 8642179"/>
                <a:gd name="connsiteY193" fmla="*/ 304800 h 3892987"/>
                <a:gd name="connsiteX194" fmla="*/ 1051207 w 8642179"/>
                <a:gd name="connsiteY194" fmla="*/ 362857 h 3892987"/>
                <a:gd name="connsiteX195" fmla="*/ 1094750 w 8642179"/>
                <a:gd name="connsiteY195" fmla="*/ 406400 h 3892987"/>
                <a:gd name="connsiteX196" fmla="*/ 1333782 w 8642179"/>
                <a:gd name="connsiteY196" fmla="*/ 412524 h 3892987"/>
                <a:gd name="connsiteX197" fmla="*/ 1296136 w 8642179"/>
                <a:gd name="connsiteY197" fmla="*/ 541791 h 3892987"/>
                <a:gd name="connsiteX198" fmla="*/ 1220163 w 8642179"/>
                <a:gd name="connsiteY198" fmla="*/ 682625 h 3892987"/>
                <a:gd name="connsiteX199" fmla="*/ 1201339 w 8642179"/>
                <a:gd name="connsiteY199" fmla="*/ 859517 h 3892987"/>
                <a:gd name="connsiteX200" fmla="*/ 1387304 w 8642179"/>
                <a:gd name="connsiteY200" fmla="*/ 938440 h 3892987"/>
                <a:gd name="connsiteX201" fmla="*/ 1181836 w 8642179"/>
                <a:gd name="connsiteY201" fmla="*/ 957943 h 3892987"/>
                <a:gd name="connsiteX202" fmla="*/ 1367119 w 8642179"/>
                <a:gd name="connsiteY202" fmla="*/ 1058636 h 3892987"/>
                <a:gd name="connsiteX203" fmla="*/ 1292054 w 8642179"/>
                <a:gd name="connsiteY203" fmla="*/ 1169761 h 3892987"/>
                <a:gd name="connsiteX204" fmla="*/ 1392746 w 8642179"/>
                <a:gd name="connsiteY204" fmla="*/ 1360716 h 3892987"/>
                <a:gd name="connsiteX205" fmla="*/ 1640850 w 8642179"/>
                <a:gd name="connsiteY205" fmla="*/ 1314677 h 3892987"/>
                <a:gd name="connsiteX206" fmla="*/ 1795292 w 8642179"/>
                <a:gd name="connsiteY206" fmla="*/ 1363210 h 3892987"/>
                <a:gd name="connsiteX207" fmla="*/ 1897572 w 8642179"/>
                <a:gd name="connsiteY207" fmla="*/ 1250043 h 3892987"/>
                <a:gd name="connsiteX208" fmla="*/ 2009831 w 8642179"/>
                <a:gd name="connsiteY208" fmla="*/ 1268187 h 3892987"/>
                <a:gd name="connsiteX209" fmla="*/ 2074464 w 8642179"/>
                <a:gd name="connsiteY209" fmla="*/ 1364796 h 3892987"/>
                <a:gd name="connsiteX210" fmla="*/ 2127532 w 8642179"/>
                <a:gd name="connsiteY210" fmla="*/ 1436461 h 3892987"/>
                <a:gd name="connsiteX211" fmla="*/ 2366337 w 8642179"/>
                <a:gd name="connsiteY211" fmla="*/ 1450975 h 3892987"/>
                <a:gd name="connsiteX212" fmla="*/ 2476782 w 8642179"/>
                <a:gd name="connsiteY212" fmla="*/ 1346428 h 3892987"/>
                <a:gd name="connsiteX213" fmla="*/ 2606050 w 8642179"/>
                <a:gd name="connsiteY213" fmla="*/ 1394279 h 3892987"/>
                <a:gd name="connsiteX214" fmla="*/ 2733957 w 8642179"/>
                <a:gd name="connsiteY214" fmla="*/ 1372054 h 3892987"/>
                <a:gd name="connsiteX215" fmla="*/ 2642789 w 8642179"/>
                <a:gd name="connsiteY215" fmla="*/ 1597252 h 3892987"/>
                <a:gd name="connsiteX216" fmla="*/ 2662292 w 8642179"/>
                <a:gd name="connsiteY216" fmla="*/ 1800680 h 3892987"/>
                <a:gd name="connsiteX217" fmla="*/ 2552983 w 8642179"/>
                <a:gd name="connsiteY217" fmla="*/ 1949904 h 3892987"/>
                <a:gd name="connsiteX218" fmla="*/ 2417364 w 8642179"/>
                <a:gd name="connsiteY218" fmla="*/ 2245179 h 3892987"/>
                <a:gd name="connsiteX219" fmla="*/ 2254532 w 8642179"/>
                <a:gd name="connsiteY219" fmla="*/ 2423205 h 3892987"/>
                <a:gd name="connsiteX220" fmla="*/ 2043394 w 8642179"/>
                <a:gd name="connsiteY220" fmla="*/ 2418216 h 3892987"/>
                <a:gd name="connsiteX221" fmla="*/ 1937260 w 8642179"/>
                <a:gd name="connsiteY221" fmla="*/ 2398486 h 3892987"/>
                <a:gd name="connsiteX222" fmla="*/ 1898479 w 8642179"/>
                <a:gd name="connsiteY222" fmla="*/ 2322060 h 3892987"/>
                <a:gd name="connsiteX223" fmla="*/ 1646293 w 8642179"/>
                <a:gd name="connsiteY223" fmla="*/ 2312307 h 3892987"/>
                <a:gd name="connsiteX224" fmla="*/ 1520881 w 8642179"/>
                <a:gd name="connsiteY224" fmla="*/ 2389868 h 3892987"/>
                <a:gd name="connsiteX225" fmla="*/ 1370522 w 8642179"/>
                <a:gd name="connsiteY225" fmla="*/ 2351315 h 3892987"/>
                <a:gd name="connsiteX226" fmla="*/ 1326979 w 8642179"/>
                <a:gd name="connsiteY226" fmla="*/ 2322286 h 3892987"/>
                <a:gd name="connsiteX227" fmla="*/ 1167322 w 8642179"/>
                <a:gd name="connsiteY227" fmla="*/ 2235200 h 3892987"/>
                <a:gd name="connsiteX228" fmla="*/ 993150 w 8642179"/>
                <a:gd name="connsiteY228" fmla="*/ 2148115 h 3892987"/>
                <a:gd name="connsiteX229" fmla="*/ 982038 w 8642179"/>
                <a:gd name="connsiteY229" fmla="*/ 2147661 h 3892987"/>
                <a:gd name="connsiteX230" fmla="*/ 804464 w 8642179"/>
                <a:gd name="connsiteY230" fmla="*/ 2090057 h 3892987"/>
                <a:gd name="connsiteX231" fmla="*/ 659322 w 8642179"/>
                <a:gd name="connsiteY231" fmla="*/ 1973943 h 3892987"/>
                <a:gd name="connsiteX232" fmla="*/ 524611 w 8642179"/>
                <a:gd name="connsiteY232" fmla="*/ 1896836 h 3892987"/>
                <a:gd name="connsiteX233" fmla="*/ 456122 w 8642179"/>
                <a:gd name="connsiteY233" fmla="*/ 1785257 h 3892987"/>
                <a:gd name="connsiteX234" fmla="*/ 325493 w 8642179"/>
                <a:gd name="connsiteY234" fmla="*/ 1727200 h 3892987"/>
                <a:gd name="connsiteX235" fmla="*/ 145879 w 8642179"/>
                <a:gd name="connsiteY235" fmla="*/ 1760765 h 3892987"/>
                <a:gd name="connsiteX236" fmla="*/ 6179 w 8642179"/>
                <a:gd name="connsiteY23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7074636 w 8642179"/>
                <a:gd name="connsiteY133" fmla="*/ 159657 h 3892987"/>
                <a:gd name="connsiteX134" fmla="*/ 6987550 w 8642179"/>
                <a:gd name="connsiteY134" fmla="*/ 203200 h 3892987"/>
                <a:gd name="connsiteX135" fmla="*/ 6900464 w 8642179"/>
                <a:gd name="connsiteY135" fmla="*/ 246743 h 3892987"/>
                <a:gd name="connsiteX136" fmla="*/ 6856922 w 8642179"/>
                <a:gd name="connsiteY136" fmla="*/ 275772 h 3892987"/>
                <a:gd name="connsiteX137" fmla="*/ 6817235 w 8642179"/>
                <a:gd name="connsiteY137" fmla="*/ 223157 h 3892987"/>
                <a:gd name="connsiteX138" fmla="*/ 6624012 w 8642179"/>
                <a:gd name="connsiteY138" fmla="*/ 68263 h 3892987"/>
                <a:gd name="connsiteX139" fmla="*/ 6503589 w 8642179"/>
                <a:gd name="connsiteY139" fmla="*/ 43997 h 3892987"/>
                <a:gd name="connsiteX140" fmla="*/ 6359581 w 8642179"/>
                <a:gd name="connsiteY140" fmla="*/ 39007 h 3892987"/>
                <a:gd name="connsiteX141" fmla="*/ 6145722 w 8642179"/>
                <a:gd name="connsiteY141" fmla="*/ 72572 h 3892987"/>
                <a:gd name="connsiteX142" fmla="*/ 6015093 w 8642179"/>
                <a:gd name="connsiteY142" fmla="*/ 116115 h 3892987"/>
                <a:gd name="connsiteX143" fmla="*/ 5894216 w 8642179"/>
                <a:gd name="connsiteY143" fmla="*/ 184150 h 3892987"/>
                <a:gd name="connsiteX144" fmla="*/ 5812347 w 8642179"/>
                <a:gd name="connsiteY144" fmla="*/ 261711 h 3892987"/>
                <a:gd name="connsiteX145" fmla="*/ 5811893 w 8642179"/>
                <a:gd name="connsiteY145" fmla="*/ 377372 h 3892987"/>
                <a:gd name="connsiteX146" fmla="*/ 5850219 w 8642179"/>
                <a:gd name="connsiteY146" fmla="*/ 483961 h 3892987"/>
                <a:gd name="connsiteX147" fmla="*/ 5826407 w 8642179"/>
                <a:gd name="connsiteY147" fmla="*/ 711200 h 3892987"/>
                <a:gd name="connsiteX148" fmla="*/ 5782864 w 8642179"/>
                <a:gd name="connsiteY148" fmla="*/ 740229 h 3892987"/>
                <a:gd name="connsiteX149" fmla="*/ 5571047 w 8642179"/>
                <a:gd name="connsiteY149" fmla="*/ 821645 h 3892987"/>
                <a:gd name="connsiteX150" fmla="*/ 5405493 w 8642179"/>
                <a:gd name="connsiteY150" fmla="*/ 739550 h 3892987"/>
                <a:gd name="connsiteX151" fmla="*/ 5328386 w 8642179"/>
                <a:gd name="connsiteY151" fmla="*/ 831397 h 3892987"/>
                <a:gd name="connsiteX152" fmla="*/ 5452211 w 8642179"/>
                <a:gd name="connsiteY152" fmla="*/ 943429 h 3892987"/>
                <a:gd name="connsiteX153" fmla="*/ 5472394 w 8642179"/>
                <a:gd name="connsiteY153" fmla="*/ 1045482 h 3892987"/>
                <a:gd name="connsiteX154" fmla="*/ 5481920 w 8642179"/>
                <a:gd name="connsiteY154" fmla="*/ 1196748 h 3892987"/>
                <a:gd name="connsiteX155" fmla="*/ 5509814 w 8642179"/>
                <a:gd name="connsiteY155" fmla="*/ 1330552 h 3892987"/>
                <a:gd name="connsiteX156" fmla="*/ 5351291 w 8642179"/>
                <a:gd name="connsiteY156" fmla="*/ 1383393 h 3892987"/>
                <a:gd name="connsiteX157" fmla="*/ 5207736 w 8642179"/>
                <a:gd name="connsiteY157" fmla="*/ 1436235 h 3892987"/>
                <a:gd name="connsiteX158" fmla="*/ 4955550 w 8642179"/>
                <a:gd name="connsiteY158" fmla="*/ 1364343 h 3892987"/>
                <a:gd name="connsiteX159" fmla="*/ 4905885 w 8642179"/>
                <a:gd name="connsiteY159" fmla="*/ 1282474 h 3892987"/>
                <a:gd name="connsiteX160" fmla="*/ 4781379 w 8642179"/>
                <a:gd name="connsiteY160" fmla="*/ 1291772 h 3892987"/>
                <a:gd name="connsiteX161" fmla="*/ 4737836 w 8642179"/>
                <a:gd name="connsiteY161" fmla="*/ 1204686 h 3892987"/>
                <a:gd name="connsiteX162" fmla="*/ 4708807 w 8642179"/>
                <a:gd name="connsiteY162" fmla="*/ 1161143 h 3892987"/>
                <a:gd name="connsiteX163" fmla="*/ 4699509 w 8642179"/>
                <a:gd name="connsiteY163" fmla="*/ 1030968 h 3892987"/>
                <a:gd name="connsiteX164" fmla="*/ 4752350 w 8642179"/>
                <a:gd name="connsiteY164" fmla="*/ 972457 h 3892987"/>
                <a:gd name="connsiteX165" fmla="*/ 4770493 w 8642179"/>
                <a:gd name="connsiteY165" fmla="*/ 908957 h 3892987"/>
                <a:gd name="connsiteX166" fmla="*/ 4674789 w 8642179"/>
                <a:gd name="connsiteY166" fmla="*/ 779690 h 3892987"/>
                <a:gd name="connsiteX167" fmla="*/ 4578179 w 8642179"/>
                <a:gd name="connsiteY167" fmla="*/ 798286 h 3892987"/>
                <a:gd name="connsiteX168" fmla="*/ 4491093 w 8642179"/>
                <a:gd name="connsiteY168" fmla="*/ 726168 h 3892987"/>
                <a:gd name="connsiteX169" fmla="*/ 4404007 w 8642179"/>
                <a:gd name="connsiteY169" fmla="*/ 711200 h 3892987"/>
                <a:gd name="connsiteX170" fmla="*/ 4150234 w 8642179"/>
                <a:gd name="connsiteY170" fmla="*/ 725261 h 3892987"/>
                <a:gd name="connsiteX171" fmla="*/ 3823436 w 8642179"/>
                <a:gd name="connsiteY171" fmla="*/ 682172 h 3892987"/>
                <a:gd name="connsiteX172" fmla="*/ 3750864 w 8642179"/>
                <a:gd name="connsiteY172" fmla="*/ 667657 h 3892987"/>
                <a:gd name="connsiteX173" fmla="*/ 3639286 w 8642179"/>
                <a:gd name="connsiteY173" fmla="*/ 676955 h 3892987"/>
                <a:gd name="connsiteX174" fmla="*/ 3416809 w 8642179"/>
                <a:gd name="connsiteY174" fmla="*/ 686254 h 3892987"/>
                <a:gd name="connsiteX175" fmla="*/ 3329724 w 8642179"/>
                <a:gd name="connsiteY175" fmla="*/ 604838 h 3892987"/>
                <a:gd name="connsiteX176" fmla="*/ 3228350 w 8642179"/>
                <a:gd name="connsiteY176" fmla="*/ 566057 h 3892987"/>
                <a:gd name="connsiteX177" fmla="*/ 3096587 w 8642179"/>
                <a:gd name="connsiteY177" fmla="*/ 569460 h 3892987"/>
                <a:gd name="connsiteX178" fmla="*/ 2971629 w 8642179"/>
                <a:gd name="connsiteY178" fmla="*/ 535895 h 3892987"/>
                <a:gd name="connsiteX179" fmla="*/ 2836918 w 8642179"/>
                <a:gd name="connsiteY179" fmla="*/ 492579 h 3892987"/>
                <a:gd name="connsiteX180" fmla="*/ 2812425 w 8642179"/>
                <a:gd name="connsiteY180" fmla="*/ 392340 h 3892987"/>
                <a:gd name="connsiteX181" fmla="*/ 2719897 w 8642179"/>
                <a:gd name="connsiteY181" fmla="*/ 420007 h 3892987"/>
                <a:gd name="connsiteX182" fmla="*/ 2604236 w 8642179"/>
                <a:gd name="connsiteY182" fmla="*/ 333829 h 3892987"/>
                <a:gd name="connsiteX183" fmla="*/ 2483359 w 8642179"/>
                <a:gd name="connsiteY183" fmla="*/ 328386 h 3892987"/>
                <a:gd name="connsiteX184" fmla="*/ 2371554 w 8642179"/>
                <a:gd name="connsiteY184" fmla="*/ 308655 h 3892987"/>
                <a:gd name="connsiteX185" fmla="*/ 2221194 w 8642179"/>
                <a:gd name="connsiteY185" fmla="*/ 361269 h 3892987"/>
                <a:gd name="connsiteX186" fmla="*/ 2015047 w 8642179"/>
                <a:gd name="connsiteY186" fmla="*/ 418647 h 3892987"/>
                <a:gd name="connsiteX187" fmla="*/ 1631779 w 8642179"/>
                <a:gd name="connsiteY187" fmla="*/ 261257 h 3892987"/>
                <a:gd name="connsiteX188" fmla="*/ 1370522 w 8642179"/>
                <a:gd name="connsiteY188" fmla="*/ 304800 h 3892987"/>
                <a:gd name="connsiteX189" fmla="*/ 1310197 w 8642179"/>
                <a:gd name="connsiteY189" fmla="*/ 271010 h 3892987"/>
                <a:gd name="connsiteX190" fmla="*/ 1233997 w 8642179"/>
                <a:gd name="connsiteY190" fmla="*/ 199572 h 3892987"/>
                <a:gd name="connsiteX191" fmla="*/ 1108811 w 8642179"/>
                <a:gd name="connsiteY191" fmla="*/ 184831 h 3892987"/>
                <a:gd name="connsiteX192" fmla="*/ 964575 w 8642179"/>
                <a:gd name="connsiteY192" fmla="*/ 231775 h 3892987"/>
                <a:gd name="connsiteX193" fmla="*/ 1036693 w 8642179"/>
                <a:gd name="connsiteY193" fmla="*/ 304800 h 3892987"/>
                <a:gd name="connsiteX194" fmla="*/ 1051207 w 8642179"/>
                <a:gd name="connsiteY194" fmla="*/ 362857 h 3892987"/>
                <a:gd name="connsiteX195" fmla="*/ 1094750 w 8642179"/>
                <a:gd name="connsiteY195" fmla="*/ 406400 h 3892987"/>
                <a:gd name="connsiteX196" fmla="*/ 1333782 w 8642179"/>
                <a:gd name="connsiteY196" fmla="*/ 412524 h 3892987"/>
                <a:gd name="connsiteX197" fmla="*/ 1296136 w 8642179"/>
                <a:gd name="connsiteY197" fmla="*/ 541791 h 3892987"/>
                <a:gd name="connsiteX198" fmla="*/ 1220163 w 8642179"/>
                <a:gd name="connsiteY198" fmla="*/ 682625 h 3892987"/>
                <a:gd name="connsiteX199" fmla="*/ 1201339 w 8642179"/>
                <a:gd name="connsiteY199" fmla="*/ 859517 h 3892987"/>
                <a:gd name="connsiteX200" fmla="*/ 1387304 w 8642179"/>
                <a:gd name="connsiteY200" fmla="*/ 938440 h 3892987"/>
                <a:gd name="connsiteX201" fmla="*/ 1181836 w 8642179"/>
                <a:gd name="connsiteY201" fmla="*/ 957943 h 3892987"/>
                <a:gd name="connsiteX202" fmla="*/ 1367119 w 8642179"/>
                <a:gd name="connsiteY202" fmla="*/ 1058636 h 3892987"/>
                <a:gd name="connsiteX203" fmla="*/ 1292054 w 8642179"/>
                <a:gd name="connsiteY203" fmla="*/ 1169761 h 3892987"/>
                <a:gd name="connsiteX204" fmla="*/ 1392746 w 8642179"/>
                <a:gd name="connsiteY204" fmla="*/ 1360716 h 3892987"/>
                <a:gd name="connsiteX205" fmla="*/ 1640850 w 8642179"/>
                <a:gd name="connsiteY205" fmla="*/ 1314677 h 3892987"/>
                <a:gd name="connsiteX206" fmla="*/ 1795292 w 8642179"/>
                <a:gd name="connsiteY206" fmla="*/ 1363210 h 3892987"/>
                <a:gd name="connsiteX207" fmla="*/ 1897572 w 8642179"/>
                <a:gd name="connsiteY207" fmla="*/ 1250043 h 3892987"/>
                <a:gd name="connsiteX208" fmla="*/ 2009831 w 8642179"/>
                <a:gd name="connsiteY208" fmla="*/ 1268187 h 3892987"/>
                <a:gd name="connsiteX209" fmla="*/ 2074464 w 8642179"/>
                <a:gd name="connsiteY209" fmla="*/ 1364796 h 3892987"/>
                <a:gd name="connsiteX210" fmla="*/ 2127532 w 8642179"/>
                <a:gd name="connsiteY210" fmla="*/ 1436461 h 3892987"/>
                <a:gd name="connsiteX211" fmla="*/ 2366337 w 8642179"/>
                <a:gd name="connsiteY211" fmla="*/ 1450975 h 3892987"/>
                <a:gd name="connsiteX212" fmla="*/ 2476782 w 8642179"/>
                <a:gd name="connsiteY212" fmla="*/ 1346428 h 3892987"/>
                <a:gd name="connsiteX213" fmla="*/ 2606050 w 8642179"/>
                <a:gd name="connsiteY213" fmla="*/ 1394279 h 3892987"/>
                <a:gd name="connsiteX214" fmla="*/ 2733957 w 8642179"/>
                <a:gd name="connsiteY214" fmla="*/ 1372054 h 3892987"/>
                <a:gd name="connsiteX215" fmla="*/ 2642789 w 8642179"/>
                <a:gd name="connsiteY215" fmla="*/ 1597252 h 3892987"/>
                <a:gd name="connsiteX216" fmla="*/ 2662292 w 8642179"/>
                <a:gd name="connsiteY216" fmla="*/ 1800680 h 3892987"/>
                <a:gd name="connsiteX217" fmla="*/ 2552983 w 8642179"/>
                <a:gd name="connsiteY217" fmla="*/ 1949904 h 3892987"/>
                <a:gd name="connsiteX218" fmla="*/ 2417364 w 8642179"/>
                <a:gd name="connsiteY218" fmla="*/ 2245179 h 3892987"/>
                <a:gd name="connsiteX219" fmla="*/ 2254532 w 8642179"/>
                <a:gd name="connsiteY219" fmla="*/ 2423205 h 3892987"/>
                <a:gd name="connsiteX220" fmla="*/ 2043394 w 8642179"/>
                <a:gd name="connsiteY220" fmla="*/ 2418216 h 3892987"/>
                <a:gd name="connsiteX221" fmla="*/ 1937260 w 8642179"/>
                <a:gd name="connsiteY221" fmla="*/ 2398486 h 3892987"/>
                <a:gd name="connsiteX222" fmla="*/ 1898479 w 8642179"/>
                <a:gd name="connsiteY222" fmla="*/ 2322060 h 3892987"/>
                <a:gd name="connsiteX223" fmla="*/ 1646293 w 8642179"/>
                <a:gd name="connsiteY223" fmla="*/ 2312307 h 3892987"/>
                <a:gd name="connsiteX224" fmla="*/ 1520881 w 8642179"/>
                <a:gd name="connsiteY224" fmla="*/ 2389868 h 3892987"/>
                <a:gd name="connsiteX225" fmla="*/ 1370522 w 8642179"/>
                <a:gd name="connsiteY225" fmla="*/ 2351315 h 3892987"/>
                <a:gd name="connsiteX226" fmla="*/ 1326979 w 8642179"/>
                <a:gd name="connsiteY226" fmla="*/ 2322286 h 3892987"/>
                <a:gd name="connsiteX227" fmla="*/ 1167322 w 8642179"/>
                <a:gd name="connsiteY227" fmla="*/ 2235200 h 3892987"/>
                <a:gd name="connsiteX228" fmla="*/ 993150 w 8642179"/>
                <a:gd name="connsiteY228" fmla="*/ 2148115 h 3892987"/>
                <a:gd name="connsiteX229" fmla="*/ 982038 w 8642179"/>
                <a:gd name="connsiteY229" fmla="*/ 2147661 h 3892987"/>
                <a:gd name="connsiteX230" fmla="*/ 804464 w 8642179"/>
                <a:gd name="connsiteY230" fmla="*/ 2090057 h 3892987"/>
                <a:gd name="connsiteX231" fmla="*/ 659322 w 8642179"/>
                <a:gd name="connsiteY231" fmla="*/ 1973943 h 3892987"/>
                <a:gd name="connsiteX232" fmla="*/ 524611 w 8642179"/>
                <a:gd name="connsiteY232" fmla="*/ 1896836 h 3892987"/>
                <a:gd name="connsiteX233" fmla="*/ 456122 w 8642179"/>
                <a:gd name="connsiteY233" fmla="*/ 1785257 h 3892987"/>
                <a:gd name="connsiteX234" fmla="*/ 325493 w 8642179"/>
                <a:gd name="connsiteY234" fmla="*/ 1727200 h 3892987"/>
                <a:gd name="connsiteX235" fmla="*/ 145879 w 8642179"/>
                <a:gd name="connsiteY235" fmla="*/ 1760765 h 3892987"/>
                <a:gd name="connsiteX236" fmla="*/ 6179 w 8642179"/>
                <a:gd name="connsiteY236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205264 w 8642179"/>
                <a:gd name="connsiteY131" fmla="*/ 72572 h 3892987"/>
                <a:gd name="connsiteX132" fmla="*/ 7118179 w 8642179"/>
                <a:gd name="connsiteY132" fmla="*/ 145143 h 3892987"/>
                <a:gd name="connsiteX133" fmla="*/ 6987550 w 8642179"/>
                <a:gd name="connsiteY133" fmla="*/ 203200 h 3892987"/>
                <a:gd name="connsiteX134" fmla="*/ 6900464 w 8642179"/>
                <a:gd name="connsiteY134" fmla="*/ 246743 h 3892987"/>
                <a:gd name="connsiteX135" fmla="*/ 6856922 w 8642179"/>
                <a:gd name="connsiteY135" fmla="*/ 275772 h 3892987"/>
                <a:gd name="connsiteX136" fmla="*/ 6817235 w 8642179"/>
                <a:gd name="connsiteY136" fmla="*/ 223157 h 3892987"/>
                <a:gd name="connsiteX137" fmla="*/ 6624012 w 8642179"/>
                <a:gd name="connsiteY137" fmla="*/ 68263 h 3892987"/>
                <a:gd name="connsiteX138" fmla="*/ 6503589 w 8642179"/>
                <a:gd name="connsiteY138" fmla="*/ 43997 h 3892987"/>
                <a:gd name="connsiteX139" fmla="*/ 6359581 w 8642179"/>
                <a:gd name="connsiteY139" fmla="*/ 39007 h 3892987"/>
                <a:gd name="connsiteX140" fmla="*/ 6145722 w 8642179"/>
                <a:gd name="connsiteY140" fmla="*/ 72572 h 3892987"/>
                <a:gd name="connsiteX141" fmla="*/ 6015093 w 8642179"/>
                <a:gd name="connsiteY141" fmla="*/ 116115 h 3892987"/>
                <a:gd name="connsiteX142" fmla="*/ 5894216 w 8642179"/>
                <a:gd name="connsiteY142" fmla="*/ 184150 h 3892987"/>
                <a:gd name="connsiteX143" fmla="*/ 5812347 w 8642179"/>
                <a:gd name="connsiteY143" fmla="*/ 261711 h 3892987"/>
                <a:gd name="connsiteX144" fmla="*/ 5811893 w 8642179"/>
                <a:gd name="connsiteY144" fmla="*/ 377372 h 3892987"/>
                <a:gd name="connsiteX145" fmla="*/ 5850219 w 8642179"/>
                <a:gd name="connsiteY145" fmla="*/ 483961 h 3892987"/>
                <a:gd name="connsiteX146" fmla="*/ 5826407 w 8642179"/>
                <a:gd name="connsiteY146" fmla="*/ 711200 h 3892987"/>
                <a:gd name="connsiteX147" fmla="*/ 5782864 w 8642179"/>
                <a:gd name="connsiteY147" fmla="*/ 740229 h 3892987"/>
                <a:gd name="connsiteX148" fmla="*/ 5571047 w 8642179"/>
                <a:gd name="connsiteY148" fmla="*/ 821645 h 3892987"/>
                <a:gd name="connsiteX149" fmla="*/ 5405493 w 8642179"/>
                <a:gd name="connsiteY149" fmla="*/ 739550 h 3892987"/>
                <a:gd name="connsiteX150" fmla="*/ 5328386 w 8642179"/>
                <a:gd name="connsiteY150" fmla="*/ 831397 h 3892987"/>
                <a:gd name="connsiteX151" fmla="*/ 5452211 w 8642179"/>
                <a:gd name="connsiteY151" fmla="*/ 943429 h 3892987"/>
                <a:gd name="connsiteX152" fmla="*/ 5472394 w 8642179"/>
                <a:gd name="connsiteY152" fmla="*/ 1045482 h 3892987"/>
                <a:gd name="connsiteX153" fmla="*/ 5481920 w 8642179"/>
                <a:gd name="connsiteY153" fmla="*/ 1196748 h 3892987"/>
                <a:gd name="connsiteX154" fmla="*/ 5509814 w 8642179"/>
                <a:gd name="connsiteY154" fmla="*/ 1330552 h 3892987"/>
                <a:gd name="connsiteX155" fmla="*/ 5351291 w 8642179"/>
                <a:gd name="connsiteY155" fmla="*/ 1383393 h 3892987"/>
                <a:gd name="connsiteX156" fmla="*/ 5207736 w 8642179"/>
                <a:gd name="connsiteY156" fmla="*/ 1436235 h 3892987"/>
                <a:gd name="connsiteX157" fmla="*/ 4955550 w 8642179"/>
                <a:gd name="connsiteY157" fmla="*/ 1364343 h 3892987"/>
                <a:gd name="connsiteX158" fmla="*/ 4905885 w 8642179"/>
                <a:gd name="connsiteY158" fmla="*/ 1282474 h 3892987"/>
                <a:gd name="connsiteX159" fmla="*/ 4781379 w 8642179"/>
                <a:gd name="connsiteY159" fmla="*/ 1291772 h 3892987"/>
                <a:gd name="connsiteX160" fmla="*/ 4737836 w 8642179"/>
                <a:gd name="connsiteY160" fmla="*/ 1204686 h 3892987"/>
                <a:gd name="connsiteX161" fmla="*/ 4708807 w 8642179"/>
                <a:gd name="connsiteY161" fmla="*/ 1161143 h 3892987"/>
                <a:gd name="connsiteX162" fmla="*/ 4699509 w 8642179"/>
                <a:gd name="connsiteY162" fmla="*/ 1030968 h 3892987"/>
                <a:gd name="connsiteX163" fmla="*/ 4752350 w 8642179"/>
                <a:gd name="connsiteY163" fmla="*/ 972457 h 3892987"/>
                <a:gd name="connsiteX164" fmla="*/ 4770493 w 8642179"/>
                <a:gd name="connsiteY164" fmla="*/ 908957 h 3892987"/>
                <a:gd name="connsiteX165" fmla="*/ 4674789 w 8642179"/>
                <a:gd name="connsiteY165" fmla="*/ 779690 h 3892987"/>
                <a:gd name="connsiteX166" fmla="*/ 4578179 w 8642179"/>
                <a:gd name="connsiteY166" fmla="*/ 798286 h 3892987"/>
                <a:gd name="connsiteX167" fmla="*/ 4491093 w 8642179"/>
                <a:gd name="connsiteY167" fmla="*/ 726168 h 3892987"/>
                <a:gd name="connsiteX168" fmla="*/ 4404007 w 8642179"/>
                <a:gd name="connsiteY168" fmla="*/ 711200 h 3892987"/>
                <a:gd name="connsiteX169" fmla="*/ 4150234 w 8642179"/>
                <a:gd name="connsiteY169" fmla="*/ 725261 h 3892987"/>
                <a:gd name="connsiteX170" fmla="*/ 3823436 w 8642179"/>
                <a:gd name="connsiteY170" fmla="*/ 682172 h 3892987"/>
                <a:gd name="connsiteX171" fmla="*/ 3750864 w 8642179"/>
                <a:gd name="connsiteY171" fmla="*/ 667657 h 3892987"/>
                <a:gd name="connsiteX172" fmla="*/ 3639286 w 8642179"/>
                <a:gd name="connsiteY172" fmla="*/ 676955 h 3892987"/>
                <a:gd name="connsiteX173" fmla="*/ 3416809 w 8642179"/>
                <a:gd name="connsiteY173" fmla="*/ 686254 h 3892987"/>
                <a:gd name="connsiteX174" fmla="*/ 3329724 w 8642179"/>
                <a:gd name="connsiteY174" fmla="*/ 604838 h 3892987"/>
                <a:gd name="connsiteX175" fmla="*/ 3228350 w 8642179"/>
                <a:gd name="connsiteY175" fmla="*/ 566057 h 3892987"/>
                <a:gd name="connsiteX176" fmla="*/ 3096587 w 8642179"/>
                <a:gd name="connsiteY176" fmla="*/ 569460 h 3892987"/>
                <a:gd name="connsiteX177" fmla="*/ 2971629 w 8642179"/>
                <a:gd name="connsiteY177" fmla="*/ 535895 h 3892987"/>
                <a:gd name="connsiteX178" fmla="*/ 2836918 w 8642179"/>
                <a:gd name="connsiteY178" fmla="*/ 492579 h 3892987"/>
                <a:gd name="connsiteX179" fmla="*/ 2812425 w 8642179"/>
                <a:gd name="connsiteY179" fmla="*/ 392340 h 3892987"/>
                <a:gd name="connsiteX180" fmla="*/ 2719897 w 8642179"/>
                <a:gd name="connsiteY180" fmla="*/ 420007 h 3892987"/>
                <a:gd name="connsiteX181" fmla="*/ 2604236 w 8642179"/>
                <a:gd name="connsiteY181" fmla="*/ 333829 h 3892987"/>
                <a:gd name="connsiteX182" fmla="*/ 2483359 w 8642179"/>
                <a:gd name="connsiteY182" fmla="*/ 328386 h 3892987"/>
                <a:gd name="connsiteX183" fmla="*/ 2371554 w 8642179"/>
                <a:gd name="connsiteY183" fmla="*/ 308655 h 3892987"/>
                <a:gd name="connsiteX184" fmla="*/ 2221194 w 8642179"/>
                <a:gd name="connsiteY184" fmla="*/ 361269 h 3892987"/>
                <a:gd name="connsiteX185" fmla="*/ 2015047 w 8642179"/>
                <a:gd name="connsiteY185" fmla="*/ 418647 h 3892987"/>
                <a:gd name="connsiteX186" fmla="*/ 1631779 w 8642179"/>
                <a:gd name="connsiteY186" fmla="*/ 261257 h 3892987"/>
                <a:gd name="connsiteX187" fmla="*/ 1370522 w 8642179"/>
                <a:gd name="connsiteY187" fmla="*/ 304800 h 3892987"/>
                <a:gd name="connsiteX188" fmla="*/ 1310197 w 8642179"/>
                <a:gd name="connsiteY188" fmla="*/ 271010 h 3892987"/>
                <a:gd name="connsiteX189" fmla="*/ 1233997 w 8642179"/>
                <a:gd name="connsiteY189" fmla="*/ 199572 h 3892987"/>
                <a:gd name="connsiteX190" fmla="*/ 1108811 w 8642179"/>
                <a:gd name="connsiteY190" fmla="*/ 184831 h 3892987"/>
                <a:gd name="connsiteX191" fmla="*/ 964575 w 8642179"/>
                <a:gd name="connsiteY191" fmla="*/ 231775 h 3892987"/>
                <a:gd name="connsiteX192" fmla="*/ 1036693 w 8642179"/>
                <a:gd name="connsiteY192" fmla="*/ 304800 h 3892987"/>
                <a:gd name="connsiteX193" fmla="*/ 1051207 w 8642179"/>
                <a:gd name="connsiteY193" fmla="*/ 362857 h 3892987"/>
                <a:gd name="connsiteX194" fmla="*/ 1094750 w 8642179"/>
                <a:gd name="connsiteY194" fmla="*/ 406400 h 3892987"/>
                <a:gd name="connsiteX195" fmla="*/ 1333782 w 8642179"/>
                <a:gd name="connsiteY195" fmla="*/ 412524 h 3892987"/>
                <a:gd name="connsiteX196" fmla="*/ 1296136 w 8642179"/>
                <a:gd name="connsiteY196" fmla="*/ 541791 h 3892987"/>
                <a:gd name="connsiteX197" fmla="*/ 1220163 w 8642179"/>
                <a:gd name="connsiteY197" fmla="*/ 682625 h 3892987"/>
                <a:gd name="connsiteX198" fmla="*/ 1201339 w 8642179"/>
                <a:gd name="connsiteY198" fmla="*/ 859517 h 3892987"/>
                <a:gd name="connsiteX199" fmla="*/ 1387304 w 8642179"/>
                <a:gd name="connsiteY199" fmla="*/ 938440 h 3892987"/>
                <a:gd name="connsiteX200" fmla="*/ 1181836 w 8642179"/>
                <a:gd name="connsiteY200" fmla="*/ 957943 h 3892987"/>
                <a:gd name="connsiteX201" fmla="*/ 1367119 w 8642179"/>
                <a:gd name="connsiteY201" fmla="*/ 1058636 h 3892987"/>
                <a:gd name="connsiteX202" fmla="*/ 1292054 w 8642179"/>
                <a:gd name="connsiteY202" fmla="*/ 1169761 h 3892987"/>
                <a:gd name="connsiteX203" fmla="*/ 1392746 w 8642179"/>
                <a:gd name="connsiteY203" fmla="*/ 1360716 h 3892987"/>
                <a:gd name="connsiteX204" fmla="*/ 1640850 w 8642179"/>
                <a:gd name="connsiteY204" fmla="*/ 1314677 h 3892987"/>
                <a:gd name="connsiteX205" fmla="*/ 1795292 w 8642179"/>
                <a:gd name="connsiteY205" fmla="*/ 1363210 h 3892987"/>
                <a:gd name="connsiteX206" fmla="*/ 1897572 w 8642179"/>
                <a:gd name="connsiteY206" fmla="*/ 1250043 h 3892987"/>
                <a:gd name="connsiteX207" fmla="*/ 2009831 w 8642179"/>
                <a:gd name="connsiteY207" fmla="*/ 1268187 h 3892987"/>
                <a:gd name="connsiteX208" fmla="*/ 2074464 w 8642179"/>
                <a:gd name="connsiteY208" fmla="*/ 1364796 h 3892987"/>
                <a:gd name="connsiteX209" fmla="*/ 2127532 w 8642179"/>
                <a:gd name="connsiteY209" fmla="*/ 1436461 h 3892987"/>
                <a:gd name="connsiteX210" fmla="*/ 2366337 w 8642179"/>
                <a:gd name="connsiteY210" fmla="*/ 1450975 h 3892987"/>
                <a:gd name="connsiteX211" fmla="*/ 2476782 w 8642179"/>
                <a:gd name="connsiteY211" fmla="*/ 1346428 h 3892987"/>
                <a:gd name="connsiteX212" fmla="*/ 2606050 w 8642179"/>
                <a:gd name="connsiteY212" fmla="*/ 1394279 h 3892987"/>
                <a:gd name="connsiteX213" fmla="*/ 2733957 w 8642179"/>
                <a:gd name="connsiteY213" fmla="*/ 1372054 h 3892987"/>
                <a:gd name="connsiteX214" fmla="*/ 2642789 w 8642179"/>
                <a:gd name="connsiteY214" fmla="*/ 1597252 h 3892987"/>
                <a:gd name="connsiteX215" fmla="*/ 2662292 w 8642179"/>
                <a:gd name="connsiteY215" fmla="*/ 1800680 h 3892987"/>
                <a:gd name="connsiteX216" fmla="*/ 2552983 w 8642179"/>
                <a:gd name="connsiteY216" fmla="*/ 1949904 h 3892987"/>
                <a:gd name="connsiteX217" fmla="*/ 2417364 w 8642179"/>
                <a:gd name="connsiteY217" fmla="*/ 2245179 h 3892987"/>
                <a:gd name="connsiteX218" fmla="*/ 2254532 w 8642179"/>
                <a:gd name="connsiteY218" fmla="*/ 2423205 h 3892987"/>
                <a:gd name="connsiteX219" fmla="*/ 2043394 w 8642179"/>
                <a:gd name="connsiteY219" fmla="*/ 2418216 h 3892987"/>
                <a:gd name="connsiteX220" fmla="*/ 1937260 w 8642179"/>
                <a:gd name="connsiteY220" fmla="*/ 2398486 h 3892987"/>
                <a:gd name="connsiteX221" fmla="*/ 1898479 w 8642179"/>
                <a:gd name="connsiteY221" fmla="*/ 2322060 h 3892987"/>
                <a:gd name="connsiteX222" fmla="*/ 1646293 w 8642179"/>
                <a:gd name="connsiteY222" fmla="*/ 2312307 h 3892987"/>
                <a:gd name="connsiteX223" fmla="*/ 1520881 w 8642179"/>
                <a:gd name="connsiteY223" fmla="*/ 2389868 h 3892987"/>
                <a:gd name="connsiteX224" fmla="*/ 1370522 w 8642179"/>
                <a:gd name="connsiteY224" fmla="*/ 2351315 h 3892987"/>
                <a:gd name="connsiteX225" fmla="*/ 1326979 w 8642179"/>
                <a:gd name="connsiteY225" fmla="*/ 2322286 h 3892987"/>
                <a:gd name="connsiteX226" fmla="*/ 1167322 w 8642179"/>
                <a:gd name="connsiteY226" fmla="*/ 2235200 h 3892987"/>
                <a:gd name="connsiteX227" fmla="*/ 993150 w 8642179"/>
                <a:gd name="connsiteY227" fmla="*/ 2148115 h 3892987"/>
                <a:gd name="connsiteX228" fmla="*/ 982038 w 8642179"/>
                <a:gd name="connsiteY228" fmla="*/ 2147661 h 3892987"/>
                <a:gd name="connsiteX229" fmla="*/ 804464 w 8642179"/>
                <a:gd name="connsiteY229" fmla="*/ 2090057 h 3892987"/>
                <a:gd name="connsiteX230" fmla="*/ 659322 w 8642179"/>
                <a:gd name="connsiteY230" fmla="*/ 1973943 h 3892987"/>
                <a:gd name="connsiteX231" fmla="*/ 524611 w 8642179"/>
                <a:gd name="connsiteY231" fmla="*/ 1896836 h 3892987"/>
                <a:gd name="connsiteX232" fmla="*/ 456122 w 8642179"/>
                <a:gd name="connsiteY232" fmla="*/ 1785257 h 3892987"/>
                <a:gd name="connsiteX233" fmla="*/ 325493 w 8642179"/>
                <a:gd name="connsiteY233" fmla="*/ 1727200 h 3892987"/>
                <a:gd name="connsiteX234" fmla="*/ 145879 w 8642179"/>
                <a:gd name="connsiteY234" fmla="*/ 1760765 h 3892987"/>
                <a:gd name="connsiteX235" fmla="*/ 6179 w 8642179"/>
                <a:gd name="connsiteY235" fmla="*/ 1886857 h 3892987"/>
                <a:gd name="connsiteX0" fmla="*/ 6179 w 8642179"/>
                <a:gd name="connsiteY0" fmla="*/ 1886857 h 3892987"/>
                <a:gd name="connsiteX1" fmla="*/ 311432 w 8642179"/>
                <a:gd name="connsiteY1" fmla="*/ 2089150 h 3892987"/>
                <a:gd name="connsiteX2" fmla="*/ 523930 w 8642179"/>
                <a:gd name="connsiteY2" fmla="*/ 2292124 h 3892987"/>
                <a:gd name="connsiteX3" fmla="*/ 654560 w 8642179"/>
                <a:gd name="connsiteY3" fmla="*/ 2442255 h 3892987"/>
                <a:gd name="connsiteX4" fmla="*/ 911734 w 8642179"/>
                <a:gd name="connsiteY4" fmla="*/ 2830060 h 3892987"/>
                <a:gd name="connsiteX5" fmla="*/ 1051207 w 8642179"/>
                <a:gd name="connsiteY5" fmla="*/ 2989943 h 3892987"/>
                <a:gd name="connsiteX6" fmla="*/ 1123779 w 8642179"/>
                <a:gd name="connsiteY6" fmla="*/ 3120572 h 3892987"/>
                <a:gd name="connsiteX7" fmla="*/ 1181836 w 8642179"/>
                <a:gd name="connsiteY7" fmla="*/ 3207657 h 3892987"/>
                <a:gd name="connsiteX8" fmla="*/ 1283436 w 8642179"/>
                <a:gd name="connsiteY8" fmla="*/ 3381829 h 3892987"/>
                <a:gd name="connsiteX9" fmla="*/ 1341493 w 8642179"/>
                <a:gd name="connsiteY9" fmla="*/ 3483429 h 3892987"/>
                <a:gd name="connsiteX10" fmla="*/ 1457607 w 8642179"/>
                <a:gd name="connsiteY10" fmla="*/ 3628572 h 3892987"/>
                <a:gd name="connsiteX11" fmla="*/ 1515664 w 8642179"/>
                <a:gd name="connsiteY11" fmla="*/ 3701143 h 3892987"/>
                <a:gd name="connsiteX12" fmla="*/ 1680085 w 8642179"/>
                <a:gd name="connsiteY12" fmla="*/ 3812268 h 3892987"/>
                <a:gd name="connsiteX13" fmla="*/ 1834525 w 8642179"/>
                <a:gd name="connsiteY13" fmla="*/ 3841750 h 3892987"/>
                <a:gd name="connsiteX14" fmla="*/ 2096236 w 8642179"/>
                <a:gd name="connsiteY14" fmla="*/ 3875315 h 3892987"/>
                <a:gd name="connsiteX15" fmla="*/ 2387201 w 8642179"/>
                <a:gd name="connsiteY15" fmla="*/ 3888922 h 3892987"/>
                <a:gd name="connsiteX16" fmla="*/ 2362936 w 8642179"/>
                <a:gd name="connsiteY16" fmla="*/ 3768272 h 3892987"/>
                <a:gd name="connsiteX17" fmla="*/ 2299436 w 8642179"/>
                <a:gd name="connsiteY17" fmla="*/ 3556000 h 3892987"/>
                <a:gd name="connsiteX18" fmla="*/ 2270407 w 8642179"/>
                <a:gd name="connsiteY18" fmla="*/ 3468915 h 3892987"/>
                <a:gd name="connsiteX19" fmla="*/ 2226864 w 8642179"/>
                <a:gd name="connsiteY19" fmla="*/ 3381829 h 3892987"/>
                <a:gd name="connsiteX20" fmla="*/ 2122316 w 8642179"/>
                <a:gd name="connsiteY20" fmla="*/ 3051855 h 3892987"/>
                <a:gd name="connsiteX21" fmla="*/ 1989647 w 8642179"/>
                <a:gd name="connsiteY21" fmla="*/ 2621190 h 3892987"/>
                <a:gd name="connsiteX22" fmla="*/ 2090793 w 8642179"/>
                <a:gd name="connsiteY22" fmla="*/ 2896961 h 3892987"/>
                <a:gd name="connsiteX23" fmla="*/ 2242512 w 8642179"/>
                <a:gd name="connsiteY23" fmla="*/ 3077029 h 3892987"/>
                <a:gd name="connsiteX24" fmla="*/ 2313950 w 8642179"/>
                <a:gd name="connsiteY24" fmla="*/ 2873829 h 3892987"/>
                <a:gd name="connsiteX25" fmla="*/ 2284922 w 8642179"/>
                <a:gd name="connsiteY25" fmla="*/ 2772229 h 3892987"/>
                <a:gd name="connsiteX26" fmla="*/ 2328011 w 8642179"/>
                <a:gd name="connsiteY26" fmla="*/ 2607582 h 3892987"/>
                <a:gd name="connsiteX27" fmla="*/ 2410788 w 8642179"/>
                <a:gd name="connsiteY27" fmla="*/ 2444297 h 3892987"/>
                <a:gd name="connsiteX28" fmla="*/ 2546179 w 8642179"/>
                <a:gd name="connsiteY28" fmla="*/ 2481943 h 3892987"/>
                <a:gd name="connsiteX29" fmla="*/ 2589722 w 8642179"/>
                <a:gd name="connsiteY29" fmla="*/ 2467429 h 3892987"/>
                <a:gd name="connsiteX30" fmla="*/ 2647779 w 8642179"/>
                <a:gd name="connsiteY30" fmla="*/ 2394857 h 3892987"/>
                <a:gd name="connsiteX31" fmla="*/ 2705836 w 8642179"/>
                <a:gd name="connsiteY31" fmla="*/ 2307772 h 3892987"/>
                <a:gd name="connsiteX32" fmla="*/ 2763893 w 8642179"/>
                <a:gd name="connsiteY32" fmla="*/ 2177143 h 3892987"/>
                <a:gd name="connsiteX33" fmla="*/ 2792922 w 8642179"/>
                <a:gd name="connsiteY33" fmla="*/ 2090057 h 3892987"/>
                <a:gd name="connsiteX34" fmla="*/ 2938064 w 8642179"/>
                <a:gd name="connsiteY34" fmla="*/ 2002972 h 3892987"/>
                <a:gd name="connsiteX35" fmla="*/ 2996122 w 8642179"/>
                <a:gd name="connsiteY35" fmla="*/ 1944915 h 3892987"/>
                <a:gd name="connsiteX36" fmla="*/ 3068693 w 8642179"/>
                <a:gd name="connsiteY36" fmla="*/ 1857829 h 3892987"/>
                <a:gd name="connsiteX37" fmla="*/ 3126750 w 8642179"/>
                <a:gd name="connsiteY37" fmla="*/ 1828800 h 3892987"/>
                <a:gd name="connsiteX38" fmla="*/ 3402522 w 8642179"/>
                <a:gd name="connsiteY38" fmla="*/ 1814286 h 3892987"/>
                <a:gd name="connsiteX39" fmla="*/ 3460579 w 8642179"/>
                <a:gd name="connsiteY39" fmla="*/ 1901372 h 3892987"/>
                <a:gd name="connsiteX40" fmla="*/ 3591207 w 8642179"/>
                <a:gd name="connsiteY40" fmla="*/ 1944915 h 3892987"/>
                <a:gd name="connsiteX41" fmla="*/ 3634750 w 8642179"/>
                <a:gd name="connsiteY41" fmla="*/ 1959429 h 3892987"/>
                <a:gd name="connsiteX42" fmla="*/ 3692807 w 8642179"/>
                <a:gd name="connsiteY42" fmla="*/ 2002972 h 3892987"/>
                <a:gd name="connsiteX43" fmla="*/ 3707322 w 8642179"/>
                <a:gd name="connsiteY43" fmla="*/ 2046515 h 3892987"/>
                <a:gd name="connsiteX44" fmla="*/ 3736350 w 8642179"/>
                <a:gd name="connsiteY44" fmla="*/ 2090057 h 3892987"/>
                <a:gd name="connsiteX45" fmla="*/ 3779893 w 8642179"/>
                <a:gd name="connsiteY45" fmla="*/ 2177143 h 3892987"/>
                <a:gd name="connsiteX46" fmla="*/ 3823436 w 8642179"/>
                <a:gd name="connsiteY46" fmla="*/ 2220686 h 3892987"/>
                <a:gd name="connsiteX47" fmla="*/ 3852464 w 8642179"/>
                <a:gd name="connsiteY47" fmla="*/ 2264229 h 3892987"/>
                <a:gd name="connsiteX48" fmla="*/ 3896007 w 8642179"/>
                <a:gd name="connsiteY48" fmla="*/ 2307772 h 3892987"/>
                <a:gd name="connsiteX49" fmla="*/ 3997607 w 8642179"/>
                <a:gd name="connsiteY49" fmla="*/ 2409372 h 3892987"/>
                <a:gd name="connsiteX50" fmla="*/ 4070179 w 8642179"/>
                <a:gd name="connsiteY50" fmla="*/ 2481943 h 3892987"/>
                <a:gd name="connsiteX51" fmla="*/ 4142750 w 8642179"/>
                <a:gd name="connsiteY51" fmla="*/ 2540000 h 3892987"/>
                <a:gd name="connsiteX52" fmla="*/ 4200807 w 8642179"/>
                <a:gd name="connsiteY52" fmla="*/ 2627086 h 3892987"/>
                <a:gd name="connsiteX53" fmla="*/ 4229836 w 8642179"/>
                <a:gd name="connsiteY53" fmla="*/ 2670629 h 3892987"/>
                <a:gd name="connsiteX54" fmla="*/ 4433036 w 8642179"/>
                <a:gd name="connsiteY54" fmla="*/ 2714172 h 3892987"/>
                <a:gd name="connsiteX55" fmla="*/ 4520122 w 8642179"/>
                <a:gd name="connsiteY55" fmla="*/ 2757715 h 3892987"/>
                <a:gd name="connsiteX56" fmla="*/ 4621722 w 8642179"/>
                <a:gd name="connsiteY56" fmla="*/ 2801257 h 3892987"/>
                <a:gd name="connsiteX57" fmla="*/ 4926522 w 8642179"/>
                <a:gd name="connsiteY57" fmla="*/ 2902857 h 3892987"/>
                <a:gd name="connsiteX58" fmla="*/ 4970064 w 8642179"/>
                <a:gd name="connsiteY58" fmla="*/ 2931886 h 3892987"/>
                <a:gd name="connsiteX59" fmla="*/ 4999093 w 8642179"/>
                <a:gd name="connsiteY59" fmla="*/ 2975429 h 3892987"/>
                <a:gd name="connsiteX60" fmla="*/ 5042636 w 8642179"/>
                <a:gd name="connsiteY60" fmla="*/ 3033486 h 3892987"/>
                <a:gd name="connsiteX61" fmla="*/ 5086179 w 8642179"/>
                <a:gd name="connsiteY61" fmla="*/ 3062515 h 3892987"/>
                <a:gd name="connsiteX62" fmla="*/ 5115207 w 8642179"/>
                <a:gd name="connsiteY62" fmla="*/ 3106057 h 3892987"/>
                <a:gd name="connsiteX63" fmla="*/ 5158750 w 8642179"/>
                <a:gd name="connsiteY63" fmla="*/ 3120572 h 3892987"/>
                <a:gd name="connsiteX64" fmla="*/ 5245836 w 8642179"/>
                <a:gd name="connsiteY64" fmla="*/ 3178629 h 3892987"/>
                <a:gd name="connsiteX65" fmla="*/ 5289379 w 8642179"/>
                <a:gd name="connsiteY65" fmla="*/ 3207657 h 3892987"/>
                <a:gd name="connsiteX66" fmla="*/ 5318407 w 8642179"/>
                <a:gd name="connsiteY66" fmla="*/ 3251200 h 3892987"/>
                <a:gd name="connsiteX67" fmla="*/ 5361950 w 8642179"/>
                <a:gd name="connsiteY67" fmla="*/ 3280229 h 3892987"/>
                <a:gd name="connsiteX68" fmla="*/ 5405493 w 8642179"/>
                <a:gd name="connsiteY68" fmla="*/ 3323772 h 3892987"/>
                <a:gd name="connsiteX69" fmla="*/ 5449036 w 8642179"/>
                <a:gd name="connsiteY69" fmla="*/ 3352800 h 3892987"/>
                <a:gd name="connsiteX70" fmla="*/ 5492579 w 8642179"/>
                <a:gd name="connsiteY70" fmla="*/ 3396343 h 3892987"/>
                <a:gd name="connsiteX71" fmla="*/ 5536122 w 8642179"/>
                <a:gd name="connsiteY71" fmla="*/ 3425372 h 3892987"/>
                <a:gd name="connsiteX72" fmla="*/ 5579664 w 8642179"/>
                <a:gd name="connsiteY72" fmla="*/ 3468915 h 3892987"/>
                <a:gd name="connsiteX73" fmla="*/ 5623207 w 8642179"/>
                <a:gd name="connsiteY73" fmla="*/ 3483429 h 3892987"/>
                <a:gd name="connsiteX74" fmla="*/ 5710293 w 8642179"/>
                <a:gd name="connsiteY74" fmla="*/ 3454400 h 3892987"/>
                <a:gd name="connsiteX75" fmla="*/ 5753836 w 8642179"/>
                <a:gd name="connsiteY75" fmla="*/ 3425372 h 3892987"/>
                <a:gd name="connsiteX76" fmla="*/ 5797379 w 8642179"/>
                <a:gd name="connsiteY76" fmla="*/ 3410857 h 3892987"/>
                <a:gd name="connsiteX77" fmla="*/ 5840922 w 8642179"/>
                <a:gd name="connsiteY77" fmla="*/ 3381829 h 3892987"/>
                <a:gd name="connsiteX78" fmla="*/ 5928007 w 8642179"/>
                <a:gd name="connsiteY78" fmla="*/ 3352800 h 3892987"/>
                <a:gd name="connsiteX79" fmla="*/ 6029607 w 8642179"/>
                <a:gd name="connsiteY79" fmla="*/ 3323772 h 3892987"/>
                <a:gd name="connsiteX80" fmla="*/ 6203779 w 8642179"/>
                <a:gd name="connsiteY80" fmla="*/ 3338286 h 3892987"/>
                <a:gd name="connsiteX81" fmla="*/ 6232807 w 8642179"/>
                <a:gd name="connsiteY81" fmla="*/ 3381829 h 3892987"/>
                <a:gd name="connsiteX82" fmla="*/ 6305379 w 8642179"/>
                <a:gd name="connsiteY82" fmla="*/ 3512457 h 3892987"/>
                <a:gd name="connsiteX83" fmla="*/ 6348922 w 8642179"/>
                <a:gd name="connsiteY83" fmla="*/ 3556000 h 3892987"/>
                <a:gd name="connsiteX84" fmla="*/ 6436007 w 8642179"/>
                <a:gd name="connsiteY84" fmla="*/ 3614057 h 3892987"/>
                <a:gd name="connsiteX85" fmla="*/ 6784350 w 8642179"/>
                <a:gd name="connsiteY85" fmla="*/ 3599543 h 3892987"/>
                <a:gd name="connsiteX86" fmla="*/ 6987550 w 8642179"/>
                <a:gd name="connsiteY86" fmla="*/ 3570515 h 3892987"/>
                <a:gd name="connsiteX87" fmla="*/ 7118179 w 8642179"/>
                <a:gd name="connsiteY87" fmla="*/ 3556000 h 3892987"/>
                <a:gd name="connsiteX88" fmla="*/ 7408464 w 8642179"/>
                <a:gd name="connsiteY88" fmla="*/ 3585029 h 3892987"/>
                <a:gd name="connsiteX89" fmla="*/ 7452007 w 8642179"/>
                <a:gd name="connsiteY89" fmla="*/ 3614057 h 3892987"/>
                <a:gd name="connsiteX90" fmla="*/ 7553607 w 8642179"/>
                <a:gd name="connsiteY90" fmla="*/ 3628572 h 3892987"/>
                <a:gd name="connsiteX91" fmla="*/ 8351893 w 8642179"/>
                <a:gd name="connsiteY91" fmla="*/ 3439886 h 3892987"/>
                <a:gd name="connsiteX92" fmla="*/ 8337379 w 8642179"/>
                <a:gd name="connsiteY92" fmla="*/ 3396343 h 3892987"/>
                <a:gd name="connsiteX93" fmla="*/ 8322864 w 8642179"/>
                <a:gd name="connsiteY93" fmla="*/ 3338286 h 3892987"/>
                <a:gd name="connsiteX94" fmla="*/ 8337379 w 8642179"/>
                <a:gd name="connsiteY94" fmla="*/ 2699657 h 3892987"/>
                <a:gd name="connsiteX95" fmla="*/ 8409950 w 8642179"/>
                <a:gd name="connsiteY95" fmla="*/ 2525486 h 3892987"/>
                <a:gd name="connsiteX96" fmla="*/ 8453493 w 8642179"/>
                <a:gd name="connsiteY96" fmla="*/ 2438400 h 3892987"/>
                <a:gd name="connsiteX97" fmla="*/ 8497036 w 8642179"/>
                <a:gd name="connsiteY97" fmla="*/ 2307772 h 3892987"/>
                <a:gd name="connsiteX98" fmla="*/ 8511550 w 8642179"/>
                <a:gd name="connsiteY98" fmla="*/ 2264229 h 3892987"/>
                <a:gd name="connsiteX99" fmla="*/ 8482522 w 8642179"/>
                <a:gd name="connsiteY99" fmla="*/ 2119086 h 3892987"/>
                <a:gd name="connsiteX100" fmla="*/ 8453493 w 8642179"/>
                <a:gd name="connsiteY100" fmla="*/ 2032000 h 3892987"/>
                <a:gd name="connsiteX101" fmla="*/ 8468007 w 8642179"/>
                <a:gd name="connsiteY101" fmla="*/ 1654629 h 3892987"/>
                <a:gd name="connsiteX102" fmla="*/ 8511550 w 8642179"/>
                <a:gd name="connsiteY102" fmla="*/ 1567543 h 3892987"/>
                <a:gd name="connsiteX103" fmla="*/ 8555093 w 8642179"/>
                <a:gd name="connsiteY103" fmla="*/ 1553029 h 3892987"/>
                <a:gd name="connsiteX104" fmla="*/ 8584122 w 8642179"/>
                <a:gd name="connsiteY104" fmla="*/ 1465943 h 3892987"/>
                <a:gd name="connsiteX105" fmla="*/ 8598636 w 8642179"/>
                <a:gd name="connsiteY105" fmla="*/ 1422400 h 3892987"/>
                <a:gd name="connsiteX106" fmla="*/ 8642179 w 8642179"/>
                <a:gd name="connsiteY106" fmla="*/ 1335315 h 3892987"/>
                <a:gd name="connsiteX107" fmla="*/ 8468007 w 8642179"/>
                <a:gd name="connsiteY107" fmla="*/ 1059543 h 3892987"/>
                <a:gd name="connsiteX108" fmla="*/ 8409950 w 8642179"/>
                <a:gd name="connsiteY108" fmla="*/ 1030515 h 3892987"/>
                <a:gd name="connsiteX109" fmla="*/ 8351893 w 8642179"/>
                <a:gd name="connsiteY109" fmla="*/ 1016000 h 3892987"/>
                <a:gd name="connsiteX110" fmla="*/ 8308350 w 8642179"/>
                <a:gd name="connsiteY110" fmla="*/ 986972 h 3892987"/>
                <a:gd name="connsiteX111" fmla="*/ 8264807 w 8642179"/>
                <a:gd name="connsiteY111" fmla="*/ 972457 h 3892987"/>
                <a:gd name="connsiteX112" fmla="*/ 8279322 w 8642179"/>
                <a:gd name="connsiteY112" fmla="*/ 798286 h 3892987"/>
                <a:gd name="connsiteX113" fmla="*/ 8322864 w 8642179"/>
                <a:gd name="connsiteY113" fmla="*/ 783772 h 3892987"/>
                <a:gd name="connsiteX114" fmla="*/ 8395436 w 8642179"/>
                <a:gd name="connsiteY114" fmla="*/ 261257 h 3892987"/>
                <a:gd name="connsiteX115" fmla="*/ 8380922 w 8642179"/>
                <a:gd name="connsiteY115" fmla="*/ 101600 h 3892987"/>
                <a:gd name="connsiteX116" fmla="*/ 8337379 w 8642179"/>
                <a:gd name="connsiteY116" fmla="*/ 116115 h 3892987"/>
                <a:gd name="connsiteX117" fmla="*/ 8250293 w 8642179"/>
                <a:gd name="connsiteY117" fmla="*/ 159657 h 3892987"/>
                <a:gd name="connsiteX118" fmla="*/ 8090636 w 8642179"/>
                <a:gd name="connsiteY118" fmla="*/ 130629 h 3892987"/>
                <a:gd name="connsiteX119" fmla="*/ 8047093 w 8642179"/>
                <a:gd name="connsiteY119" fmla="*/ 101600 h 3892987"/>
                <a:gd name="connsiteX120" fmla="*/ 7960007 w 8642179"/>
                <a:gd name="connsiteY120" fmla="*/ 72572 h 3892987"/>
                <a:gd name="connsiteX121" fmla="*/ 7916464 w 8642179"/>
                <a:gd name="connsiteY121" fmla="*/ 188686 h 3892987"/>
                <a:gd name="connsiteX122" fmla="*/ 7872922 w 8642179"/>
                <a:gd name="connsiteY122" fmla="*/ 203200 h 3892987"/>
                <a:gd name="connsiteX123" fmla="*/ 7742293 w 8642179"/>
                <a:gd name="connsiteY123" fmla="*/ 188686 h 3892987"/>
                <a:gd name="connsiteX124" fmla="*/ 7698750 w 8642179"/>
                <a:gd name="connsiteY124" fmla="*/ 174172 h 3892987"/>
                <a:gd name="connsiteX125" fmla="*/ 7655207 w 8642179"/>
                <a:gd name="connsiteY125" fmla="*/ 130629 h 3892987"/>
                <a:gd name="connsiteX126" fmla="*/ 7568122 w 8642179"/>
                <a:gd name="connsiteY126" fmla="*/ 87086 h 3892987"/>
                <a:gd name="connsiteX127" fmla="*/ 7481036 w 8642179"/>
                <a:gd name="connsiteY127" fmla="*/ 43543 h 3892987"/>
                <a:gd name="connsiteX128" fmla="*/ 7393950 w 8642179"/>
                <a:gd name="connsiteY128" fmla="*/ 0 h 3892987"/>
                <a:gd name="connsiteX129" fmla="*/ 7292350 w 8642179"/>
                <a:gd name="connsiteY129" fmla="*/ 29029 h 3892987"/>
                <a:gd name="connsiteX130" fmla="*/ 7248807 w 8642179"/>
                <a:gd name="connsiteY130" fmla="*/ 58057 h 3892987"/>
                <a:gd name="connsiteX131" fmla="*/ 7118179 w 8642179"/>
                <a:gd name="connsiteY131" fmla="*/ 145143 h 3892987"/>
                <a:gd name="connsiteX132" fmla="*/ 6987550 w 8642179"/>
                <a:gd name="connsiteY132" fmla="*/ 203200 h 3892987"/>
                <a:gd name="connsiteX133" fmla="*/ 6900464 w 8642179"/>
                <a:gd name="connsiteY133" fmla="*/ 246743 h 3892987"/>
                <a:gd name="connsiteX134" fmla="*/ 6856922 w 8642179"/>
                <a:gd name="connsiteY134" fmla="*/ 275772 h 3892987"/>
                <a:gd name="connsiteX135" fmla="*/ 6817235 w 8642179"/>
                <a:gd name="connsiteY135" fmla="*/ 223157 h 3892987"/>
                <a:gd name="connsiteX136" fmla="*/ 6624012 w 8642179"/>
                <a:gd name="connsiteY136" fmla="*/ 68263 h 3892987"/>
                <a:gd name="connsiteX137" fmla="*/ 6503589 w 8642179"/>
                <a:gd name="connsiteY137" fmla="*/ 43997 h 3892987"/>
                <a:gd name="connsiteX138" fmla="*/ 6359581 w 8642179"/>
                <a:gd name="connsiteY138" fmla="*/ 39007 h 3892987"/>
                <a:gd name="connsiteX139" fmla="*/ 6145722 w 8642179"/>
                <a:gd name="connsiteY139" fmla="*/ 72572 h 3892987"/>
                <a:gd name="connsiteX140" fmla="*/ 6015093 w 8642179"/>
                <a:gd name="connsiteY140" fmla="*/ 116115 h 3892987"/>
                <a:gd name="connsiteX141" fmla="*/ 5894216 w 8642179"/>
                <a:gd name="connsiteY141" fmla="*/ 184150 h 3892987"/>
                <a:gd name="connsiteX142" fmla="*/ 5812347 w 8642179"/>
                <a:gd name="connsiteY142" fmla="*/ 261711 h 3892987"/>
                <a:gd name="connsiteX143" fmla="*/ 5811893 w 8642179"/>
                <a:gd name="connsiteY143" fmla="*/ 377372 h 3892987"/>
                <a:gd name="connsiteX144" fmla="*/ 5850219 w 8642179"/>
                <a:gd name="connsiteY144" fmla="*/ 483961 h 3892987"/>
                <a:gd name="connsiteX145" fmla="*/ 5826407 w 8642179"/>
                <a:gd name="connsiteY145" fmla="*/ 711200 h 3892987"/>
                <a:gd name="connsiteX146" fmla="*/ 5782864 w 8642179"/>
                <a:gd name="connsiteY146" fmla="*/ 740229 h 3892987"/>
                <a:gd name="connsiteX147" fmla="*/ 5571047 w 8642179"/>
                <a:gd name="connsiteY147" fmla="*/ 821645 h 3892987"/>
                <a:gd name="connsiteX148" fmla="*/ 5405493 w 8642179"/>
                <a:gd name="connsiteY148" fmla="*/ 739550 h 3892987"/>
                <a:gd name="connsiteX149" fmla="*/ 5328386 w 8642179"/>
                <a:gd name="connsiteY149" fmla="*/ 831397 h 3892987"/>
                <a:gd name="connsiteX150" fmla="*/ 5452211 w 8642179"/>
                <a:gd name="connsiteY150" fmla="*/ 943429 h 3892987"/>
                <a:gd name="connsiteX151" fmla="*/ 5472394 w 8642179"/>
                <a:gd name="connsiteY151" fmla="*/ 1045482 h 3892987"/>
                <a:gd name="connsiteX152" fmla="*/ 5481920 w 8642179"/>
                <a:gd name="connsiteY152" fmla="*/ 1196748 h 3892987"/>
                <a:gd name="connsiteX153" fmla="*/ 5509814 w 8642179"/>
                <a:gd name="connsiteY153" fmla="*/ 1330552 h 3892987"/>
                <a:gd name="connsiteX154" fmla="*/ 5351291 w 8642179"/>
                <a:gd name="connsiteY154" fmla="*/ 1383393 h 3892987"/>
                <a:gd name="connsiteX155" fmla="*/ 5207736 w 8642179"/>
                <a:gd name="connsiteY155" fmla="*/ 1436235 h 3892987"/>
                <a:gd name="connsiteX156" fmla="*/ 4955550 w 8642179"/>
                <a:gd name="connsiteY156" fmla="*/ 1364343 h 3892987"/>
                <a:gd name="connsiteX157" fmla="*/ 4905885 w 8642179"/>
                <a:gd name="connsiteY157" fmla="*/ 1282474 h 3892987"/>
                <a:gd name="connsiteX158" fmla="*/ 4781379 w 8642179"/>
                <a:gd name="connsiteY158" fmla="*/ 1291772 h 3892987"/>
                <a:gd name="connsiteX159" fmla="*/ 4737836 w 8642179"/>
                <a:gd name="connsiteY159" fmla="*/ 1204686 h 3892987"/>
                <a:gd name="connsiteX160" fmla="*/ 4708807 w 8642179"/>
                <a:gd name="connsiteY160" fmla="*/ 1161143 h 3892987"/>
                <a:gd name="connsiteX161" fmla="*/ 4699509 w 8642179"/>
                <a:gd name="connsiteY161" fmla="*/ 1030968 h 3892987"/>
                <a:gd name="connsiteX162" fmla="*/ 4752350 w 8642179"/>
                <a:gd name="connsiteY162" fmla="*/ 972457 h 3892987"/>
                <a:gd name="connsiteX163" fmla="*/ 4770493 w 8642179"/>
                <a:gd name="connsiteY163" fmla="*/ 908957 h 3892987"/>
                <a:gd name="connsiteX164" fmla="*/ 4674789 w 8642179"/>
                <a:gd name="connsiteY164" fmla="*/ 779690 h 3892987"/>
                <a:gd name="connsiteX165" fmla="*/ 4578179 w 8642179"/>
                <a:gd name="connsiteY165" fmla="*/ 798286 h 3892987"/>
                <a:gd name="connsiteX166" fmla="*/ 4491093 w 8642179"/>
                <a:gd name="connsiteY166" fmla="*/ 726168 h 3892987"/>
                <a:gd name="connsiteX167" fmla="*/ 4404007 w 8642179"/>
                <a:gd name="connsiteY167" fmla="*/ 711200 h 3892987"/>
                <a:gd name="connsiteX168" fmla="*/ 4150234 w 8642179"/>
                <a:gd name="connsiteY168" fmla="*/ 725261 h 3892987"/>
                <a:gd name="connsiteX169" fmla="*/ 3823436 w 8642179"/>
                <a:gd name="connsiteY169" fmla="*/ 682172 h 3892987"/>
                <a:gd name="connsiteX170" fmla="*/ 3750864 w 8642179"/>
                <a:gd name="connsiteY170" fmla="*/ 667657 h 3892987"/>
                <a:gd name="connsiteX171" fmla="*/ 3639286 w 8642179"/>
                <a:gd name="connsiteY171" fmla="*/ 676955 h 3892987"/>
                <a:gd name="connsiteX172" fmla="*/ 3416809 w 8642179"/>
                <a:gd name="connsiteY172" fmla="*/ 686254 h 3892987"/>
                <a:gd name="connsiteX173" fmla="*/ 3329724 w 8642179"/>
                <a:gd name="connsiteY173" fmla="*/ 604838 h 3892987"/>
                <a:gd name="connsiteX174" fmla="*/ 3228350 w 8642179"/>
                <a:gd name="connsiteY174" fmla="*/ 566057 h 3892987"/>
                <a:gd name="connsiteX175" fmla="*/ 3096587 w 8642179"/>
                <a:gd name="connsiteY175" fmla="*/ 569460 h 3892987"/>
                <a:gd name="connsiteX176" fmla="*/ 2971629 w 8642179"/>
                <a:gd name="connsiteY176" fmla="*/ 535895 h 3892987"/>
                <a:gd name="connsiteX177" fmla="*/ 2836918 w 8642179"/>
                <a:gd name="connsiteY177" fmla="*/ 492579 h 3892987"/>
                <a:gd name="connsiteX178" fmla="*/ 2812425 w 8642179"/>
                <a:gd name="connsiteY178" fmla="*/ 392340 h 3892987"/>
                <a:gd name="connsiteX179" fmla="*/ 2719897 w 8642179"/>
                <a:gd name="connsiteY179" fmla="*/ 420007 h 3892987"/>
                <a:gd name="connsiteX180" fmla="*/ 2604236 w 8642179"/>
                <a:gd name="connsiteY180" fmla="*/ 333829 h 3892987"/>
                <a:gd name="connsiteX181" fmla="*/ 2483359 w 8642179"/>
                <a:gd name="connsiteY181" fmla="*/ 328386 h 3892987"/>
                <a:gd name="connsiteX182" fmla="*/ 2371554 w 8642179"/>
                <a:gd name="connsiteY182" fmla="*/ 308655 h 3892987"/>
                <a:gd name="connsiteX183" fmla="*/ 2221194 w 8642179"/>
                <a:gd name="connsiteY183" fmla="*/ 361269 h 3892987"/>
                <a:gd name="connsiteX184" fmla="*/ 2015047 w 8642179"/>
                <a:gd name="connsiteY184" fmla="*/ 418647 h 3892987"/>
                <a:gd name="connsiteX185" fmla="*/ 1631779 w 8642179"/>
                <a:gd name="connsiteY185" fmla="*/ 261257 h 3892987"/>
                <a:gd name="connsiteX186" fmla="*/ 1370522 w 8642179"/>
                <a:gd name="connsiteY186" fmla="*/ 304800 h 3892987"/>
                <a:gd name="connsiteX187" fmla="*/ 1310197 w 8642179"/>
                <a:gd name="connsiteY187" fmla="*/ 271010 h 3892987"/>
                <a:gd name="connsiteX188" fmla="*/ 1233997 w 8642179"/>
                <a:gd name="connsiteY188" fmla="*/ 199572 h 3892987"/>
                <a:gd name="connsiteX189" fmla="*/ 1108811 w 8642179"/>
                <a:gd name="connsiteY189" fmla="*/ 184831 h 3892987"/>
                <a:gd name="connsiteX190" fmla="*/ 964575 w 8642179"/>
                <a:gd name="connsiteY190" fmla="*/ 231775 h 3892987"/>
                <a:gd name="connsiteX191" fmla="*/ 1036693 w 8642179"/>
                <a:gd name="connsiteY191" fmla="*/ 304800 h 3892987"/>
                <a:gd name="connsiteX192" fmla="*/ 1051207 w 8642179"/>
                <a:gd name="connsiteY192" fmla="*/ 362857 h 3892987"/>
                <a:gd name="connsiteX193" fmla="*/ 1094750 w 8642179"/>
                <a:gd name="connsiteY193" fmla="*/ 406400 h 3892987"/>
                <a:gd name="connsiteX194" fmla="*/ 1333782 w 8642179"/>
                <a:gd name="connsiteY194" fmla="*/ 412524 h 3892987"/>
                <a:gd name="connsiteX195" fmla="*/ 1296136 w 8642179"/>
                <a:gd name="connsiteY195" fmla="*/ 541791 h 3892987"/>
                <a:gd name="connsiteX196" fmla="*/ 1220163 w 8642179"/>
                <a:gd name="connsiteY196" fmla="*/ 682625 h 3892987"/>
                <a:gd name="connsiteX197" fmla="*/ 1201339 w 8642179"/>
                <a:gd name="connsiteY197" fmla="*/ 859517 h 3892987"/>
                <a:gd name="connsiteX198" fmla="*/ 1387304 w 8642179"/>
                <a:gd name="connsiteY198" fmla="*/ 938440 h 3892987"/>
                <a:gd name="connsiteX199" fmla="*/ 1181836 w 8642179"/>
                <a:gd name="connsiteY199" fmla="*/ 957943 h 3892987"/>
                <a:gd name="connsiteX200" fmla="*/ 1367119 w 8642179"/>
                <a:gd name="connsiteY200" fmla="*/ 1058636 h 3892987"/>
                <a:gd name="connsiteX201" fmla="*/ 1292054 w 8642179"/>
                <a:gd name="connsiteY201" fmla="*/ 1169761 h 3892987"/>
                <a:gd name="connsiteX202" fmla="*/ 1392746 w 8642179"/>
                <a:gd name="connsiteY202" fmla="*/ 1360716 h 3892987"/>
                <a:gd name="connsiteX203" fmla="*/ 1640850 w 8642179"/>
                <a:gd name="connsiteY203" fmla="*/ 1314677 h 3892987"/>
                <a:gd name="connsiteX204" fmla="*/ 1795292 w 8642179"/>
                <a:gd name="connsiteY204" fmla="*/ 1363210 h 3892987"/>
                <a:gd name="connsiteX205" fmla="*/ 1897572 w 8642179"/>
                <a:gd name="connsiteY205" fmla="*/ 1250043 h 3892987"/>
                <a:gd name="connsiteX206" fmla="*/ 2009831 w 8642179"/>
                <a:gd name="connsiteY206" fmla="*/ 1268187 h 3892987"/>
                <a:gd name="connsiteX207" fmla="*/ 2074464 w 8642179"/>
                <a:gd name="connsiteY207" fmla="*/ 1364796 h 3892987"/>
                <a:gd name="connsiteX208" fmla="*/ 2127532 w 8642179"/>
                <a:gd name="connsiteY208" fmla="*/ 1436461 h 3892987"/>
                <a:gd name="connsiteX209" fmla="*/ 2366337 w 8642179"/>
                <a:gd name="connsiteY209" fmla="*/ 1450975 h 3892987"/>
                <a:gd name="connsiteX210" fmla="*/ 2476782 w 8642179"/>
                <a:gd name="connsiteY210" fmla="*/ 1346428 h 3892987"/>
                <a:gd name="connsiteX211" fmla="*/ 2606050 w 8642179"/>
                <a:gd name="connsiteY211" fmla="*/ 1394279 h 3892987"/>
                <a:gd name="connsiteX212" fmla="*/ 2733957 w 8642179"/>
                <a:gd name="connsiteY212" fmla="*/ 1372054 h 3892987"/>
                <a:gd name="connsiteX213" fmla="*/ 2642789 w 8642179"/>
                <a:gd name="connsiteY213" fmla="*/ 1597252 h 3892987"/>
                <a:gd name="connsiteX214" fmla="*/ 2662292 w 8642179"/>
                <a:gd name="connsiteY214" fmla="*/ 1800680 h 3892987"/>
                <a:gd name="connsiteX215" fmla="*/ 2552983 w 8642179"/>
                <a:gd name="connsiteY215" fmla="*/ 1949904 h 3892987"/>
                <a:gd name="connsiteX216" fmla="*/ 2417364 w 8642179"/>
                <a:gd name="connsiteY216" fmla="*/ 2245179 h 3892987"/>
                <a:gd name="connsiteX217" fmla="*/ 2254532 w 8642179"/>
                <a:gd name="connsiteY217" fmla="*/ 2423205 h 3892987"/>
                <a:gd name="connsiteX218" fmla="*/ 2043394 w 8642179"/>
                <a:gd name="connsiteY218" fmla="*/ 2418216 h 3892987"/>
                <a:gd name="connsiteX219" fmla="*/ 1937260 w 8642179"/>
                <a:gd name="connsiteY219" fmla="*/ 2398486 h 3892987"/>
                <a:gd name="connsiteX220" fmla="*/ 1898479 w 8642179"/>
                <a:gd name="connsiteY220" fmla="*/ 2322060 h 3892987"/>
                <a:gd name="connsiteX221" fmla="*/ 1646293 w 8642179"/>
                <a:gd name="connsiteY221" fmla="*/ 2312307 h 3892987"/>
                <a:gd name="connsiteX222" fmla="*/ 1520881 w 8642179"/>
                <a:gd name="connsiteY222" fmla="*/ 2389868 h 3892987"/>
                <a:gd name="connsiteX223" fmla="*/ 1370522 w 8642179"/>
                <a:gd name="connsiteY223" fmla="*/ 2351315 h 3892987"/>
                <a:gd name="connsiteX224" fmla="*/ 1326979 w 8642179"/>
                <a:gd name="connsiteY224" fmla="*/ 2322286 h 3892987"/>
                <a:gd name="connsiteX225" fmla="*/ 1167322 w 8642179"/>
                <a:gd name="connsiteY225" fmla="*/ 2235200 h 3892987"/>
                <a:gd name="connsiteX226" fmla="*/ 993150 w 8642179"/>
                <a:gd name="connsiteY226" fmla="*/ 2148115 h 3892987"/>
                <a:gd name="connsiteX227" fmla="*/ 982038 w 8642179"/>
                <a:gd name="connsiteY227" fmla="*/ 2147661 h 3892987"/>
                <a:gd name="connsiteX228" fmla="*/ 804464 w 8642179"/>
                <a:gd name="connsiteY228" fmla="*/ 2090057 h 3892987"/>
                <a:gd name="connsiteX229" fmla="*/ 659322 w 8642179"/>
                <a:gd name="connsiteY229" fmla="*/ 1973943 h 3892987"/>
                <a:gd name="connsiteX230" fmla="*/ 524611 w 8642179"/>
                <a:gd name="connsiteY230" fmla="*/ 1896836 h 3892987"/>
                <a:gd name="connsiteX231" fmla="*/ 456122 w 8642179"/>
                <a:gd name="connsiteY231" fmla="*/ 1785257 h 3892987"/>
                <a:gd name="connsiteX232" fmla="*/ 325493 w 8642179"/>
                <a:gd name="connsiteY232" fmla="*/ 1727200 h 3892987"/>
                <a:gd name="connsiteX233" fmla="*/ 145879 w 8642179"/>
                <a:gd name="connsiteY233" fmla="*/ 1760765 h 3892987"/>
                <a:gd name="connsiteX234" fmla="*/ 6179 w 8642179"/>
                <a:gd name="connsiteY234" fmla="*/ 1886857 h 3892987"/>
                <a:gd name="connsiteX0" fmla="*/ 6179 w 8642179"/>
                <a:gd name="connsiteY0" fmla="*/ 1893326 h 3899456"/>
                <a:gd name="connsiteX1" fmla="*/ 311432 w 8642179"/>
                <a:gd name="connsiteY1" fmla="*/ 2095619 h 3899456"/>
                <a:gd name="connsiteX2" fmla="*/ 523930 w 8642179"/>
                <a:gd name="connsiteY2" fmla="*/ 2298593 h 3899456"/>
                <a:gd name="connsiteX3" fmla="*/ 654560 w 8642179"/>
                <a:gd name="connsiteY3" fmla="*/ 2448724 h 3899456"/>
                <a:gd name="connsiteX4" fmla="*/ 911734 w 8642179"/>
                <a:gd name="connsiteY4" fmla="*/ 2836529 h 3899456"/>
                <a:gd name="connsiteX5" fmla="*/ 1051207 w 8642179"/>
                <a:gd name="connsiteY5" fmla="*/ 2996412 h 3899456"/>
                <a:gd name="connsiteX6" fmla="*/ 1123779 w 8642179"/>
                <a:gd name="connsiteY6" fmla="*/ 3127041 h 3899456"/>
                <a:gd name="connsiteX7" fmla="*/ 1181836 w 8642179"/>
                <a:gd name="connsiteY7" fmla="*/ 3214126 h 3899456"/>
                <a:gd name="connsiteX8" fmla="*/ 1283436 w 8642179"/>
                <a:gd name="connsiteY8" fmla="*/ 3388298 h 3899456"/>
                <a:gd name="connsiteX9" fmla="*/ 1341493 w 8642179"/>
                <a:gd name="connsiteY9" fmla="*/ 3489898 h 3899456"/>
                <a:gd name="connsiteX10" fmla="*/ 1457607 w 8642179"/>
                <a:gd name="connsiteY10" fmla="*/ 3635041 h 3899456"/>
                <a:gd name="connsiteX11" fmla="*/ 1515664 w 8642179"/>
                <a:gd name="connsiteY11" fmla="*/ 3707612 h 3899456"/>
                <a:gd name="connsiteX12" fmla="*/ 1680085 w 8642179"/>
                <a:gd name="connsiteY12" fmla="*/ 3818737 h 3899456"/>
                <a:gd name="connsiteX13" fmla="*/ 1834525 w 8642179"/>
                <a:gd name="connsiteY13" fmla="*/ 3848219 h 3899456"/>
                <a:gd name="connsiteX14" fmla="*/ 2096236 w 8642179"/>
                <a:gd name="connsiteY14" fmla="*/ 3881784 h 3899456"/>
                <a:gd name="connsiteX15" fmla="*/ 2387201 w 8642179"/>
                <a:gd name="connsiteY15" fmla="*/ 3895391 h 3899456"/>
                <a:gd name="connsiteX16" fmla="*/ 2362936 w 8642179"/>
                <a:gd name="connsiteY16" fmla="*/ 3774741 h 3899456"/>
                <a:gd name="connsiteX17" fmla="*/ 2299436 w 8642179"/>
                <a:gd name="connsiteY17" fmla="*/ 3562469 h 3899456"/>
                <a:gd name="connsiteX18" fmla="*/ 2270407 w 8642179"/>
                <a:gd name="connsiteY18" fmla="*/ 3475384 h 3899456"/>
                <a:gd name="connsiteX19" fmla="*/ 2226864 w 8642179"/>
                <a:gd name="connsiteY19" fmla="*/ 3388298 h 3899456"/>
                <a:gd name="connsiteX20" fmla="*/ 2122316 w 8642179"/>
                <a:gd name="connsiteY20" fmla="*/ 3058324 h 3899456"/>
                <a:gd name="connsiteX21" fmla="*/ 1989647 w 8642179"/>
                <a:gd name="connsiteY21" fmla="*/ 2627659 h 3899456"/>
                <a:gd name="connsiteX22" fmla="*/ 2090793 w 8642179"/>
                <a:gd name="connsiteY22" fmla="*/ 2903430 h 3899456"/>
                <a:gd name="connsiteX23" fmla="*/ 2242512 w 8642179"/>
                <a:gd name="connsiteY23" fmla="*/ 3083498 h 3899456"/>
                <a:gd name="connsiteX24" fmla="*/ 2313950 w 8642179"/>
                <a:gd name="connsiteY24" fmla="*/ 2880298 h 3899456"/>
                <a:gd name="connsiteX25" fmla="*/ 2284922 w 8642179"/>
                <a:gd name="connsiteY25" fmla="*/ 2778698 h 3899456"/>
                <a:gd name="connsiteX26" fmla="*/ 2328011 w 8642179"/>
                <a:gd name="connsiteY26" fmla="*/ 2614051 h 3899456"/>
                <a:gd name="connsiteX27" fmla="*/ 2410788 w 8642179"/>
                <a:gd name="connsiteY27" fmla="*/ 2450766 h 3899456"/>
                <a:gd name="connsiteX28" fmla="*/ 2546179 w 8642179"/>
                <a:gd name="connsiteY28" fmla="*/ 2488412 h 3899456"/>
                <a:gd name="connsiteX29" fmla="*/ 2589722 w 8642179"/>
                <a:gd name="connsiteY29" fmla="*/ 2473898 h 3899456"/>
                <a:gd name="connsiteX30" fmla="*/ 2647779 w 8642179"/>
                <a:gd name="connsiteY30" fmla="*/ 2401326 h 3899456"/>
                <a:gd name="connsiteX31" fmla="*/ 2705836 w 8642179"/>
                <a:gd name="connsiteY31" fmla="*/ 2314241 h 3899456"/>
                <a:gd name="connsiteX32" fmla="*/ 2763893 w 8642179"/>
                <a:gd name="connsiteY32" fmla="*/ 2183612 h 3899456"/>
                <a:gd name="connsiteX33" fmla="*/ 2792922 w 8642179"/>
                <a:gd name="connsiteY33" fmla="*/ 2096526 h 3899456"/>
                <a:gd name="connsiteX34" fmla="*/ 2938064 w 8642179"/>
                <a:gd name="connsiteY34" fmla="*/ 2009441 h 3899456"/>
                <a:gd name="connsiteX35" fmla="*/ 2996122 w 8642179"/>
                <a:gd name="connsiteY35" fmla="*/ 1951384 h 3899456"/>
                <a:gd name="connsiteX36" fmla="*/ 3068693 w 8642179"/>
                <a:gd name="connsiteY36" fmla="*/ 1864298 h 3899456"/>
                <a:gd name="connsiteX37" fmla="*/ 3126750 w 8642179"/>
                <a:gd name="connsiteY37" fmla="*/ 1835269 h 3899456"/>
                <a:gd name="connsiteX38" fmla="*/ 3402522 w 8642179"/>
                <a:gd name="connsiteY38" fmla="*/ 1820755 h 3899456"/>
                <a:gd name="connsiteX39" fmla="*/ 3460579 w 8642179"/>
                <a:gd name="connsiteY39" fmla="*/ 1907841 h 3899456"/>
                <a:gd name="connsiteX40" fmla="*/ 3591207 w 8642179"/>
                <a:gd name="connsiteY40" fmla="*/ 1951384 h 3899456"/>
                <a:gd name="connsiteX41" fmla="*/ 3634750 w 8642179"/>
                <a:gd name="connsiteY41" fmla="*/ 1965898 h 3899456"/>
                <a:gd name="connsiteX42" fmla="*/ 3692807 w 8642179"/>
                <a:gd name="connsiteY42" fmla="*/ 2009441 h 3899456"/>
                <a:gd name="connsiteX43" fmla="*/ 3707322 w 8642179"/>
                <a:gd name="connsiteY43" fmla="*/ 2052984 h 3899456"/>
                <a:gd name="connsiteX44" fmla="*/ 3736350 w 8642179"/>
                <a:gd name="connsiteY44" fmla="*/ 2096526 h 3899456"/>
                <a:gd name="connsiteX45" fmla="*/ 3779893 w 8642179"/>
                <a:gd name="connsiteY45" fmla="*/ 2183612 h 3899456"/>
                <a:gd name="connsiteX46" fmla="*/ 3823436 w 8642179"/>
                <a:gd name="connsiteY46" fmla="*/ 2227155 h 3899456"/>
                <a:gd name="connsiteX47" fmla="*/ 3852464 w 8642179"/>
                <a:gd name="connsiteY47" fmla="*/ 2270698 h 3899456"/>
                <a:gd name="connsiteX48" fmla="*/ 3896007 w 8642179"/>
                <a:gd name="connsiteY48" fmla="*/ 2314241 h 3899456"/>
                <a:gd name="connsiteX49" fmla="*/ 3997607 w 8642179"/>
                <a:gd name="connsiteY49" fmla="*/ 2415841 h 3899456"/>
                <a:gd name="connsiteX50" fmla="*/ 4070179 w 8642179"/>
                <a:gd name="connsiteY50" fmla="*/ 2488412 h 3899456"/>
                <a:gd name="connsiteX51" fmla="*/ 4142750 w 8642179"/>
                <a:gd name="connsiteY51" fmla="*/ 2546469 h 3899456"/>
                <a:gd name="connsiteX52" fmla="*/ 4200807 w 8642179"/>
                <a:gd name="connsiteY52" fmla="*/ 2633555 h 3899456"/>
                <a:gd name="connsiteX53" fmla="*/ 4229836 w 8642179"/>
                <a:gd name="connsiteY53" fmla="*/ 2677098 h 3899456"/>
                <a:gd name="connsiteX54" fmla="*/ 4433036 w 8642179"/>
                <a:gd name="connsiteY54" fmla="*/ 2720641 h 3899456"/>
                <a:gd name="connsiteX55" fmla="*/ 4520122 w 8642179"/>
                <a:gd name="connsiteY55" fmla="*/ 2764184 h 3899456"/>
                <a:gd name="connsiteX56" fmla="*/ 4621722 w 8642179"/>
                <a:gd name="connsiteY56" fmla="*/ 2807726 h 3899456"/>
                <a:gd name="connsiteX57" fmla="*/ 4926522 w 8642179"/>
                <a:gd name="connsiteY57" fmla="*/ 2909326 h 3899456"/>
                <a:gd name="connsiteX58" fmla="*/ 4970064 w 8642179"/>
                <a:gd name="connsiteY58" fmla="*/ 2938355 h 3899456"/>
                <a:gd name="connsiteX59" fmla="*/ 4999093 w 8642179"/>
                <a:gd name="connsiteY59" fmla="*/ 2981898 h 3899456"/>
                <a:gd name="connsiteX60" fmla="*/ 5042636 w 8642179"/>
                <a:gd name="connsiteY60" fmla="*/ 3039955 h 3899456"/>
                <a:gd name="connsiteX61" fmla="*/ 5086179 w 8642179"/>
                <a:gd name="connsiteY61" fmla="*/ 3068984 h 3899456"/>
                <a:gd name="connsiteX62" fmla="*/ 5115207 w 8642179"/>
                <a:gd name="connsiteY62" fmla="*/ 3112526 h 3899456"/>
                <a:gd name="connsiteX63" fmla="*/ 5158750 w 8642179"/>
                <a:gd name="connsiteY63" fmla="*/ 3127041 h 3899456"/>
                <a:gd name="connsiteX64" fmla="*/ 5245836 w 8642179"/>
                <a:gd name="connsiteY64" fmla="*/ 3185098 h 3899456"/>
                <a:gd name="connsiteX65" fmla="*/ 5289379 w 8642179"/>
                <a:gd name="connsiteY65" fmla="*/ 3214126 h 3899456"/>
                <a:gd name="connsiteX66" fmla="*/ 5318407 w 8642179"/>
                <a:gd name="connsiteY66" fmla="*/ 3257669 h 3899456"/>
                <a:gd name="connsiteX67" fmla="*/ 5361950 w 8642179"/>
                <a:gd name="connsiteY67" fmla="*/ 3286698 h 3899456"/>
                <a:gd name="connsiteX68" fmla="*/ 5405493 w 8642179"/>
                <a:gd name="connsiteY68" fmla="*/ 3330241 h 3899456"/>
                <a:gd name="connsiteX69" fmla="*/ 5449036 w 8642179"/>
                <a:gd name="connsiteY69" fmla="*/ 3359269 h 3899456"/>
                <a:gd name="connsiteX70" fmla="*/ 5492579 w 8642179"/>
                <a:gd name="connsiteY70" fmla="*/ 3402812 h 3899456"/>
                <a:gd name="connsiteX71" fmla="*/ 5536122 w 8642179"/>
                <a:gd name="connsiteY71" fmla="*/ 3431841 h 3899456"/>
                <a:gd name="connsiteX72" fmla="*/ 5579664 w 8642179"/>
                <a:gd name="connsiteY72" fmla="*/ 3475384 h 3899456"/>
                <a:gd name="connsiteX73" fmla="*/ 5623207 w 8642179"/>
                <a:gd name="connsiteY73" fmla="*/ 3489898 h 3899456"/>
                <a:gd name="connsiteX74" fmla="*/ 5710293 w 8642179"/>
                <a:gd name="connsiteY74" fmla="*/ 3460869 h 3899456"/>
                <a:gd name="connsiteX75" fmla="*/ 5753836 w 8642179"/>
                <a:gd name="connsiteY75" fmla="*/ 3431841 h 3899456"/>
                <a:gd name="connsiteX76" fmla="*/ 5797379 w 8642179"/>
                <a:gd name="connsiteY76" fmla="*/ 3417326 h 3899456"/>
                <a:gd name="connsiteX77" fmla="*/ 5840922 w 8642179"/>
                <a:gd name="connsiteY77" fmla="*/ 3388298 h 3899456"/>
                <a:gd name="connsiteX78" fmla="*/ 5928007 w 8642179"/>
                <a:gd name="connsiteY78" fmla="*/ 3359269 h 3899456"/>
                <a:gd name="connsiteX79" fmla="*/ 6029607 w 8642179"/>
                <a:gd name="connsiteY79" fmla="*/ 3330241 h 3899456"/>
                <a:gd name="connsiteX80" fmla="*/ 6203779 w 8642179"/>
                <a:gd name="connsiteY80" fmla="*/ 3344755 h 3899456"/>
                <a:gd name="connsiteX81" fmla="*/ 6232807 w 8642179"/>
                <a:gd name="connsiteY81" fmla="*/ 3388298 h 3899456"/>
                <a:gd name="connsiteX82" fmla="*/ 6305379 w 8642179"/>
                <a:gd name="connsiteY82" fmla="*/ 3518926 h 3899456"/>
                <a:gd name="connsiteX83" fmla="*/ 6348922 w 8642179"/>
                <a:gd name="connsiteY83" fmla="*/ 3562469 h 3899456"/>
                <a:gd name="connsiteX84" fmla="*/ 6436007 w 8642179"/>
                <a:gd name="connsiteY84" fmla="*/ 3620526 h 3899456"/>
                <a:gd name="connsiteX85" fmla="*/ 6784350 w 8642179"/>
                <a:gd name="connsiteY85" fmla="*/ 3606012 h 3899456"/>
                <a:gd name="connsiteX86" fmla="*/ 6987550 w 8642179"/>
                <a:gd name="connsiteY86" fmla="*/ 3576984 h 3899456"/>
                <a:gd name="connsiteX87" fmla="*/ 7118179 w 8642179"/>
                <a:gd name="connsiteY87" fmla="*/ 3562469 h 3899456"/>
                <a:gd name="connsiteX88" fmla="*/ 7408464 w 8642179"/>
                <a:gd name="connsiteY88" fmla="*/ 3591498 h 3899456"/>
                <a:gd name="connsiteX89" fmla="*/ 7452007 w 8642179"/>
                <a:gd name="connsiteY89" fmla="*/ 3620526 h 3899456"/>
                <a:gd name="connsiteX90" fmla="*/ 7553607 w 8642179"/>
                <a:gd name="connsiteY90" fmla="*/ 3635041 h 3899456"/>
                <a:gd name="connsiteX91" fmla="*/ 8351893 w 8642179"/>
                <a:gd name="connsiteY91" fmla="*/ 3446355 h 3899456"/>
                <a:gd name="connsiteX92" fmla="*/ 8337379 w 8642179"/>
                <a:gd name="connsiteY92" fmla="*/ 3402812 h 3899456"/>
                <a:gd name="connsiteX93" fmla="*/ 8322864 w 8642179"/>
                <a:gd name="connsiteY93" fmla="*/ 3344755 h 3899456"/>
                <a:gd name="connsiteX94" fmla="*/ 8337379 w 8642179"/>
                <a:gd name="connsiteY94" fmla="*/ 2706126 h 3899456"/>
                <a:gd name="connsiteX95" fmla="*/ 8409950 w 8642179"/>
                <a:gd name="connsiteY95" fmla="*/ 2531955 h 3899456"/>
                <a:gd name="connsiteX96" fmla="*/ 8453493 w 8642179"/>
                <a:gd name="connsiteY96" fmla="*/ 2444869 h 3899456"/>
                <a:gd name="connsiteX97" fmla="*/ 8497036 w 8642179"/>
                <a:gd name="connsiteY97" fmla="*/ 2314241 h 3899456"/>
                <a:gd name="connsiteX98" fmla="*/ 8511550 w 8642179"/>
                <a:gd name="connsiteY98" fmla="*/ 2270698 h 3899456"/>
                <a:gd name="connsiteX99" fmla="*/ 8482522 w 8642179"/>
                <a:gd name="connsiteY99" fmla="*/ 2125555 h 3899456"/>
                <a:gd name="connsiteX100" fmla="*/ 8453493 w 8642179"/>
                <a:gd name="connsiteY100" fmla="*/ 2038469 h 3899456"/>
                <a:gd name="connsiteX101" fmla="*/ 8468007 w 8642179"/>
                <a:gd name="connsiteY101" fmla="*/ 1661098 h 3899456"/>
                <a:gd name="connsiteX102" fmla="*/ 8511550 w 8642179"/>
                <a:gd name="connsiteY102" fmla="*/ 1574012 h 3899456"/>
                <a:gd name="connsiteX103" fmla="*/ 8555093 w 8642179"/>
                <a:gd name="connsiteY103" fmla="*/ 1559498 h 3899456"/>
                <a:gd name="connsiteX104" fmla="*/ 8584122 w 8642179"/>
                <a:gd name="connsiteY104" fmla="*/ 1472412 h 3899456"/>
                <a:gd name="connsiteX105" fmla="*/ 8598636 w 8642179"/>
                <a:gd name="connsiteY105" fmla="*/ 1428869 h 3899456"/>
                <a:gd name="connsiteX106" fmla="*/ 8642179 w 8642179"/>
                <a:gd name="connsiteY106" fmla="*/ 1341784 h 3899456"/>
                <a:gd name="connsiteX107" fmla="*/ 8468007 w 8642179"/>
                <a:gd name="connsiteY107" fmla="*/ 1066012 h 3899456"/>
                <a:gd name="connsiteX108" fmla="*/ 8409950 w 8642179"/>
                <a:gd name="connsiteY108" fmla="*/ 1036984 h 3899456"/>
                <a:gd name="connsiteX109" fmla="*/ 8351893 w 8642179"/>
                <a:gd name="connsiteY109" fmla="*/ 1022469 h 3899456"/>
                <a:gd name="connsiteX110" fmla="*/ 8308350 w 8642179"/>
                <a:gd name="connsiteY110" fmla="*/ 993441 h 3899456"/>
                <a:gd name="connsiteX111" fmla="*/ 8264807 w 8642179"/>
                <a:gd name="connsiteY111" fmla="*/ 978926 h 3899456"/>
                <a:gd name="connsiteX112" fmla="*/ 8279322 w 8642179"/>
                <a:gd name="connsiteY112" fmla="*/ 804755 h 3899456"/>
                <a:gd name="connsiteX113" fmla="*/ 8322864 w 8642179"/>
                <a:gd name="connsiteY113" fmla="*/ 790241 h 3899456"/>
                <a:gd name="connsiteX114" fmla="*/ 8395436 w 8642179"/>
                <a:gd name="connsiteY114" fmla="*/ 267726 h 3899456"/>
                <a:gd name="connsiteX115" fmla="*/ 8380922 w 8642179"/>
                <a:gd name="connsiteY115" fmla="*/ 108069 h 3899456"/>
                <a:gd name="connsiteX116" fmla="*/ 8337379 w 8642179"/>
                <a:gd name="connsiteY116" fmla="*/ 122584 h 3899456"/>
                <a:gd name="connsiteX117" fmla="*/ 8250293 w 8642179"/>
                <a:gd name="connsiteY117" fmla="*/ 166126 h 3899456"/>
                <a:gd name="connsiteX118" fmla="*/ 8090636 w 8642179"/>
                <a:gd name="connsiteY118" fmla="*/ 137098 h 3899456"/>
                <a:gd name="connsiteX119" fmla="*/ 8047093 w 8642179"/>
                <a:gd name="connsiteY119" fmla="*/ 108069 h 3899456"/>
                <a:gd name="connsiteX120" fmla="*/ 7960007 w 8642179"/>
                <a:gd name="connsiteY120" fmla="*/ 79041 h 3899456"/>
                <a:gd name="connsiteX121" fmla="*/ 7916464 w 8642179"/>
                <a:gd name="connsiteY121" fmla="*/ 195155 h 3899456"/>
                <a:gd name="connsiteX122" fmla="*/ 7872922 w 8642179"/>
                <a:gd name="connsiteY122" fmla="*/ 209669 h 3899456"/>
                <a:gd name="connsiteX123" fmla="*/ 7742293 w 8642179"/>
                <a:gd name="connsiteY123" fmla="*/ 195155 h 3899456"/>
                <a:gd name="connsiteX124" fmla="*/ 7698750 w 8642179"/>
                <a:gd name="connsiteY124" fmla="*/ 180641 h 3899456"/>
                <a:gd name="connsiteX125" fmla="*/ 7655207 w 8642179"/>
                <a:gd name="connsiteY125" fmla="*/ 137098 h 3899456"/>
                <a:gd name="connsiteX126" fmla="*/ 7568122 w 8642179"/>
                <a:gd name="connsiteY126" fmla="*/ 93555 h 3899456"/>
                <a:gd name="connsiteX127" fmla="*/ 7523898 w 8642179"/>
                <a:gd name="connsiteY127" fmla="*/ 35724 h 3899456"/>
                <a:gd name="connsiteX128" fmla="*/ 7393950 w 8642179"/>
                <a:gd name="connsiteY128" fmla="*/ 6469 h 3899456"/>
                <a:gd name="connsiteX129" fmla="*/ 7292350 w 8642179"/>
                <a:gd name="connsiteY129" fmla="*/ 35498 h 3899456"/>
                <a:gd name="connsiteX130" fmla="*/ 7248807 w 8642179"/>
                <a:gd name="connsiteY130" fmla="*/ 64526 h 3899456"/>
                <a:gd name="connsiteX131" fmla="*/ 7118179 w 8642179"/>
                <a:gd name="connsiteY131" fmla="*/ 151612 h 3899456"/>
                <a:gd name="connsiteX132" fmla="*/ 6987550 w 8642179"/>
                <a:gd name="connsiteY132" fmla="*/ 209669 h 3899456"/>
                <a:gd name="connsiteX133" fmla="*/ 6900464 w 8642179"/>
                <a:gd name="connsiteY133" fmla="*/ 253212 h 3899456"/>
                <a:gd name="connsiteX134" fmla="*/ 6856922 w 8642179"/>
                <a:gd name="connsiteY134" fmla="*/ 282241 h 3899456"/>
                <a:gd name="connsiteX135" fmla="*/ 6817235 w 8642179"/>
                <a:gd name="connsiteY135" fmla="*/ 229626 h 3899456"/>
                <a:gd name="connsiteX136" fmla="*/ 6624012 w 8642179"/>
                <a:gd name="connsiteY136" fmla="*/ 74732 h 3899456"/>
                <a:gd name="connsiteX137" fmla="*/ 6503589 w 8642179"/>
                <a:gd name="connsiteY137" fmla="*/ 50466 h 3899456"/>
                <a:gd name="connsiteX138" fmla="*/ 6359581 w 8642179"/>
                <a:gd name="connsiteY138" fmla="*/ 45476 h 3899456"/>
                <a:gd name="connsiteX139" fmla="*/ 6145722 w 8642179"/>
                <a:gd name="connsiteY139" fmla="*/ 79041 h 3899456"/>
                <a:gd name="connsiteX140" fmla="*/ 6015093 w 8642179"/>
                <a:gd name="connsiteY140" fmla="*/ 122584 h 3899456"/>
                <a:gd name="connsiteX141" fmla="*/ 5894216 w 8642179"/>
                <a:gd name="connsiteY141" fmla="*/ 190619 h 3899456"/>
                <a:gd name="connsiteX142" fmla="*/ 5812347 w 8642179"/>
                <a:gd name="connsiteY142" fmla="*/ 268180 h 3899456"/>
                <a:gd name="connsiteX143" fmla="*/ 5811893 w 8642179"/>
                <a:gd name="connsiteY143" fmla="*/ 383841 h 3899456"/>
                <a:gd name="connsiteX144" fmla="*/ 5850219 w 8642179"/>
                <a:gd name="connsiteY144" fmla="*/ 490430 h 3899456"/>
                <a:gd name="connsiteX145" fmla="*/ 5826407 w 8642179"/>
                <a:gd name="connsiteY145" fmla="*/ 717669 h 3899456"/>
                <a:gd name="connsiteX146" fmla="*/ 5782864 w 8642179"/>
                <a:gd name="connsiteY146" fmla="*/ 746698 h 3899456"/>
                <a:gd name="connsiteX147" fmla="*/ 5571047 w 8642179"/>
                <a:gd name="connsiteY147" fmla="*/ 828114 h 3899456"/>
                <a:gd name="connsiteX148" fmla="*/ 5405493 w 8642179"/>
                <a:gd name="connsiteY148" fmla="*/ 746019 h 3899456"/>
                <a:gd name="connsiteX149" fmla="*/ 5328386 w 8642179"/>
                <a:gd name="connsiteY149" fmla="*/ 837866 h 3899456"/>
                <a:gd name="connsiteX150" fmla="*/ 5452211 w 8642179"/>
                <a:gd name="connsiteY150" fmla="*/ 949898 h 3899456"/>
                <a:gd name="connsiteX151" fmla="*/ 5472394 w 8642179"/>
                <a:gd name="connsiteY151" fmla="*/ 1051951 h 3899456"/>
                <a:gd name="connsiteX152" fmla="*/ 5481920 w 8642179"/>
                <a:gd name="connsiteY152" fmla="*/ 1203217 h 3899456"/>
                <a:gd name="connsiteX153" fmla="*/ 5509814 w 8642179"/>
                <a:gd name="connsiteY153" fmla="*/ 1337021 h 3899456"/>
                <a:gd name="connsiteX154" fmla="*/ 5351291 w 8642179"/>
                <a:gd name="connsiteY154" fmla="*/ 1389862 h 3899456"/>
                <a:gd name="connsiteX155" fmla="*/ 5207736 w 8642179"/>
                <a:gd name="connsiteY155" fmla="*/ 1442704 h 3899456"/>
                <a:gd name="connsiteX156" fmla="*/ 4955550 w 8642179"/>
                <a:gd name="connsiteY156" fmla="*/ 1370812 h 3899456"/>
                <a:gd name="connsiteX157" fmla="*/ 4905885 w 8642179"/>
                <a:gd name="connsiteY157" fmla="*/ 1288943 h 3899456"/>
                <a:gd name="connsiteX158" fmla="*/ 4781379 w 8642179"/>
                <a:gd name="connsiteY158" fmla="*/ 1298241 h 3899456"/>
                <a:gd name="connsiteX159" fmla="*/ 4737836 w 8642179"/>
                <a:gd name="connsiteY159" fmla="*/ 1211155 h 3899456"/>
                <a:gd name="connsiteX160" fmla="*/ 4708807 w 8642179"/>
                <a:gd name="connsiteY160" fmla="*/ 1167612 h 3899456"/>
                <a:gd name="connsiteX161" fmla="*/ 4699509 w 8642179"/>
                <a:gd name="connsiteY161" fmla="*/ 1037437 h 3899456"/>
                <a:gd name="connsiteX162" fmla="*/ 4752350 w 8642179"/>
                <a:gd name="connsiteY162" fmla="*/ 978926 h 3899456"/>
                <a:gd name="connsiteX163" fmla="*/ 4770493 w 8642179"/>
                <a:gd name="connsiteY163" fmla="*/ 915426 h 3899456"/>
                <a:gd name="connsiteX164" fmla="*/ 4674789 w 8642179"/>
                <a:gd name="connsiteY164" fmla="*/ 786159 h 3899456"/>
                <a:gd name="connsiteX165" fmla="*/ 4578179 w 8642179"/>
                <a:gd name="connsiteY165" fmla="*/ 804755 h 3899456"/>
                <a:gd name="connsiteX166" fmla="*/ 4491093 w 8642179"/>
                <a:gd name="connsiteY166" fmla="*/ 732637 h 3899456"/>
                <a:gd name="connsiteX167" fmla="*/ 4404007 w 8642179"/>
                <a:gd name="connsiteY167" fmla="*/ 717669 h 3899456"/>
                <a:gd name="connsiteX168" fmla="*/ 4150234 w 8642179"/>
                <a:gd name="connsiteY168" fmla="*/ 731730 h 3899456"/>
                <a:gd name="connsiteX169" fmla="*/ 3823436 w 8642179"/>
                <a:gd name="connsiteY169" fmla="*/ 688641 h 3899456"/>
                <a:gd name="connsiteX170" fmla="*/ 3750864 w 8642179"/>
                <a:gd name="connsiteY170" fmla="*/ 674126 h 3899456"/>
                <a:gd name="connsiteX171" fmla="*/ 3639286 w 8642179"/>
                <a:gd name="connsiteY171" fmla="*/ 683424 h 3899456"/>
                <a:gd name="connsiteX172" fmla="*/ 3416809 w 8642179"/>
                <a:gd name="connsiteY172" fmla="*/ 692723 h 3899456"/>
                <a:gd name="connsiteX173" fmla="*/ 3329724 w 8642179"/>
                <a:gd name="connsiteY173" fmla="*/ 611307 h 3899456"/>
                <a:gd name="connsiteX174" fmla="*/ 3228350 w 8642179"/>
                <a:gd name="connsiteY174" fmla="*/ 572526 h 3899456"/>
                <a:gd name="connsiteX175" fmla="*/ 3096587 w 8642179"/>
                <a:gd name="connsiteY175" fmla="*/ 575929 h 3899456"/>
                <a:gd name="connsiteX176" fmla="*/ 2971629 w 8642179"/>
                <a:gd name="connsiteY176" fmla="*/ 542364 h 3899456"/>
                <a:gd name="connsiteX177" fmla="*/ 2836918 w 8642179"/>
                <a:gd name="connsiteY177" fmla="*/ 499048 h 3899456"/>
                <a:gd name="connsiteX178" fmla="*/ 2812425 w 8642179"/>
                <a:gd name="connsiteY178" fmla="*/ 398809 h 3899456"/>
                <a:gd name="connsiteX179" fmla="*/ 2719897 w 8642179"/>
                <a:gd name="connsiteY179" fmla="*/ 426476 h 3899456"/>
                <a:gd name="connsiteX180" fmla="*/ 2604236 w 8642179"/>
                <a:gd name="connsiteY180" fmla="*/ 340298 h 3899456"/>
                <a:gd name="connsiteX181" fmla="*/ 2483359 w 8642179"/>
                <a:gd name="connsiteY181" fmla="*/ 334855 h 3899456"/>
                <a:gd name="connsiteX182" fmla="*/ 2371554 w 8642179"/>
                <a:gd name="connsiteY182" fmla="*/ 315124 h 3899456"/>
                <a:gd name="connsiteX183" fmla="*/ 2221194 w 8642179"/>
                <a:gd name="connsiteY183" fmla="*/ 367738 h 3899456"/>
                <a:gd name="connsiteX184" fmla="*/ 2015047 w 8642179"/>
                <a:gd name="connsiteY184" fmla="*/ 425116 h 3899456"/>
                <a:gd name="connsiteX185" fmla="*/ 1631779 w 8642179"/>
                <a:gd name="connsiteY185" fmla="*/ 267726 h 3899456"/>
                <a:gd name="connsiteX186" fmla="*/ 1370522 w 8642179"/>
                <a:gd name="connsiteY186" fmla="*/ 311269 h 3899456"/>
                <a:gd name="connsiteX187" fmla="*/ 1310197 w 8642179"/>
                <a:gd name="connsiteY187" fmla="*/ 277479 h 3899456"/>
                <a:gd name="connsiteX188" fmla="*/ 1233997 w 8642179"/>
                <a:gd name="connsiteY188" fmla="*/ 206041 h 3899456"/>
                <a:gd name="connsiteX189" fmla="*/ 1108811 w 8642179"/>
                <a:gd name="connsiteY189" fmla="*/ 191300 h 3899456"/>
                <a:gd name="connsiteX190" fmla="*/ 964575 w 8642179"/>
                <a:gd name="connsiteY190" fmla="*/ 238244 h 3899456"/>
                <a:gd name="connsiteX191" fmla="*/ 1036693 w 8642179"/>
                <a:gd name="connsiteY191" fmla="*/ 311269 h 3899456"/>
                <a:gd name="connsiteX192" fmla="*/ 1051207 w 8642179"/>
                <a:gd name="connsiteY192" fmla="*/ 369326 h 3899456"/>
                <a:gd name="connsiteX193" fmla="*/ 1094750 w 8642179"/>
                <a:gd name="connsiteY193" fmla="*/ 412869 h 3899456"/>
                <a:gd name="connsiteX194" fmla="*/ 1333782 w 8642179"/>
                <a:gd name="connsiteY194" fmla="*/ 418993 h 3899456"/>
                <a:gd name="connsiteX195" fmla="*/ 1296136 w 8642179"/>
                <a:gd name="connsiteY195" fmla="*/ 548260 h 3899456"/>
                <a:gd name="connsiteX196" fmla="*/ 1220163 w 8642179"/>
                <a:gd name="connsiteY196" fmla="*/ 689094 h 3899456"/>
                <a:gd name="connsiteX197" fmla="*/ 1201339 w 8642179"/>
                <a:gd name="connsiteY197" fmla="*/ 865986 h 3899456"/>
                <a:gd name="connsiteX198" fmla="*/ 1387304 w 8642179"/>
                <a:gd name="connsiteY198" fmla="*/ 944909 h 3899456"/>
                <a:gd name="connsiteX199" fmla="*/ 1181836 w 8642179"/>
                <a:gd name="connsiteY199" fmla="*/ 964412 h 3899456"/>
                <a:gd name="connsiteX200" fmla="*/ 1367119 w 8642179"/>
                <a:gd name="connsiteY200" fmla="*/ 1065105 h 3899456"/>
                <a:gd name="connsiteX201" fmla="*/ 1292054 w 8642179"/>
                <a:gd name="connsiteY201" fmla="*/ 1176230 h 3899456"/>
                <a:gd name="connsiteX202" fmla="*/ 1392746 w 8642179"/>
                <a:gd name="connsiteY202" fmla="*/ 1367185 h 3899456"/>
                <a:gd name="connsiteX203" fmla="*/ 1640850 w 8642179"/>
                <a:gd name="connsiteY203" fmla="*/ 1321146 h 3899456"/>
                <a:gd name="connsiteX204" fmla="*/ 1795292 w 8642179"/>
                <a:gd name="connsiteY204" fmla="*/ 1369679 h 3899456"/>
                <a:gd name="connsiteX205" fmla="*/ 1897572 w 8642179"/>
                <a:gd name="connsiteY205" fmla="*/ 1256512 h 3899456"/>
                <a:gd name="connsiteX206" fmla="*/ 2009831 w 8642179"/>
                <a:gd name="connsiteY206" fmla="*/ 1274656 h 3899456"/>
                <a:gd name="connsiteX207" fmla="*/ 2074464 w 8642179"/>
                <a:gd name="connsiteY207" fmla="*/ 1371265 h 3899456"/>
                <a:gd name="connsiteX208" fmla="*/ 2127532 w 8642179"/>
                <a:gd name="connsiteY208" fmla="*/ 1442930 h 3899456"/>
                <a:gd name="connsiteX209" fmla="*/ 2366337 w 8642179"/>
                <a:gd name="connsiteY209" fmla="*/ 1457444 h 3899456"/>
                <a:gd name="connsiteX210" fmla="*/ 2476782 w 8642179"/>
                <a:gd name="connsiteY210" fmla="*/ 1352897 h 3899456"/>
                <a:gd name="connsiteX211" fmla="*/ 2606050 w 8642179"/>
                <a:gd name="connsiteY211" fmla="*/ 1400748 h 3899456"/>
                <a:gd name="connsiteX212" fmla="*/ 2733957 w 8642179"/>
                <a:gd name="connsiteY212" fmla="*/ 1378523 h 3899456"/>
                <a:gd name="connsiteX213" fmla="*/ 2642789 w 8642179"/>
                <a:gd name="connsiteY213" fmla="*/ 1603721 h 3899456"/>
                <a:gd name="connsiteX214" fmla="*/ 2662292 w 8642179"/>
                <a:gd name="connsiteY214" fmla="*/ 1807149 h 3899456"/>
                <a:gd name="connsiteX215" fmla="*/ 2552983 w 8642179"/>
                <a:gd name="connsiteY215" fmla="*/ 1956373 h 3899456"/>
                <a:gd name="connsiteX216" fmla="*/ 2417364 w 8642179"/>
                <a:gd name="connsiteY216" fmla="*/ 2251648 h 3899456"/>
                <a:gd name="connsiteX217" fmla="*/ 2254532 w 8642179"/>
                <a:gd name="connsiteY217" fmla="*/ 2429674 h 3899456"/>
                <a:gd name="connsiteX218" fmla="*/ 2043394 w 8642179"/>
                <a:gd name="connsiteY218" fmla="*/ 2424685 h 3899456"/>
                <a:gd name="connsiteX219" fmla="*/ 1937260 w 8642179"/>
                <a:gd name="connsiteY219" fmla="*/ 2404955 h 3899456"/>
                <a:gd name="connsiteX220" fmla="*/ 1898479 w 8642179"/>
                <a:gd name="connsiteY220" fmla="*/ 2328529 h 3899456"/>
                <a:gd name="connsiteX221" fmla="*/ 1646293 w 8642179"/>
                <a:gd name="connsiteY221" fmla="*/ 2318776 h 3899456"/>
                <a:gd name="connsiteX222" fmla="*/ 1520881 w 8642179"/>
                <a:gd name="connsiteY222" fmla="*/ 2396337 h 3899456"/>
                <a:gd name="connsiteX223" fmla="*/ 1370522 w 8642179"/>
                <a:gd name="connsiteY223" fmla="*/ 2357784 h 3899456"/>
                <a:gd name="connsiteX224" fmla="*/ 1326979 w 8642179"/>
                <a:gd name="connsiteY224" fmla="*/ 2328755 h 3899456"/>
                <a:gd name="connsiteX225" fmla="*/ 1167322 w 8642179"/>
                <a:gd name="connsiteY225" fmla="*/ 2241669 h 3899456"/>
                <a:gd name="connsiteX226" fmla="*/ 993150 w 8642179"/>
                <a:gd name="connsiteY226" fmla="*/ 2154584 h 3899456"/>
                <a:gd name="connsiteX227" fmla="*/ 982038 w 8642179"/>
                <a:gd name="connsiteY227" fmla="*/ 2154130 h 3899456"/>
                <a:gd name="connsiteX228" fmla="*/ 804464 w 8642179"/>
                <a:gd name="connsiteY228" fmla="*/ 2096526 h 3899456"/>
                <a:gd name="connsiteX229" fmla="*/ 659322 w 8642179"/>
                <a:gd name="connsiteY229" fmla="*/ 1980412 h 3899456"/>
                <a:gd name="connsiteX230" fmla="*/ 524611 w 8642179"/>
                <a:gd name="connsiteY230" fmla="*/ 1903305 h 3899456"/>
                <a:gd name="connsiteX231" fmla="*/ 456122 w 8642179"/>
                <a:gd name="connsiteY231" fmla="*/ 1791726 h 3899456"/>
                <a:gd name="connsiteX232" fmla="*/ 325493 w 8642179"/>
                <a:gd name="connsiteY232" fmla="*/ 1733669 h 3899456"/>
                <a:gd name="connsiteX233" fmla="*/ 145879 w 8642179"/>
                <a:gd name="connsiteY233" fmla="*/ 1767234 h 3899456"/>
                <a:gd name="connsiteX234" fmla="*/ 6179 w 8642179"/>
                <a:gd name="connsiteY234" fmla="*/ 1893326 h 3899456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72922 w 8642179"/>
                <a:gd name="connsiteY122" fmla="*/ 203201 h 3892988"/>
                <a:gd name="connsiteX123" fmla="*/ 7742293 w 8642179"/>
                <a:gd name="connsiteY123" fmla="*/ 188687 h 3892988"/>
                <a:gd name="connsiteX124" fmla="*/ 7698750 w 8642179"/>
                <a:gd name="connsiteY124" fmla="*/ 174173 h 3892988"/>
                <a:gd name="connsiteX125" fmla="*/ 7655207 w 8642179"/>
                <a:gd name="connsiteY125" fmla="*/ 130630 h 3892988"/>
                <a:gd name="connsiteX126" fmla="*/ 7523898 w 8642179"/>
                <a:gd name="connsiteY126" fmla="*/ 29256 h 3892988"/>
                <a:gd name="connsiteX127" fmla="*/ 7393950 w 8642179"/>
                <a:gd name="connsiteY127" fmla="*/ 1 h 3892988"/>
                <a:gd name="connsiteX128" fmla="*/ 7292350 w 8642179"/>
                <a:gd name="connsiteY128" fmla="*/ 29030 h 3892988"/>
                <a:gd name="connsiteX129" fmla="*/ 7248807 w 8642179"/>
                <a:gd name="connsiteY129" fmla="*/ 58058 h 3892988"/>
                <a:gd name="connsiteX130" fmla="*/ 7118179 w 8642179"/>
                <a:gd name="connsiteY130" fmla="*/ 145144 h 3892988"/>
                <a:gd name="connsiteX131" fmla="*/ 6987550 w 8642179"/>
                <a:gd name="connsiteY131" fmla="*/ 203201 h 3892988"/>
                <a:gd name="connsiteX132" fmla="*/ 6900464 w 8642179"/>
                <a:gd name="connsiteY132" fmla="*/ 246744 h 3892988"/>
                <a:gd name="connsiteX133" fmla="*/ 6856922 w 8642179"/>
                <a:gd name="connsiteY133" fmla="*/ 275773 h 3892988"/>
                <a:gd name="connsiteX134" fmla="*/ 6817235 w 8642179"/>
                <a:gd name="connsiteY134" fmla="*/ 223158 h 3892988"/>
                <a:gd name="connsiteX135" fmla="*/ 6624012 w 8642179"/>
                <a:gd name="connsiteY135" fmla="*/ 68264 h 3892988"/>
                <a:gd name="connsiteX136" fmla="*/ 6503589 w 8642179"/>
                <a:gd name="connsiteY136" fmla="*/ 43998 h 3892988"/>
                <a:gd name="connsiteX137" fmla="*/ 6359581 w 8642179"/>
                <a:gd name="connsiteY137" fmla="*/ 39008 h 3892988"/>
                <a:gd name="connsiteX138" fmla="*/ 6145722 w 8642179"/>
                <a:gd name="connsiteY138" fmla="*/ 72573 h 3892988"/>
                <a:gd name="connsiteX139" fmla="*/ 6015093 w 8642179"/>
                <a:gd name="connsiteY139" fmla="*/ 116116 h 3892988"/>
                <a:gd name="connsiteX140" fmla="*/ 5894216 w 8642179"/>
                <a:gd name="connsiteY140" fmla="*/ 184151 h 3892988"/>
                <a:gd name="connsiteX141" fmla="*/ 5812347 w 8642179"/>
                <a:gd name="connsiteY141" fmla="*/ 261712 h 3892988"/>
                <a:gd name="connsiteX142" fmla="*/ 5811893 w 8642179"/>
                <a:gd name="connsiteY142" fmla="*/ 377373 h 3892988"/>
                <a:gd name="connsiteX143" fmla="*/ 5850219 w 8642179"/>
                <a:gd name="connsiteY143" fmla="*/ 483962 h 3892988"/>
                <a:gd name="connsiteX144" fmla="*/ 5826407 w 8642179"/>
                <a:gd name="connsiteY144" fmla="*/ 711201 h 3892988"/>
                <a:gd name="connsiteX145" fmla="*/ 5782864 w 8642179"/>
                <a:gd name="connsiteY145" fmla="*/ 740230 h 3892988"/>
                <a:gd name="connsiteX146" fmla="*/ 5571047 w 8642179"/>
                <a:gd name="connsiteY146" fmla="*/ 821646 h 3892988"/>
                <a:gd name="connsiteX147" fmla="*/ 5405493 w 8642179"/>
                <a:gd name="connsiteY147" fmla="*/ 739551 h 3892988"/>
                <a:gd name="connsiteX148" fmla="*/ 5328386 w 8642179"/>
                <a:gd name="connsiteY148" fmla="*/ 831398 h 3892988"/>
                <a:gd name="connsiteX149" fmla="*/ 5452211 w 8642179"/>
                <a:gd name="connsiteY149" fmla="*/ 943430 h 3892988"/>
                <a:gd name="connsiteX150" fmla="*/ 5472394 w 8642179"/>
                <a:gd name="connsiteY150" fmla="*/ 1045483 h 3892988"/>
                <a:gd name="connsiteX151" fmla="*/ 5481920 w 8642179"/>
                <a:gd name="connsiteY151" fmla="*/ 1196749 h 3892988"/>
                <a:gd name="connsiteX152" fmla="*/ 5509814 w 8642179"/>
                <a:gd name="connsiteY152" fmla="*/ 1330553 h 3892988"/>
                <a:gd name="connsiteX153" fmla="*/ 5351291 w 8642179"/>
                <a:gd name="connsiteY153" fmla="*/ 1383394 h 3892988"/>
                <a:gd name="connsiteX154" fmla="*/ 5207736 w 8642179"/>
                <a:gd name="connsiteY154" fmla="*/ 1436236 h 3892988"/>
                <a:gd name="connsiteX155" fmla="*/ 4955550 w 8642179"/>
                <a:gd name="connsiteY155" fmla="*/ 1364344 h 3892988"/>
                <a:gd name="connsiteX156" fmla="*/ 4905885 w 8642179"/>
                <a:gd name="connsiteY156" fmla="*/ 1282475 h 3892988"/>
                <a:gd name="connsiteX157" fmla="*/ 4781379 w 8642179"/>
                <a:gd name="connsiteY157" fmla="*/ 1291773 h 3892988"/>
                <a:gd name="connsiteX158" fmla="*/ 4737836 w 8642179"/>
                <a:gd name="connsiteY158" fmla="*/ 1204687 h 3892988"/>
                <a:gd name="connsiteX159" fmla="*/ 4708807 w 8642179"/>
                <a:gd name="connsiteY159" fmla="*/ 1161144 h 3892988"/>
                <a:gd name="connsiteX160" fmla="*/ 4699509 w 8642179"/>
                <a:gd name="connsiteY160" fmla="*/ 1030969 h 3892988"/>
                <a:gd name="connsiteX161" fmla="*/ 4752350 w 8642179"/>
                <a:gd name="connsiteY161" fmla="*/ 972458 h 3892988"/>
                <a:gd name="connsiteX162" fmla="*/ 4770493 w 8642179"/>
                <a:gd name="connsiteY162" fmla="*/ 908958 h 3892988"/>
                <a:gd name="connsiteX163" fmla="*/ 4674789 w 8642179"/>
                <a:gd name="connsiteY163" fmla="*/ 779691 h 3892988"/>
                <a:gd name="connsiteX164" fmla="*/ 4578179 w 8642179"/>
                <a:gd name="connsiteY164" fmla="*/ 798287 h 3892988"/>
                <a:gd name="connsiteX165" fmla="*/ 4491093 w 8642179"/>
                <a:gd name="connsiteY165" fmla="*/ 726169 h 3892988"/>
                <a:gd name="connsiteX166" fmla="*/ 4404007 w 8642179"/>
                <a:gd name="connsiteY166" fmla="*/ 711201 h 3892988"/>
                <a:gd name="connsiteX167" fmla="*/ 4150234 w 8642179"/>
                <a:gd name="connsiteY167" fmla="*/ 725262 h 3892988"/>
                <a:gd name="connsiteX168" fmla="*/ 3823436 w 8642179"/>
                <a:gd name="connsiteY168" fmla="*/ 682173 h 3892988"/>
                <a:gd name="connsiteX169" fmla="*/ 3750864 w 8642179"/>
                <a:gd name="connsiteY169" fmla="*/ 667658 h 3892988"/>
                <a:gd name="connsiteX170" fmla="*/ 3639286 w 8642179"/>
                <a:gd name="connsiteY170" fmla="*/ 676956 h 3892988"/>
                <a:gd name="connsiteX171" fmla="*/ 3416809 w 8642179"/>
                <a:gd name="connsiteY171" fmla="*/ 686255 h 3892988"/>
                <a:gd name="connsiteX172" fmla="*/ 3329724 w 8642179"/>
                <a:gd name="connsiteY172" fmla="*/ 604839 h 3892988"/>
                <a:gd name="connsiteX173" fmla="*/ 3228350 w 8642179"/>
                <a:gd name="connsiteY173" fmla="*/ 566058 h 3892988"/>
                <a:gd name="connsiteX174" fmla="*/ 3096587 w 8642179"/>
                <a:gd name="connsiteY174" fmla="*/ 569461 h 3892988"/>
                <a:gd name="connsiteX175" fmla="*/ 2971629 w 8642179"/>
                <a:gd name="connsiteY175" fmla="*/ 535896 h 3892988"/>
                <a:gd name="connsiteX176" fmla="*/ 2836918 w 8642179"/>
                <a:gd name="connsiteY176" fmla="*/ 492580 h 3892988"/>
                <a:gd name="connsiteX177" fmla="*/ 2812425 w 8642179"/>
                <a:gd name="connsiteY177" fmla="*/ 392341 h 3892988"/>
                <a:gd name="connsiteX178" fmla="*/ 2719897 w 8642179"/>
                <a:gd name="connsiteY178" fmla="*/ 420008 h 3892988"/>
                <a:gd name="connsiteX179" fmla="*/ 2604236 w 8642179"/>
                <a:gd name="connsiteY179" fmla="*/ 333830 h 3892988"/>
                <a:gd name="connsiteX180" fmla="*/ 2483359 w 8642179"/>
                <a:gd name="connsiteY180" fmla="*/ 328387 h 3892988"/>
                <a:gd name="connsiteX181" fmla="*/ 2371554 w 8642179"/>
                <a:gd name="connsiteY181" fmla="*/ 308656 h 3892988"/>
                <a:gd name="connsiteX182" fmla="*/ 2221194 w 8642179"/>
                <a:gd name="connsiteY182" fmla="*/ 361270 h 3892988"/>
                <a:gd name="connsiteX183" fmla="*/ 2015047 w 8642179"/>
                <a:gd name="connsiteY183" fmla="*/ 418648 h 3892988"/>
                <a:gd name="connsiteX184" fmla="*/ 1631779 w 8642179"/>
                <a:gd name="connsiteY184" fmla="*/ 261258 h 3892988"/>
                <a:gd name="connsiteX185" fmla="*/ 1370522 w 8642179"/>
                <a:gd name="connsiteY185" fmla="*/ 304801 h 3892988"/>
                <a:gd name="connsiteX186" fmla="*/ 1310197 w 8642179"/>
                <a:gd name="connsiteY186" fmla="*/ 271011 h 3892988"/>
                <a:gd name="connsiteX187" fmla="*/ 1233997 w 8642179"/>
                <a:gd name="connsiteY187" fmla="*/ 199573 h 3892988"/>
                <a:gd name="connsiteX188" fmla="*/ 1108811 w 8642179"/>
                <a:gd name="connsiteY188" fmla="*/ 184832 h 3892988"/>
                <a:gd name="connsiteX189" fmla="*/ 964575 w 8642179"/>
                <a:gd name="connsiteY189" fmla="*/ 231776 h 3892988"/>
                <a:gd name="connsiteX190" fmla="*/ 1036693 w 8642179"/>
                <a:gd name="connsiteY190" fmla="*/ 304801 h 3892988"/>
                <a:gd name="connsiteX191" fmla="*/ 1051207 w 8642179"/>
                <a:gd name="connsiteY191" fmla="*/ 362858 h 3892988"/>
                <a:gd name="connsiteX192" fmla="*/ 1094750 w 8642179"/>
                <a:gd name="connsiteY192" fmla="*/ 406401 h 3892988"/>
                <a:gd name="connsiteX193" fmla="*/ 1333782 w 8642179"/>
                <a:gd name="connsiteY193" fmla="*/ 412525 h 3892988"/>
                <a:gd name="connsiteX194" fmla="*/ 1296136 w 8642179"/>
                <a:gd name="connsiteY194" fmla="*/ 541792 h 3892988"/>
                <a:gd name="connsiteX195" fmla="*/ 1220163 w 8642179"/>
                <a:gd name="connsiteY195" fmla="*/ 682626 h 3892988"/>
                <a:gd name="connsiteX196" fmla="*/ 1201339 w 8642179"/>
                <a:gd name="connsiteY196" fmla="*/ 859518 h 3892988"/>
                <a:gd name="connsiteX197" fmla="*/ 1387304 w 8642179"/>
                <a:gd name="connsiteY197" fmla="*/ 938441 h 3892988"/>
                <a:gd name="connsiteX198" fmla="*/ 1181836 w 8642179"/>
                <a:gd name="connsiteY198" fmla="*/ 957944 h 3892988"/>
                <a:gd name="connsiteX199" fmla="*/ 1367119 w 8642179"/>
                <a:gd name="connsiteY199" fmla="*/ 1058637 h 3892988"/>
                <a:gd name="connsiteX200" fmla="*/ 1292054 w 8642179"/>
                <a:gd name="connsiteY200" fmla="*/ 1169762 h 3892988"/>
                <a:gd name="connsiteX201" fmla="*/ 1392746 w 8642179"/>
                <a:gd name="connsiteY201" fmla="*/ 1360717 h 3892988"/>
                <a:gd name="connsiteX202" fmla="*/ 1640850 w 8642179"/>
                <a:gd name="connsiteY202" fmla="*/ 1314678 h 3892988"/>
                <a:gd name="connsiteX203" fmla="*/ 1795292 w 8642179"/>
                <a:gd name="connsiteY203" fmla="*/ 1363211 h 3892988"/>
                <a:gd name="connsiteX204" fmla="*/ 1897572 w 8642179"/>
                <a:gd name="connsiteY204" fmla="*/ 1250044 h 3892988"/>
                <a:gd name="connsiteX205" fmla="*/ 2009831 w 8642179"/>
                <a:gd name="connsiteY205" fmla="*/ 1268188 h 3892988"/>
                <a:gd name="connsiteX206" fmla="*/ 2074464 w 8642179"/>
                <a:gd name="connsiteY206" fmla="*/ 1364797 h 3892988"/>
                <a:gd name="connsiteX207" fmla="*/ 2127532 w 8642179"/>
                <a:gd name="connsiteY207" fmla="*/ 1436462 h 3892988"/>
                <a:gd name="connsiteX208" fmla="*/ 2366337 w 8642179"/>
                <a:gd name="connsiteY208" fmla="*/ 1450976 h 3892988"/>
                <a:gd name="connsiteX209" fmla="*/ 2476782 w 8642179"/>
                <a:gd name="connsiteY209" fmla="*/ 1346429 h 3892988"/>
                <a:gd name="connsiteX210" fmla="*/ 2606050 w 8642179"/>
                <a:gd name="connsiteY210" fmla="*/ 1394280 h 3892988"/>
                <a:gd name="connsiteX211" fmla="*/ 2733957 w 8642179"/>
                <a:gd name="connsiteY211" fmla="*/ 1372055 h 3892988"/>
                <a:gd name="connsiteX212" fmla="*/ 2642789 w 8642179"/>
                <a:gd name="connsiteY212" fmla="*/ 1597253 h 3892988"/>
                <a:gd name="connsiteX213" fmla="*/ 2662292 w 8642179"/>
                <a:gd name="connsiteY213" fmla="*/ 1800681 h 3892988"/>
                <a:gd name="connsiteX214" fmla="*/ 2552983 w 8642179"/>
                <a:gd name="connsiteY214" fmla="*/ 1949905 h 3892988"/>
                <a:gd name="connsiteX215" fmla="*/ 2417364 w 8642179"/>
                <a:gd name="connsiteY215" fmla="*/ 2245180 h 3892988"/>
                <a:gd name="connsiteX216" fmla="*/ 2254532 w 8642179"/>
                <a:gd name="connsiteY216" fmla="*/ 2423206 h 3892988"/>
                <a:gd name="connsiteX217" fmla="*/ 2043394 w 8642179"/>
                <a:gd name="connsiteY217" fmla="*/ 2418217 h 3892988"/>
                <a:gd name="connsiteX218" fmla="*/ 1937260 w 8642179"/>
                <a:gd name="connsiteY218" fmla="*/ 2398487 h 3892988"/>
                <a:gd name="connsiteX219" fmla="*/ 1898479 w 8642179"/>
                <a:gd name="connsiteY219" fmla="*/ 2322061 h 3892988"/>
                <a:gd name="connsiteX220" fmla="*/ 1646293 w 8642179"/>
                <a:gd name="connsiteY220" fmla="*/ 2312308 h 3892988"/>
                <a:gd name="connsiteX221" fmla="*/ 1520881 w 8642179"/>
                <a:gd name="connsiteY221" fmla="*/ 2389869 h 3892988"/>
                <a:gd name="connsiteX222" fmla="*/ 1370522 w 8642179"/>
                <a:gd name="connsiteY222" fmla="*/ 2351316 h 3892988"/>
                <a:gd name="connsiteX223" fmla="*/ 1326979 w 8642179"/>
                <a:gd name="connsiteY223" fmla="*/ 2322287 h 3892988"/>
                <a:gd name="connsiteX224" fmla="*/ 1167322 w 8642179"/>
                <a:gd name="connsiteY224" fmla="*/ 2235201 h 3892988"/>
                <a:gd name="connsiteX225" fmla="*/ 993150 w 8642179"/>
                <a:gd name="connsiteY225" fmla="*/ 2148116 h 3892988"/>
                <a:gd name="connsiteX226" fmla="*/ 982038 w 8642179"/>
                <a:gd name="connsiteY226" fmla="*/ 2147662 h 3892988"/>
                <a:gd name="connsiteX227" fmla="*/ 804464 w 8642179"/>
                <a:gd name="connsiteY227" fmla="*/ 2090058 h 3892988"/>
                <a:gd name="connsiteX228" fmla="*/ 659322 w 8642179"/>
                <a:gd name="connsiteY228" fmla="*/ 1973944 h 3892988"/>
                <a:gd name="connsiteX229" fmla="*/ 524611 w 8642179"/>
                <a:gd name="connsiteY229" fmla="*/ 1896837 h 3892988"/>
                <a:gd name="connsiteX230" fmla="*/ 456122 w 8642179"/>
                <a:gd name="connsiteY230" fmla="*/ 1785258 h 3892988"/>
                <a:gd name="connsiteX231" fmla="*/ 325493 w 8642179"/>
                <a:gd name="connsiteY231" fmla="*/ 1727201 h 3892988"/>
                <a:gd name="connsiteX232" fmla="*/ 145879 w 8642179"/>
                <a:gd name="connsiteY232" fmla="*/ 1760766 h 3892988"/>
                <a:gd name="connsiteX233" fmla="*/ 6179 w 8642179"/>
                <a:gd name="connsiteY233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72922 w 8642179"/>
                <a:gd name="connsiteY122" fmla="*/ 203201 h 3892988"/>
                <a:gd name="connsiteX123" fmla="*/ 7742293 w 8642179"/>
                <a:gd name="connsiteY123" fmla="*/ 188687 h 3892988"/>
                <a:gd name="connsiteX124" fmla="*/ 7655207 w 8642179"/>
                <a:gd name="connsiteY124" fmla="*/ 130630 h 3892988"/>
                <a:gd name="connsiteX125" fmla="*/ 7523898 w 8642179"/>
                <a:gd name="connsiteY125" fmla="*/ 29256 h 3892988"/>
                <a:gd name="connsiteX126" fmla="*/ 7393950 w 8642179"/>
                <a:gd name="connsiteY126" fmla="*/ 1 h 3892988"/>
                <a:gd name="connsiteX127" fmla="*/ 7292350 w 8642179"/>
                <a:gd name="connsiteY127" fmla="*/ 29030 h 3892988"/>
                <a:gd name="connsiteX128" fmla="*/ 7248807 w 8642179"/>
                <a:gd name="connsiteY128" fmla="*/ 58058 h 3892988"/>
                <a:gd name="connsiteX129" fmla="*/ 7118179 w 8642179"/>
                <a:gd name="connsiteY129" fmla="*/ 145144 h 3892988"/>
                <a:gd name="connsiteX130" fmla="*/ 6987550 w 8642179"/>
                <a:gd name="connsiteY130" fmla="*/ 203201 h 3892988"/>
                <a:gd name="connsiteX131" fmla="*/ 6900464 w 8642179"/>
                <a:gd name="connsiteY131" fmla="*/ 246744 h 3892988"/>
                <a:gd name="connsiteX132" fmla="*/ 6856922 w 8642179"/>
                <a:gd name="connsiteY132" fmla="*/ 275773 h 3892988"/>
                <a:gd name="connsiteX133" fmla="*/ 6817235 w 8642179"/>
                <a:gd name="connsiteY133" fmla="*/ 223158 h 3892988"/>
                <a:gd name="connsiteX134" fmla="*/ 6624012 w 8642179"/>
                <a:gd name="connsiteY134" fmla="*/ 68264 h 3892988"/>
                <a:gd name="connsiteX135" fmla="*/ 6503589 w 8642179"/>
                <a:gd name="connsiteY135" fmla="*/ 43998 h 3892988"/>
                <a:gd name="connsiteX136" fmla="*/ 6359581 w 8642179"/>
                <a:gd name="connsiteY136" fmla="*/ 39008 h 3892988"/>
                <a:gd name="connsiteX137" fmla="*/ 6145722 w 8642179"/>
                <a:gd name="connsiteY137" fmla="*/ 72573 h 3892988"/>
                <a:gd name="connsiteX138" fmla="*/ 6015093 w 8642179"/>
                <a:gd name="connsiteY138" fmla="*/ 116116 h 3892988"/>
                <a:gd name="connsiteX139" fmla="*/ 5894216 w 8642179"/>
                <a:gd name="connsiteY139" fmla="*/ 184151 h 3892988"/>
                <a:gd name="connsiteX140" fmla="*/ 5812347 w 8642179"/>
                <a:gd name="connsiteY140" fmla="*/ 261712 h 3892988"/>
                <a:gd name="connsiteX141" fmla="*/ 5811893 w 8642179"/>
                <a:gd name="connsiteY141" fmla="*/ 377373 h 3892988"/>
                <a:gd name="connsiteX142" fmla="*/ 5850219 w 8642179"/>
                <a:gd name="connsiteY142" fmla="*/ 483962 h 3892988"/>
                <a:gd name="connsiteX143" fmla="*/ 5826407 w 8642179"/>
                <a:gd name="connsiteY143" fmla="*/ 711201 h 3892988"/>
                <a:gd name="connsiteX144" fmla="*/ 5782864 w 8642179"/>
                <a:gd name="connsiteY144" fmla="*/ 740230 h 3892988"/>
                <a:gd name="connsiteX145" fmla="*/ 5571047 w 8642179"/>
                <a:gd name="connsiteY145" fmla="*/ 821646 h 3892988"/>
                <a:gd name="connsiteX146" fmla="*/ 5405493 w 8642179"/>
                <a:gd name="connsiteY146" fmla="*/ 739551 h 3892988"/>
                <a:gd name="connsiteX147" fmla="*/ 5328386 w 8642179"/>
                <a:gd name="connsiteY147" fmla="*/ 831398 h 3892988"/>
                <a:gd name="connsiteX148" fmla="*/ 5452211 w 8642179"/>
                <a:gd name="connsiteY148" fmla="*/ 943430 h 3892988"/>
                <a:gd name="connsiteX149" fmla="*/ 5472394 w 8642179"/>
                <a:gd name="connsiteY149" fmla="*/ 1045483 h 3892988"/>
                <a:gd name="connsiteX150" fmla="*/ 5481920 w 8642179"/>
                <a:gd name="connsiteY150" fmla="*/ 1196749 h 3892988"/>
                <a:gd name="connsiteX151" fmla="*/ 5509814 w 8642179"/>
                <a:gd name="connsiteY151" fmla="*/ 1330553 h 3892988"/>
                <a:gd name="connsiteX152" fmla="*/ 5351291 w 8642179"/>
                <a:gd name="connsiteY152" fmla="*/ 1383394 h 3892988"/>
                <a:gd name="connsiteX153" fmla="*/ 5207736 w 8642179"/>
                <a:gd name="connsiteY153" fmla="*/ 1436236 h 3892988"/>
                <a:gd name="connsiteX154" fmla="*/ 4955550 w 8642179"/>
                <a:gd name="connsiteY154" fmla="*/ 1364344 h 3892988"/>
                <a:gd name="connsiteX155" fmla="*/ 4905885 w 8642179"/>
                <a:gd name="connsiteY155" fmla="*/ 1282475 h 3892988"/>
                <a:gd name="connsiteX156" fmla="*/ 4781379 w 8642179"/>
                <a:gd name="connsiteY156" fmla="*/ 1291773 h 3892988"/>
                <a:gd name="connsiteX157" fmla="*/ 4737836 w 8642179"/>
                <a:gd name="connsiteY157" fmla="*/ 1204687 h 3892988"/>
                <a:gd name="connsiteX158" fmla="*/ 4708807 w 8642179"/>
                <a:gd name="connsiteY158" fmla="*/ 1161144 h 3892988"/>
                <a:gd name="connsiteX159" fmla="*/ 4699509 w 8642179"/>
                <a:gd name="connsiteY159" fmla="*/ 1030969 h 3892988"/>
                <a:gd name="connsiteX160" fmla="*/ 4752350 w 8642179"/>
                <a:gd name="connsiteY160" fmla="*/ 972458 h 3892988"/>
                <a:gd name="connsiteX161" fmla="*/ 4770493 w 8642179"/>
                <a:gd name="connsiteY161" fmla="*/ 908958 h 3892988"/>
                <a:gd name="connsiteX162" fmla="*/ 4674789 w 8642179"/>
                <a:gd name="connsiteY162" fmla="*/ 779691 h 3892988"/>
                <a:gd name="connsiteX163" fmla="*/ 4578179 w 8642179"/>
                <a:gd name="connsiteY163" fmla="*/ 798287 h 3892988"/>
                <a:gd name="connsiteX164" fmla="*/ 4491093 w 8642179"/>
                <a:gd name="connsiteY164" fmla="*/ 726169 h 3892988"/>
                <a:gd name="connsiteX165" fmla="*/ 4404007 w 8642179"/>
                <a:gd name="connsiteY165" fmla="*/ 711201 h 3892988"/>
                <a:gd name="connsiteX166" fmla="*/ 4150234 w 8642179"/>
                <a:gd name="connsiteY166" fmla="*/ 725262 h 3892988"/>
                <a:gd name="connsiteX167" fmla="*/ 3823436 w 8642179"/>
                <a:gd name="connsiteY167" fmla="*/ 682173 h 3892988"/>
                <a:gd name="connsiteX168" fmla="*/ 3750864 w 8642179"/>
                <a:gd name="connsiteY168" fmla="*/ 667658 h 3892988"/>
                <a:gd name="connsiteX169" fmla="*/ 3639286 w 8642179"/>
                <a:gd name="connsiteY169" fmla="*/ 676956 h 3892988"/>
                <a:gd name="connsiteX170" fmla="*/ 3416809 w 8642179"/>
                <a:gd name="connsiteY170" fmla="*/ 686255 h 3892988"/>
                <a:gd name="connsiteX171" fmla="*/ 3329724 w 8642179"/>
                <a:gd name="connsiteY171" fmla="*/ 604839 h 3892988"/>
                <a:gd name="connsiteX172" fmla="*/ 3228350 w 8642179"/>
                <a:gd name="connsiteY172" fmla="*/ 566058 h 3892988"/>
                <a:gd name="connsiteX173" fmla="*/ 3096587 w 8642179"/>
                <a:gd name="connsiteY173" fmla="*/ 569461 h 3892988"/>
                <a:gd name="connsiteX174" fmla="*/ 2971629 w 8642179"/>
                <a:gd name="connsiteY174" fmla="*/ 535896 h 3892988"/>
                <a:gd name="connsiteX175" fmla="*/ 2836918 w 8642179"/>
                <a:gd name="connsiteY175" fmla="*/ 492580 h 3892988"/>
                <a:gd name="connsiteX176" fmla="*/ 2812425 w 8642179"/>
                <a:gd name="connsiteY176" fmla="*/ 392341 h 3892988"/>
                <a:gd name="connsiteX177" fmla="*/ 2719897 w 8642179"/>
                <a:gd name="connsiteY177" fmla="*/ 420008 h 3892988"/>
                <a:gd name="connsiteX178" fmla="*/ 2604236 w 8642179"/>
                <a:gd name="connsiteY178" fmla="*/ 333830 h 3892988"/>
                <a:gd name="connsiteX179" fmla="*/ 2483359 w 8642179"/>
                <a:gd name="connsiteY179" fmla="*/ 328387 h 3892988"/>
                <a:gd name="connsiteX180" fmla="*/ 2371554 w 8642179"/>
                <a:gd name="connsiteY180" fmla="*/ 308656 h 3892988"/>
                <a:gd name="connsiteX181" fmla="*/ 2221194 w 8642179"/>
                <a:gd name="connsiteY181" fmla="*/ 361270 h 3892988"/>
                <a:gd name="connsiteX182" fmla="*/ 2015047 w 8642179"/>
                <a:gd name="connsiteY182" fmla="*/ 418648 h 3892988"/>
                <a:gd name="connsiteX183" fmla="*/ 1631779 w 8642179"/>
                <a:gd name="connsiteY183" fmla="*/ 261258 h 3892988"/>
                <a:gd name="connsiteX184" fmla="*/ 1370522 w 8642179"/>
                <a:gd name="connsiteY184" fmla="*/ 304801 h 3892988"/>
                <a:gd name="connsiteX185" fmla="*/ 1310197 w 8642179"/>
                <a:gd name="connsiteY185" fmla="*/ 271011 h 3892988"/>
                <a:gd name="connsiteX186" fmla="*/ 1233997 w 8642179"/>
                <a:gd name="connsiteY186" fmla="*/ 199573 h 3892988"/>
                <a:gd name="connsiteX187" fmla="*/ 1108811 w 8642179"/>
                <a:gd name="connsiteY187" fmla="*/ 184832 h 3892988"/>
                <a:gd name="connsiteX188" fmla="*/ 964575 w 8642179"/>
                <a:gd name="connsiteY188" fmla="*/ 231776 h 3892988"/>
                <a:gd name="connsiteX189" fmla="*/ 1036693 w 8642179"/>
                <a:gd name="connsiteY189" fmla="*/ 304801 h 3892988"/>
                <a:gd name="connsiteX190" fmla="*/ 1051207 w 8642179"/>
                <a:gd name="connsiteY190" fmla="*/ 362858 h 3892988"/>
                <a:gd name="connsiteX191" fmla="*/ 1094750 w 8642179"/>
                <a:gd name="connsiteY191" fmla="*/ 406401 h 3892988"/>
                <a:gd name="connsiteX192" fmla="*/ 1333782 w 8642179"/>
                <a:gd name="connsiteY192" fmla="*/ 412525 h 3892988"/>
                <a:gd name="connsiteX193" fmla="*/ 1296136 w 8642179"/>
                <a:gd name="connsiteY193" fmla="*/ 541792 h 3892988"/>
                <a:gd name="connsiteX194" fmla="*/ 1220163 w 8642179"/>
                <a:gd name="connsiteY194" fmla="*/ 682626 h 3892988"/>
                <a:gd name="connsiteX195" fmla="*/ 1201339 w 8642179"/>
                <a:gd name="connsiteY195" fmla="*/ 859518 h 3892988"/>
                <a:gd name="connsiteX196" fmla="*/ 1387304 w 8642179"/>
                <a:gd name="connsiteY196" fmla="*/ 938441 h 3892988"/>
                <a:gd name="connsiteX197" fmla="*/ 1181836 w 8642179"/>
                <a:gd name="connsiteY197" fmla="*/ 957944 h 3892988"/>
                <a:gd name="connsiteX198" fmla="*/ 1367119 w 8642179"/>
                <a:gd name="connsiteY198" fmla="*/ 1058637 h 3892988"/>
                <a:gd name="connsiteX199" fmla="*/ 1292054 w 8642179"/>
                <a:gd name="connsiteY199" fmla="*/ 1169762 h 3892988"/>
                <a:gd name="connsiteX200" fmla="*/ 1392746 w 8642179"/>
                <a:gd name="connsiteY200" fmla="*/ 1360717 h 3892988"/>
                <a:gd name="connsiteX201" fmla="*/ 1640850 w 8642179"/>
                <a:gd name="connsiteY201" fmla="*/ 1314678 h 3892988"/>
                <a:gd name="connsiteX202" fmla="*/ 1795292 w 8642179"/>
                <a:gd name="connsiteY202" fmla="*/ 1363211 h 3892988"/>
                <a:gd name="connsiteX203" fmla="*/ 1897572 w 8642179"/>
                <a:gd name="connsiteY203" fmla="*/ 1250044 h 3892988"/>
                <a:gd name="connsiteX204" fmla="*/ 2009831 w 8642179"/>
                <a:gd name="connsiteY204" fmla="*/ 1268188 h 3892988"/>
                <a:gd name="connsiteX205" fmla="*/ 2074464 w 8642179"/>
                <a:gd name="connsiteY205" fmla="*/ 1364797 h 3892988"/>
                <a:gd name="connsiteX206" fmla="*/ 2127532 w 8642179"/>
                <a:gd name="connsiteY206" fmla="*/ 1436462 h 3892988"/>
                <a:gd name="connsiteX207" fmla="*/ 2366337 w 8642179"/>
                <a:gd name="connsiteY207" fmla="*/ 1450976 h 3892988"/>
                <a:gd name="connsiteX208" fmla="*/ 2476782 w 8642179"/>
                <a:gd name="connsiteY208" fmla="*/ 1346429 h 3892988"/>
                <a:gd name="connsiteX209" fmla="*/ 2606050 w 8642179"/>
                <a:gd name="connsiteY209" fmla="*/ 1394280 h 3892988"/>
                <a:gd name="connsiteX210" fmla="*/ 2733957 w 8642179"/>
                <a:gd name="connsiteY210" fmla="*/ 1372055 h 3892988"/>
                <a:gd name="connsiteX211" fmla="*/ 2642789 w 8642179"/>
                <a:gd name="connsiteY211" fmla="*/ 1597253 h 3892988"/>
                <a:gd name="connsiteX212" fmla="*/ 2662292 w 8642179"/>
                <a:gd name="connsiteY212" fmla="*/ 1800681 h 3892988"/>
                <a:gd name="connsiteX213" fmla="*/ 2552983 w 8642179"/>
                <a:gd name="connsiteY213" fmla="*/ 1949905 h 3892988"/>
                <a:gd name="connsiteX214" fmla="*/ 2417364 w 8642179"/>
                <a:gd name="connsiteY214" fmla="*/ 2245180 h 3892988"/>
                <a:gd name="connsiteX215" fmla="*/ 2254532 w 8642179"/>
                <a:gd name="connsiteY215" fmla="*/ 2423206 h 3892988"/>
                <a:gd name="connsiteX216" fmla="*/ 2043394 w 8642179"/>
                <a:gd name="connsiteY216" fmla="*/ 2418217 h 3892988"/>
                <a:gd name="connsiteX217" fmla="*/ 1937260 w 8642179"/>
                <a:gd name="connsiteY217" fmla="*/ 2398487 h 3892988"/>
                <a:gd name="connsiteX218" fmla="*/ 1898479 w 8642179"/>
                <a:gd name="connsiteY218" fmla="*/ 2322061 h 3892988"/>
                <a:gd name="connsiteX219" fmla="*/ 1646293 w 8642179"/>
                <a:gd name="connsiteY219" fmla="*/ 2312308 h 3892988"/>
                <a:gd name="connsiteX220" fmla="*/ 1520881 w 8642179"/>
                <a:gd name="connsiteY220" fmla="*/ 2389869 h 3892988"/>
                <a:gd name="connsiteX221" fmla="*/ 1370522 w 8642179"/>
                <a:gd name="connsiteY221" fmla="*/ 2351316 h 3892988"/>
                <a:gd name="connsiteX222" fmla="*/ 1326979 w 8642179"/>
                <a:gd name="connsiteY222" fmla="*/ 2322287 h 3892988"/>
                <a:gd name="connsiteX223" fmla="*/ 1167322 w 8642179"/>
                <a:gd name="connsiteY223" fmla="*/ 2235201 h 3892988"/>
                <a:gd name="connsiteX224" fmla="*/ 993150 w 8642179"/>
                <a:gd name="connsiteY224" fmla="*/ 2148116 h 3892988"/>
                <a:gd name="connsiteX225" fmla="*/ 982038 w 8642179"/>
                <a:gd name="connsiteY225" fmla="*/ 2147662 h 3892988"/>
                <a:gd name="connsiteX226" fmla="*/ 804464 w 8642179"/>
                <a:gd name="connsiteY226" fmla="*/ 2090058 h 3892988"/>
                <a:gd name="connsiteX227" fmla="*/ 659322 w 8642179"/>
                <a:gd name="connsiteY227" fmla="*/ 1973944 h 3892988"/>
                <a:gd name="connsiteX228" fmla="*/ 524611 w 8642179"/>
                <a:gd name="connsiteY228" fmla="*/ 1896837 h 3892988"/>
                <a:gd name="connsiteX229" fmla="*/ 456122 w 8642179"/>
                <a:gd name="connsiteY229" fmla="*/ 1785258 h 3892988"/>
                <a:gd name="connsiteX230" fmla="*/ 325493 w 8642179"/>
                <a:gd name="connsiteY230" fmla="*/ 1727201 h 3892988"/>
                <a:gd name="connsiteX231" fmla="*/ 145879 w 8642179"/>
                <a:gd name="connsiteY231" fmla="*/ 1760766 h 3892988"/>
                <a:gd name="connsiteX232" fmla="*/ 6179 w 8642179"/>
                <a:gd name="connsiteY232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72922 w 8642179"/>
                <a:gd name="connsiteY122" fmla="*/ 203201 h 3892988"/>
                <a:gd name="connsiteX123" fmla="*/ 7766106 w 8642179"/>
                <a:gd name="connsiteY123" fmla="*/ 155349 h 3892988"/>
                <a:gd name="connsiteX124" fmla="*/ 7655207 w 8642179"/>
                <a:gd name="connsiteY124" fmla="*/ 130630 h 3892988"/>
                <a:gd name="connsiteX125" fmla="*/ 7523898 w 8642179"/>
                <a:gd name="connsiteY125" fmla="*/ 29256 h 3892988"/>
                <a:gd name="connsiteX126" fmla="*/ 7393950 w 8642179"/>
                <a:gd name="connsiteY126" fmla="*/ 1 h 3892988"/>
                <a:gd name="connsiteX127" fmla="*/ 7292350 w 8642179"/>
                <a:gd name="connsiteY127" fmla="*/ 29030 h 3892988"/>
                <a:gd name="connsiteX128" fmla="*/ 7248807 w 8642179"/>
                <a:gd name="connsiteY128" fmla="*/ 58058 h 3892988"/>
                <a:gd name="connsiteX129" fmla="*/ 7118179 w 8642179"/>
                <a:gd name="connsiteY129" fmla="*/ 145144 h 3892988"/>
                <a:gd name="connsiteX130" fmla="*/ 6987550 w 8642179"/>
                <a:gd name="connsiteY130" fmla="*/ 203201 h 3892988"/>
                <a:gd name="connsiteX131" fmla="*/ 6900464 w 8642179"/>
                <a:gd name="connsiteY131" fmla="*/ 246744 h 3892988"/>
                <a:gd name="connsiteX132" fmla="*/ 6856922 w 8642179"/>
                <a:gd name="connsiteY132" fmla="*/ 275773 h 3892988"/>
                <a:gd name="connsiteX133" fmla="*/ 6817235 w 8642179"/>
                <a:gd name="connsiteY133" fmla="*/ 223158 h 3892988"/>
                <a:gd name="connsiteX134" fmla="*/ 6624012 w 8642179"/>
                <a:gd name="connsiteY134" fmla="*/ 68264 h 3892988"/>
                <a:gd name="connsiteX135" fmla="*/ 6503589 w 8642179"/>
                <a:gd name="connsiteY135" fmla="*/ 43998 h 3892988"/>
                <a:gd name="connsiteX136" fmla="*/ 6359581 w 8642179"/>
                <a:gd name="connsiteY136" fmla="*/ 39008 h 3892988"/>
                <a:gd name="connsiteX137" fmla="*/ 6145722 w 8642179"/>
                <a:gd name="connsiteY137" fmla="*/ 72573 h 3892988"/>
                <a:gd name="connsiteX138" fmla="*/ 6015093 w 8642179"/>
                <a:gd name="connsiteY138" fmla="*/ 116116 h 3892988"/>
                <a:gd name="connsiteX139" fmla="*/ 5894216 w 8642179"/>
                <a:gd name="connsiteY139" fmla="*/ 184151 h 3892988"/>
                <a:gd name="connsiteX140" fmla="*/ 5812347 w 8642179"/>
                <a:gd name="connsiteY140" fmla="*/ 261712 h 3892988"/>
                <a:gd name="connsiteX141" fmla="*/ 5811893 w 8642179"/>
                <a:gd name="connsiteY141" fmla="*/ 377373 h 3892988"/>
                <a:gd name="connsiteX142" fmla="*/ 5850219 w 8642179"/>
                <a:gd name="connsiteY142" fmla="*/ 483962 h 3892988"/>
                <a:gd name="connsiteX143" fmla="*/ 5826407 w 8642179"/>
                <a:gd name="connsiteY143" fmla="*/ 711201 h 3892988"/>
                <a:gd name="connsiteX144" fmla="*/ 5782864 w 8642179"/>
                <a:gd name="connsiteY144" fmla="*/ 740230 h 3892988"/>
                <a:gd name="connsiteX145" fmla="*/ 5571047 w 8642179"/>
                <a:gd name="connsiteY145" fmla="*/ 821646 h 3892988"/>
                <a:gd name="connsiteX146" fmla="*/ 5405493 w 8642179"/>
                <a:gd name="connsiteY146" fmla="*/ 739551 h 3892988"/>
                <a:gd name="connsiteX147" fmla="*/ 5328386 w 8642179"/>
                <a:gd name="connsiteY147" fmla="*/ 831398 h 3892988"/>
                <a:gd name="connsiteX148" fmla="*/ 5452211 w 8642179"/>
                <a:gd name="connsiteY148" fmla="*/ 943430 h 3892988"/>
                <a:gd name="connsiteX149" fmla="*/ 5472394 w 8642179"/>
                <a:gd name="connsiteY149" fmla="*/ 1045483 h 3892988"/>
                <a:gd name="connsiteX150" fmla="*/ 5481920 w 8642179"/>
                <a:gd name="connsiteY150" fmla="*/ 1196749 h 3892988"/>
                <a:gd name="connsiteX151" fmla="*/ 5509814 w 8642179"/>
                <a:gd name="connsiteY151" fmla="*/ 1330553 h 3892988"/>
                <a:gd name="connsiteX152" fmla="*/ 5351291 w 8642179"/>
                <a:gd name="connsiteY152" fmla="*/ 1383394 h 3892988"/>
                <a:gd name="connsiteX153" fmla="*/ 5207736 w 8642179"/>
                <a:gd name="connsiteY153" fmla="*/ 1436236 h 3892988"/>
                <a:gd name="connsiteX154" fmla="*/ 4955550 w 8642179"/>
                <a:gd name="connsiteY154" fmla="*/ 1364344 h 3892988"/>
                <a:gd name="connsiteX155" fmla="*/ 4905885 w 8642179"/>
                <a:gd name="connsiteY155" fmla="*/ 1282475 h 3892988"/>
                <a:gd name="connsiteX156" fmla="*/ 4781379 w 8642179"/>
                <a:gd name="connsiteY156" fmla="*/ 1291773 h 3892988"/>
                <a:gd name="connsiteX157" fmla="*/ 4737836 w 8642179"/>
                <a:gd name="connsiteY157" fmla="*/ 1204687 h 3892988"/>
                <a:gd name="connsiteX158" fmla="*/ 4708807 w 8642179"/>
                <a:gd name="connsiteY158" fmla="*/ 1161144 h 3892988"/>
                <a:gd name="connsiteX159" fmla="*/ 4699509 w 8642179"/>
                <a:gd name="connsiteY159" fmla="*/ 1030969 h 3892988"/>
                <a:gd name="connsiteX160" fmla="*/ 4752350 w 8642179"/>
                <a:gd name="connsiteY160" fmla="*/ 972458 h 3892988"/>
                <a:gd name="connsiteX161" fmla="*/ 4770493 w 8642179"/>
                <a:gd name="connsiteY161" fmla="*/ 908958 h 3892988"/>
                <a:gd name="connsiteX162" fmla="*/ 4674789 w 8642179"/>
                <a:gd name="connsiteY162" fmla="*/ 779691 h 3892988"/>
                <a:gd name="connsiteX163" fmla="*/ 4578179 w 8642179"/>
                <a:gd name="connsiteY163" fmla="*/ 798287 h 3892988"/>
                <a:gd name="connsiteX164" fmla="*/ 4491093 w 8642179"/>
                <a:gd name="connsiteY164" fmla="*/ 726169 h 3892988"/>
                <a:gd name="connsiteX165" fmla="*/ 4404007 w 8642179"/>
                <a:gd name="connsiteY165" fmla="*/ 711201 h 3892988"/>
                <a:gd name="connsiteX166" fmla="*/ 4150234 w 8642179"/>
                <a:gd name="connsiteY166" fmla="*/ 725262 h 3892988"/>
                <a:gd name="connsiteX167" fmla="*/ 3823436 w 8642179"/>
                <a:gd name="connsiteY167" fmla="*/ 682173 h 3892988"/>
                <a:gd name="connsiteX168" fmla="*/ 3750864 w 8642179"/>
                <a:gd name="connsiteY168" fmla="*/ 667658 h 3892988"/>
                <a:gd name="connsiteX169" fmla="*/ 3639286 w 8642179"/>
                <a:gd name="connsiteY169" fmla="*/ 676956 h 3892988"/>
                <a:gd name="connsiteX170" fmla="*/ 3416809 w 8642179"/>
                <a:gd name="connsiteY170" fmla="*/ 686255 h 3892988"/>
                <a:gd name="connsiteX171" fmla="*/ 3329724 w 8642179"/>
                <a:gd name="connsiteY171" fmla="*/ 604839 h 3892988"/>
                <a:gd name="connsiteX172" fmla="*/ 3228350 w 8642179"/>
                <a:gd name="connsiteY172" fmla="*/ 566058 h 3892988"/>
                <a:gd name="connsiteX173" fmla="*/ 3096587 w 8642179"/>
                <a:gd name="connsiteY173" fmla="*/ 569461 h 3892988"/>
                <a:gd name="connsiteX174" fmla="*/ 2971629 w 8642179"/>
                <a:gd name="connsiteY174" fmla="*/ 535896 h 3892988"/>
                <a:gd name="connsiteX175" fmla="*/ 2836918 w 8642179"/>
                <a:gd name="connsiteY175" fmla="*/ 492580 h 3892988"/>
                <a:gd name="connsiteX176" fmla="*/ 2812425 w 8642179"/>
                <a:gd name="connsiteY176" fmla="*/ 392341 h 3892988"/>
                <a:gd name="connsiteX177" fmla="*/ 2719897 w 8642179"/>
                <a:gd name="connsiteY177" fmla="*/ 420008 h 3892988"/>
                <a:gd name="connsiteX178" fmla="*/ 2604236 w 8642179"/>
                <a:gd name="connsiteY178" fmla="*/ 333830 h 3892988"/>
                <a:gd name="connsiteX179" fmla="*/ 2483359 w 8642179"/>
                <a:gd name="connsiteY179" fmla="*/ 328387 h 3892988"/>
                <a:gd name="connsiteX180" fmla="*/ 2371554 w 8642179"/>
                <a:gd name="connsiteY180" fmla="*/ 308656 h 3892988"/>
                <a:gd name="connsiteX181" fmla="*/ 2221194 w 8642179"/>
                <a:gd name="connsiteY181" fmla="*/ 361270 h 3892988"/>
                <a:gd name="connsiteX182" fmla="*/ 2015047 w 8642179"/>
                <a:gd name="connsiteY182" fmla="*/ 418648 h 3892988"/>
                <a:gd name="connsiteX183" fmla="*/ 1631779 w 8642179"/>
                <a:gd name="connsiteY183" fmla="*/ 261258 h 3892988"/>
                <a:gd name="connsiteX184" fmla="*/ 1370522 w 8642179"/>
                <a:gd name="connsiteY184" fmla="*/ 304801 h 3892988"/>
                <a:gd name="connsiteX185" fmla="*/ 1310197 w 8642179"/>
                <a:gd name="connsiteY185" fmla="*/ 271011 h 3892988"/>
                <a:gd name="connsiteX186" fmla="*/ 1233997 w 8642179"/>
                <a:gd name="connsiteY186" fmla="*/ 199573 h 3892988"/>
                <a:gd name="connsiteX187" fmla="*/ 1108811 w 8642179"/>
                <a:gd name="connsiteY187" fmla="*/ 184832 h 3892988"/>
                <a:gd name="connsiteX188" fmla="*/ 964575 w 8642179"/>
                <a:gd name="connsiteY188" fmla="*/ 231776 h 3892988"/>
                <a:gd name="connsiteX189" fmla="*/ 1036693 w 8642179"/>
                <a:gd name="connsiteY189" fmla="*/ 304801 h 3892988"/>
                <a:gd name="connsiteX190" fmla="*/ 1051207 w 8642179"/>
                <a:gd name="connsiteY190" fmla="*/ 362858 h 3892988"/>
                <a:gd name="connsiteX191" fmla="*/ 1094750 w 8642179"/>
                <a:gd name="connsiteY191" fmla="*/ 406401 h 3892988"/>
                <a:gd name="connsiteX192" fmla="*/ 1333782 w 8642179"/>
                <a:gd name="connsiteY192" fmla="*/ 412525 h 3892988"/>
                <a:gd name="connsiteX193" fmla="*/ 1296136 w 8642179"/>
                <a:gd name="connsiteY193" fmla="*/ 541792 h 3892988"/>
                <a:gd name="connsiteX194" fmla="*/ 1220163 w 8642179"/>
                <a:gd name="connsiteY194" fmla="*/ 682626 h 3892988"/>
                <a:gd name="connsiteX195" fmla="*/ 1201339 w 8642179"/>
                <a:gd name="connsiteY195" fmla="*/ 859518 h 3892988"/>
                <a:gd name="connsiteX196" fmla="*/ 1387304 w 8642179"/>
                <a:gd name="connsiteY196" fmla="*/ 938441 h 3892988"/>
                <a:gd name="connsiteX197" fmla="*/ 1181836 w 8642179"/>
                <a:gd name="connsiteY197" fmla="*/ 957944 h 3892988"/>
                <a:gd name="connsiteX198" fmla="*/ 1367119 w 8642179"/>
                <a:gd name="connsiteY198" fmla="*/ 1058637 h 3892988"/>
                <a:gd name="connsiteX199" fmla="*/ 1292054 w 8642179"/>
                <a:gd name="connsiteY199" fmla="*/ 1169762 h 3892988"/>
                <a:gd name="connsiteX200" fmla="*/ 1392746 w 8642179"/>
                <a:gd name="connsiteY200" fmla="*/ 1360717 h 3892988"/>
                <a:gd name="connsiteX201" fmla="*/ 1640850 w 8642179"/>
                <a:gd name="connsiteY201" fmla="*/ 1314678 h 3892988"/>
                <a:gd name="connsiteX202" fmla="*/ 1795292 w 8642179"/>
                <a:gd name="connsiteY202" fmla="*/ 1363211 h 3892988"/>
                <a:gd name="connsiteX203" fmla="*/ 1897572 w 8642179"/>
                <a:gd name="connsiteY203" fmla="*/ 1250044 h 3892988"/>
                <a:gd name="connsiteX204" fmla="*/ 2009831 w 8642179"/>
                <a:gd name="connsiteY204" fmla="*/ 1268188 h 3892988"/>
                <a:gd name="connsiteX205" fmla="*/ 2074464 w 8642179"/>
                <a:gd name="connsiteY205" fmla="*/ 1364797 h 3892988"/>
                <a:gd name="connsiteX206" fmla="*/ 2127532 w 8642179"/>
                <a:gd name="connsiteY206" fmla="*/ 1436462 h 3892988"/>
                <a:gd name="connsiteX207" fmla="*/ 2366337 w 8642179"/>
                <a:gd name="connsiteY207" fmla="*/ 1450976 h 3892988"/>
                <a:gd name="connsiteX208" fmla="*/ 2476782 w 8642179"/>
                <a:gd name="connsiteY208" fmla="*/ 1346429 h 3892988"/>
                <a:gd name="connsiteX209" fmla="*/ 2606050 w 8642179"/>
                <a:gd name="connsiteY209" fmla="*/ 1394280 h 3892988"/>
                <a:gd name="connsiteX210" fmla="*/ 2733957 w 8642179"/>
                <a:gd name="connsiteY210" fmla="*/ 1372055 h 3892988"/>
                <a:gd name="connsiteX211" fmla="*/ 2642789 w 8642179"/>
                <a:gd name="connsiteY211" fmla="*/ 1597253 h 3892988"/>
                <a:gd name="connsiteX212" fmla="*/ 2662292 w 8642179"/>
                <a:gd name="connsiteY212" fmla="*/ 1800681 h 3892988"/>
                <a:gd name="connsiteX213" fmla="*/ 2552983 w 8642179"/>
                <a:gd name="connsiteY213" fmla="*/ 1949905 h 3892988"/>
                <a:gd name="connsiteX214" fmla="*/ 2417364 w 8642179"/>
                <a:gd name="connsiteY214" fmla="*/ 2245180 h 3892988"/>
                <a:gd name="connsiteX215" fmla="*/ 2254532 w 8642179"/>
                <a:gd name="connsiteY215" fmla="*/ 2423206 h 3892988"/>
                <a:gd name="connsiteX216" fmla="*/ 2043394 w 8642179"/>
                <a:gd name="connsiteY216" fmla="*/ 2418217 h 3892988"/>
                <a:gd name="connsiteX217" fmla="*/ 1937260 w 8642179"/>
                <a:gd name="connsiteY217" fmla="*/ 2398487 h 3892988"/>
                <a:gd name="connsiteX218" fmla="*/ 1898479 w 8642179"/>
                <a:gd name="connsiteY218" fmla="*/ 2322061 h 3892988"/>
                <a:gd name="connsiteX219" fmla="*/ 1646293 w 8642179"/>
                <a:gd name="connsiteY219" fmla="*/ 2312308 h 3892988"/>
                <a:gd name="connsiteX220" fmla="*/ 1520881 w 8642179"/>
                <a:gd name="connsiteY220" fmla="*/ 2389869 h 3892988"/>
                <a:gd name="connsiteX221" fmla="*/ 1370522 w 8642179"/>
                <a:gd name="connsiteY221" fmla="*/ 2351316 h 3892988"/>
                <a:gd name="connsiteX222" fmla="*/ 1326979 w 8642179"/>
                <a:gd name="connsiteY222" fmla="*/ 2322287 h 3892988"/>
                <a:gd name="connsiteX223" fmla="*/ 1167322 w 8642179"/>
                <a:gd name="connsiteY223" fmla="*/ 2235201 h 3892988"/>
                <a:gd name="connsiteX224" fmla="*/ 993150 w 8642179"/>
                <a:gd name="connsiteY224" fmla="*/ 2148116 h 3892988"/>
                <a:gd name="connsiteX225" fmla="*/ 982038 w 8642179"/>
                <a:gd name="connsiteY225" fmla="*/ 2147662 h 3892988"/>
                <a:gd name="connsiteX226" fmla="*/ 804464 w 8642179"/>
                <a:gd name="connsiteY226" fmla="*/ 2090058 h 3892988"/>
                <a:gd name="connsiteX227" fmla="*/ 659322 w 8642179"/>
                <a:gd name="connsiteY227" fmla="*/ 1973944 h 3892988"/>
                <a:gd name="connsiteX228" fmla="*/ 524611 w 8642179"/>
                <a:gd name="connsiteY228" fmla="*/ 1896837 h 3892988"/>
                <a:gd name="connsiteX229" fmla="*/ 456122 w 8642179"/>
                <a:gd name="connsiteY229" fmla="*/ 1785258 h 3892988"/>
                <a:gd name="connsiteX230" fmla="*/ 325493 w 8642179"/>
                <a:gd name="connsiteY230" fmla="*/ 1727201 h 3892988"/>
                <a:gd name="connsiteX231" fmla="*/ 145879 w 8642179"/>
                <a:gd name="connsiteY231" fmla="*/ 1760766 h 3892988"/>
                <a:gd name="connsiteX232" fmla="*/ 6179 w 8642179"/>
                <a:gd name="connsiteY232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72922 w 8642179"/>
                <a:gd name="connsiteY122" fmla="*/ 203201 h 3892988"/>
                <a:gd name="connsiteX123" fmla="*/ 7766106 w 8642179"/>
                <a:gd name="connsiteY123" fmla="*/ 155349 h 3892988"/>
                <a:gd name="connsiteX124" fmla="*/ 7669495 w 8642179"/>
                <a:gd name="connsiteY124" fmla="*/ 116342 h 3892988"/>
                <a:gd name="connsiteX125" fmla="*/ 7523898 w 8642179"/>
                <a:gd name="connsiteY125" fmla="*/ 29256 h 3892988"/>
                <a:gd name="connsiteX126" fmla="*/ 7393950 w 8642179"/>
                <a:gd name="connsiteY126" fmla="*/ 1 h 3892988"/>
                <a:gd name="connsiteX127" fmla="*/ 7292350 w 8642179"/>
                <a:gd name="connsiteY127" fmla="*/ 29030 h 3892988"/>
                <a:gd name="connsiteX128" fmla="*/ 7248807 w 8642179"/>
                <a:gd name="connsiteY128" fmla="*/ 58058 h 3892988"/>
                <a:gd name="connsiteX129" fmla="*/ 7118179 w 8642179"/>
                <a:gd name="connsiteY129" fmla="*/ 145144 h 3892988"/>
                <a:gd name="connsiteX130" fmla="*/ 6987550 w 8642179"/>
                <a:gd name="connsiteY130" fmla="*/ 203201 h 3892988"/>
                <a:gd name="connsiteX131" fmla="*/ 6900464 w 8642179"/>
                <a:gd name="connsiteY131" fmla="*/ 246744 h 3892988"/>
                <a:gd name="connsiteX132" fmla="*/ 6856922 w 8642179"/>
                <a:gd name="connsiteY132" fmla="*/ 275773 h 3892988"/>
                <a:gd name="connsiteX133" fmla="*/ 6817235 w 8642179"/>
                <a:gd name="connsiteY133" fmla="*/ 223158 h 3892988"/>
                <a:gd name="connsiteX134" fmla="*/ 6624012 w 8642179"/>
                <a:gd name="connsiteY134" fmla="*/ 68264 h 3892988"/>
                <a:gd name="connsiteX135" fmla="*/ 6503589 w 8642179"/>
                <a:gd name="connsiteY135" fmla="*/ 43998 h 3892988"/>
                <a:gd name="connsiteX136" fmla="*/ 6359581 w 8642179"/>
                <a:gd name="connsiteY136" fmla="*/ 39008 h 3892988"/>
                <a:gd name="connsiteX137" fmla="*/ 6145722 w 8642179"/>
                <a:gd name="connsiteY137" fmla="*/ 72573 h 3892988"/>
                <a:gd name="connsiteX138" fmla="*/ 6015093 w 8642179"/>
                <a:gd name="connsiteY138" fmla="*/ 116116 h 3892988"/>
                <a:gd name="connsiteX139" fmla="*/ 5894216 w 8642179"/>
                <a:gd name="connsiteY139" fmla="*/ 184151 h 3892988"/>
                <a:gd name="connsiteX140" fmla="*/ 5812347 w 8642179"/>
                <a:gd name="connsiteY140" fmla="*/ 261712 h 3892988"/>
                <a:gd name="connsiteX141" fmla="*/ 5811893 w 8642179"/>
                <a:gd name="connsiteY141" fmla="*/ 377373 h 3892988"/>
                <a:gd name="connsiteX142" fmla="*/ 5850219 w 8642179"/>
                <a:gd name="connsiteY142" fmla="*/ 483962 h 3892988"/>
                <a:gd name="connsiteX143" fmla="*/ 5826407 w 8642179"/>
                <a:gd name="connsiteY143" fmla="*/ 711201 h 3892988"/>
                <a:gd name="connsiteX144" fmla="*/ 5782864 w 8642179"/>
                <a:gd name="connsiteY144" fmla="*/ 740230 h 3892988"/>
                <a:gd name="connsiteX145" fmla="*/ 5571047 w 8642179"/>
                <a:gd name="connsiteY145" fmla="*/ 821646 h 3892988"/>
                <a:gd name="connsiteX146" fmla="*/ 5405493 w 8642179"/>
                <a:gd name="connsiteY146" fmla="*/ 739551 h 3892988"/>
                <a:gd name="connsiteX147" fmla="*/ 5328386 w 8642179"/>
                <a:gd name="connsiteY147" fmla="*/ 831398 h 3892988"/>
                <a:gd name="connsiteX148" fmla="*/ 5452211 w 8642179"/>
                <a:gd name="connsiteY148" fmla="*/ 943430 h 3892988"/>
                <a:gd name="connsiteX149" fmla="*/ 5472394 w 8642179"/>
                <a:gd name="connsiteY149" fmla="*/ 1045483 h 3892988"/>
                <a:gd name="connsiteX150" fmla="*/ 5481920 w 8642179"/>
                <a:gd name="connsiteY150" fmla="*/ 1196749 h 3892988"/>
                <a:gd name="connsiteX151" fmla="*/ 5509814 w 8642179"/>
                <a:gd name="connsiteY151" fmla="*/ 1330553 h 3892988"/>
                <a:gd name="connsiteX152" fmla="*/ 5351291 w 8642179"/>
                <a:gd name="connsiteY152" fmla="*/ 1383394 h 3892988"/>
                <a:gd name="connsiteX153" fmla="*/ 5207736 w 8642179"/>
                <a:gd name="connsiteY153" fmla="*/ 1436236 h 3892988"/>
                <a:gd name="connsiteX154" fmla="*/ 4955550 w 8642179"/>
                <a:gd name="connsiteY154" fmla="*/ 1364344 h 3892988"/>
                <a:gd name="connsiteX155" fmla="*/ 4905885 w 8642179"/>
                <a:gd name="connsiteY155" fmla="*/ 1282475 h 3892988"/>
                <a:gd name="connsiteX156" fmla="*/ 4781379 w 8642179"/>
                <a:gd name="connsiteY156" fmla="*/ 1291773 h 3892988"/>
                <a:gd name="connsiteX157" fmla="*/ 4737836 w 8642179"/>
                <a:gd name="connsiteY157" fmla="*/ 1204687 h 3892988"/>
                <a:gd name="connsiteX158" fmla="*/ 4708807 w 8642179"/>
                <a:gd name="connsiteY158" fmla="*/ 1161144 h 3892988"/>
                <a:gd name="connsiteX159" fmla="*/ 4699509 w 8642179"/>
                <a:gd name="connsiteY159" fmla="*/ 1030969 h 3892988"/>
                <a:gd name="connsiteX160" fmla="*/ 4752350 w 8642179"/>
                <a:gd name="connsiteY160" fmla="*/ 972458 h 3892988"/>
                <a:gd name="connsiteX161" fmla="*/ 4770493 w 8642179"/>
                <a:gd name="connsiteY161" fmla="*/ 908958 h 3892988"/>
                <a:gd name="connsiteX162" fmla="*/ 4674789 w 8642179"/>
                <a:gd name="connsiteY162" fmla="*/ 779691 h 3892988"/>
                <a:gd name="connsiteX163" fmla="*/ 4578179 w 8642179"/>
                <a:gd name="connsiteY163" fmla="*/ 798287 h 3892988"/>
                <a:gd name="connsiteX164" fmla="*/ 4491093 w 8642179"/>
                <a:gd name="connsiteY164" fmla="*/ 726169 h 3892988"/>
                <a:gd name="connsiteX165" fmla="*/ 4404007 w 8642179"/>
                <a:gd name="connsiteY165" fmla="*/ 711201 h 3892988"/>
                <a:gd name="connsiteX166" fmla="*/ 4150234 w 8642179"/>
                <a:gd name="connsiteY166" fmla="*/ 725262 h 3892988"/>
                <a:gd name="connsiteX167" fmla="*/ 3823436 w 8642179"/>
                <a:gd name="connsiteY167" fmla="*/ 682173 h 3892988"/>
                <a:gd name="connsiteX168" fmla="*/ 3750864 w 8642179"/>
                <a:gd name="connsiteY168" fmla="*/ 667658 h 3892988"/>
                <a:gd name="connsiteX169" fmla="*/ 3639286 w 8642179"/>
                <a:gd name="connsiteY169" fmla="*/ 676956 h 3892988"/>
                <a:gd name="connsiteX170" fmla="*/ 3416809 w 8642179"/>
                <a:gd name="connsiteY170" fmla="*/ 686255 h 3892988"/>
                <a:gd name="connsiteX171" fmla="*/ 3329724 w 8642179"/>
                <a:gd name="connsiteY171" fmla="*/ 604839 h 3892988"/>
                <a:gd name="connsiteX172" fmla="*/ 3228350 w 8642179"/>
                <a:gd name="connsiteY172" fmla="*/ 566058 h 3892988"/>
                <a:gd name="connsiteX173" fmla="*/ 3096587 w 8642179"/>
                <a:gd name="connsiteY173" fmla="*/ 569461 h 3892988"/>
                <a:gd name="connsiteX174" fmla="*/ 2971629 w 8642179"/>
                <a:gd name="connsiteY174" fmla="*/ 535896 h 3892988"/>
                <a:gd name="connsiteX175" fmla="*/ 2836918 w 8642179"/>
                <a:gd name="connsiteY175" fmla="*/ 492580 h 3892988"/>
                <a:gd name="connsiteX176" fmla="*/ 2812425 w 8642179"/>
                <a:gd name="connsiteY176" fmla="*/ 392341 h 3892988"/>
                <a:gd name="connsiteX177" fmla="*/ 2719897 w 8642179"/>
                <a:gd name="connsiteY177" fmla="*/ 420008 h 3892988"/>
                <a:gd name="connsiteX178" fmla="*/ 2604236 w 8642179"/>
                <a:gd name="connsiteY178" fmla="*/ 333830 h 3892988"/>
                <a:gd name="connsiteX179" fmla="*/ 2483359 w 8642179"/>
                <a:gd name="connsiteY179" fmla="*/ 328387 h 3892988"/>
                <a:gd name="connsiteX180" fmla="*/ 2371554 w 8642179"/>
                <a:gd name="connsiteY180" fmla="*/ 308656 h 3892988"/>
                <a:gd name="connsiteX181" fmla="*/ 2221194 w 8642179"/>
                <a:gd name="connsiteY181" fmla="*/ 361270 h 3892988"/>
                <a:gd name="connsiteX182" fmla="*/ 2015047 w 8642179"/>
                <a:gd name="connsiteY182" fmla="*/ 418648 h 3892988"/>
                <a:gd name="connsiteX183" fmla="*/ 1631779 w 8642179"/>
                <a:gd name="connsiteY183" fmla="*/ 261258 h 3892988"/>
                <a:gd name="connsiteX184" fmla="*/ 1370522 w 8642179"/>
                <a:gd name="connsiteY184" fmla="*/ 304801 h 3892988"/>
                <a:gd name="connsiteX185" fmla="*/ 1310197 w 8642179"/>
                <a:gd name="connsiteY185" fmla="*/ 271011 h 3892988"/>
                <a:gd name="connsiteX186" fmla="*/ 1233997 w 8642179"/>
                <a:gd name="connsiteY186" fmla="*/ 199573 h 3892988"/>
                <a:gd name="connsiteX187" fmla="*/ 1108811 w 8642179"/>
                <a:gd name="connsiteY187" fmla="*/ 184832 h 3892988"/>
                <a:gd name="connsiteX188" fmla="*/ 964575 w 8642179"/>
                <a:gd name="connsiteY188" fmla="*/ 231776 h 3892988"/>
                <a:gd name="connsiteX189" fmla="*/ 1036693 w 8642179"/>
                <a:gd name="connsiteY189" fmla="*/ 304801 h 3892988"/>
                <a:gd name="connsiteX190" fmla="*/ 1051207 w 8642179"/>
                <a:gd name="connsiteY190" fmla="*/ 362858 h 3892988"/>
                <a:gd name="connsiteX191" fmla="*/ 1094750 w 8642179"/>
                <a:gd name="connsiteY191" fmla="*/ 406401 h 3892988"/>
                <a:gd name="connsiteX192" fmla="*/ 1333782 w 8642179"/>
                <a:gd name="connsiteY192" fmla="*/ 412525 h 3892988"/>
                <a:gd name="connsiteX193" fmla="*/ 1296136 w 8642179"/>
                <a:gd name="connsiteY193" fmla="*/ 541792 h 3892988"/>
                <a:gd name="connsiteX194" fmla="*/ 1220163 w 8642179"/>
                <a:gd name="connsiteY194" fmla="*/ 682626 h 3892988"/>
                <a:gd name="connsiteX195" fmla="*/ 1201339 w 8642179"/>
                <a:gd name="connsiteY195" fmla="*/ 859518 h 3892988"/>
                <a:gd name="connsiteX196" fmla="*/ 1387304 w 8642179"/>
                <a:gd name="connsiteY196" fmla="*/ 938441 h 3892988"/>
                <a:gd name="connsiteX197" fmla="*/ 1181836 w 8642179"/>
                <a:gd name="connsiteY197" fmla="*/ 957944 h 3892988"/>
                <a:gd name="connsiteX198" fmla="*/ 1367119 w 8642179"/>
                <a:gd name="connsiteY198" fmla="*/ 1058637 h 3892988"/>
                <a:gd name="connsiteX199" fmla="*/ 1292054 w 8642179"/>
                <a:gd name="connsiteY199" fmla="*/ 1169762 h 3892988"/>
                <a:gd name="connsiteX200" fmla="*/ 1392746 w 8642179"/>
                <a:gd name="connsiteY200" fmla="*/ 1360717 h 3892988"/>
                <a:gd name="connsiteX201" fmla="*/ 1640850 w 8642179"/>
                <a:gd name="connsiteY201" fmla="*/ 1314678 h 3892988"/>
                <a:gd name="connsiteX202" fmla="*/ 1795292 w 8642179"/>
                <a:gd name="connsiteY202" fmla="*/ 1363211 h 3892988"/>
                <a:gd name="connsiteX203" fmla="*/ 1897572 w 8642179"/>
                <a:gd name="connsiteY203" fmla="*/ 1250044 h 3892988"/>
                <a:gd name="connsiteX204" fmla="*/ 2009831 w 8642179"/>
                <a:gd name="connsiteY204" fmla="*/ 1268188 h 3892988"/>
                <a:gd name="connsiteX205" fmla="*/ 2074464 w 8642179"/>
                <a:gd name="connsiteY205" fmla="*/ 1364797 h 3892988"/>
                <a:gd name="connsiteX206" fmla="*/ 2127532 w 8642179"/>
                <a:gd name="connsiteY206" fmla="*/ 1436462 h 3892988"/>
                <a:gd name="connsiteX207" fmla="*/ 2366337 w 8642179"/>
                <a:gd name="connsiteY207" fmla="*/ 1450976 h 3892988"/>
                <a:gd name="connsiteX208" fmla="*/ 2476782 w 8642179"/>
                <a:gd name="connsiteY208" fmla="*/ 1346429 h 3892988"/>
                <a:gd name="connsiteX209" fmla="*/ 2606050 w 8642179"/>
                <a:gd name="connsiteY209" fmla="*/ 1394280 h 3892988"/>
                <a:gd name="connsiteX210" fmla="*/ 2733957 w 8642179"/>
                <a:gd name="connsiteY210" fmla="*/ 1372055 h 3892988"/>
                <a:gd name="connsiteX211" fmla="*/ 2642789 w 8642179"/>
                <a:gd name="connsiteY211" fmla="*/ 1597253 h 3892988"/>
                <a:gd name="connsiteX212" fmla="*/ 2662292 w 8642179"/>
                <a:gd name="connsiteY212" fmla="*/ 1800681 h 3892988"/>
                <a:gd name="connsiteX213" fmla="*/ 2552983 w 8642179"/>
                <a:gd name="connsiteY213" fmla="*/ 1949905 h 3892988"/>
                <a:gd name="connsiteX214" fmla="*/ 2417364 w 8642179"/>
                <a:gd name="connsiteY214" fmla="*/ 2245180 h 3892988"/>
                <a:gd name="connsiteX215" fmla="*/ 2254532 w 8642179"/>
                <a:gd name="connsiteY215" fmla="*/ 2423206 h 3892988"/>
                <a:gd name="connsiteX216" fmla="*/ 2043394 w 8642179"/>
                <a:gd name="connsiteY216" fmla="*/ 2418217 h 3892988"/>
                <a:gd name="connsiteX217" fmla="*/ 1937260 w 8642179"/>
                <a:gd name="connsiteY217" fmla="*/ 2398487 h 3892988"/>
                <a:gd name="connsiteX218" fmla="*/ 1898479 w 8642179"/>
                <a:gd name="connsiteY218" fmla="*/ 2322061 h 3892988"/>
                <a:gd name="connsiteX219" fmla="*/ 1646293 w 8642179"/>
                <a:gd name="connsiteY219" fmla="*/ 2312308 h 3892988"/>
                <a:gd name="connsiteX220" fmla="*/ 1520881 w 8642179"/>
                <a:gd name="connsiteY220" fmla="*/ 2389869 h 3892988"/>
                <a:gd name="connsiteX221" fmla="*/ 1370522 w 8642179"/>
                <a:gd name="connsiteY221" fmla="*/ 2351316 h 3892988"/>
                <a:gd name="connsiteX222" fmla="*/ 1326979 w 8642179"/>
                <a:gd name="connsiteY222" fmla="*/ 2322287 h 3892988"/>
                <a:gd name="connsiteX223" fmla="*/ 1167322 w 8642179"/>
                <a:gd name="connsiteY223" fmla="*/ 2235201 h 3892988"/>
                <a:gd name="connsiteX224" fmla="*/ 993150 w 8642179"/>
                <a:gd name="connsiteY224" fmla="*/ 2148116 h 3892988"/>
                <a:gd name="connsiteX225" fmla="*/ 982038 w 8642179"/>
                <a:gd name="connsiteY225" fmla="*/ 2147662 h 3892988"/>
                <a:gd name="connsiteX226" fmla="*/ 804464 w 8642179"/>
                <a:gd name="connsiteY226" fmla="*/ 2090058 h 3892988"/>
                <a:gd name="connsiteX227" fmla="*/ 659322 w 8642179"/>
                <a:gd name="connsiteY227" fmla="*/ 1973944 h 3892988"/>
                <a:gd name="connsiteX228" fmla="*/ 524611 w 8642179"/>
                <a:gd name="connsiteY228" fmla="*/ 1896837 h 3892988"/>
                <a:gd name="connsiteX229" fmla="*/ 456122 w 8642179"/>
                <a:gd name="connsiteY229" fmla="*/ 1785258 h 3892988"/>
                <a:gd name="connsiteX230" fmla="*/ 325493 w 8642179"/>
                <a:gd name="connsiteY230" fmla="*/ 1727201 h 3892988"/>
                <a:gd name="connsiteX231" fmla="*/ 145879 w 8642179"/>
                <a:gd name="connsiteY231" fmla="*/ 1760766 h 3892988"/>
                <a:gd name="connsiteX232" fmla="*/ 6179 w 8642179"/>
                <a:gd name="connsiteY232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25297 w 8642179"/>
                <a:gd name="connsiteY122" fmla="*/ 207963 h 3892988"/>
                <a:gd name="connsiteX123" fmla="*/ 7766106 w 8642179"/>
                <a:gd name="connsiteY123" fmla="*/ 155349 h 3892988"/>
                <a:gd name="connsiteX124" fmla="*/ 7669495 w 8642179"/>
                <a:gd name="connsiteY124" fmla="*/ 116342 h 3892988"/>
                <a:gd name="connsiteX125" fmla="*/ 7523898 w 8642179"/>
                <a:gd name="connsiteY125" fmla="*/ 29256 h 3892988"/>
                <a:gd name="connsiteX126" fmla="*/ 7393950 w 8642179"/>
                <a:gd name="connsiteY126" fmla="*/ 1 h 3892988"/>
                <a:gd name="connsiteX127" fmla="*/ 7292350 w 8642179"/>
                <a:gd name="connsiteY127" fmla="*/ 29030 h 3892988"/>
                <a:gd name="connsiteX128" fmla="*/ 7248807 w 8642179"/>
                <a:gd name="connsiteY128" fmla="*/ 58058 h 3892988"/>
                <a:gd name="connsiteX129" fmla="*/ 7118179 w 8642179"/>
                <a:gd name="connsiteY129" fmla="*/ 145144 h 3892988"/>
                <a:gd name="connsiteX130" fmla="*/ 6987550 w 8642179"/>
                <a:gd name="connsiteY130" fmla="*/ 203201 h 3892988"/>
                <a:gd name="connsiteX131" fmla="*/ 6900464 w 8642179"/>
                <a:gd name="connsiteY131" fmla="*/ 246744 h 3892988"/>
                <a:gd name="connsiteX132" fmla="*/ 6856922 w 8642179"/>
                <a:gd name="connsiteY132" fmla="*/ 275773 h 3892988"/>
                <a:gd name="connsiteX133" fmla="*/ 6817235 w 8642179"/>
                <a:gd name="connsiteY133" fmla="*/ 223158 h 3892988"/>
                <a:gd name="connsiteX134" fmla="*/ 6624012 w 8642179"/>
                <a:gd name="connsiteY134" fmla="*/ 68264 h 3892988"/>
                <a:gd name="connsiteX135" fmla="*/ 6503589 w 8642179"/>
                <a:gd name="connsiteY135" fmla="*/ 43998 h 3892988"/>
                <a:gd name="connsiteX136" fmla="*/ 6359581 w 8642179"/>
                <a:gd name="connsiteY136" fmla="*/ 39008 h 3892988"/>
                <a:gd name="connsiteX137" fmla="*/ 6145722 w 8642179"/>
                <a:gd name="connsiteY137" fmla="*/ 72573 h 3892988"/>
                <a:gd name="connsiteX138" fmla="*/ 6015093 w 8642179"/>
                <a:gd name="connsiteY138" fmla="*/ 116116 h 3892988"/>
                <a:gd name="connsiteX139" fmla="*/ 5894216 w 8642179"/>
                <a:gd name="connsiteY139" fmla="*/ 184151 h 3892988"/>
                <a:gd name="connsiteX140" fmla="*/ 5812347 w 8642179"/>
                <a:gd name="connsiteY140" fmla="*/ 261712 h 3892988"/>
                <a:gd name="connsiteX141" fmla="*/ 5811893 w 8642179"/>
                <a:gd name="connsiteY141" fmla="*/ 377373 h 3892988"/>
                <a:gd name="connsiteX142" fmla="*/ 5850219 w 8642179"/>
                <a:gd name="connsiteY142" fmla="*/ 483962 h 3892988"/>
                <a:gd name="connsiteX143" fmla="*/ 5826407 w 8642179"/>
                <a:gd name="connsiteY143" fmla="*/ 711201 h 3892988"/>
                <a:gd name="connsiteX144" fmla="*/ 5782864 w 8642179"/>
                <a:gd name="connsiteY144" fmla="*/ 740230 h 3892988"/>
                <a:gd name="connsiteX145" fmla="*/ 5571047 w 8642179"/>
                <a:gd name="connsiteY145" fmla="*/ 821646 h 3892988"/>
                <a:gd name="connsiteX146" fmla="*/ 5405493 w 8642179"/>
                <a:gd name="connsiteY146" fmla="*/ 739551 h 3892988"/>
                <a:gd name="connsiteX147" fmla="*/ 5328386 w 8642179"/>
                <a:gd name="connsiteY147" fmla="*/ 831398 h 3892988"/>
                <a:gd name="connsiteX148" fmla="*/ 5452211 w 8642179"/>
                <a:gd name="connsiteY148" fmla="*/ 943430 h 3892988"/>
                <a:gd name="connsiteX149" fmla="*/ 5472394 w 8642179"/>
                <a:gd name="connsiteY149" fmla="*/ 1045483 h 3892988"/>
                <a:gd name="connsiteX150" fmla="*/ 5481920 w 8642179"/>
                <a:gd name="connsiteY150" fmla="*/ 1196749 h 3892988"/>
                <a:gd name="connsiteX151" fmla="*/ 5509814 w 8642179"/>
                <a:gd name="connsiteY151" fmla="*/ 1330553 h 3892988"/>
                <a:gd name="connsiteX152" fmla="*/ 5351291 w 8642179"/>
                <a:gd name="connsiteY152" fmla="*/ 1383394 h 3892988"/>
                <a:gd name="connsiteX153" fmla="*/ 5207736 w 8642179"/>
                <a:gd name="connsiteY153" fmla="*/ 1436236 h 3892988"/>
                <a:gd name="connsiteX154" fmla="*/ 4955550 w 8642179"/>
                <a:gd name="connsiteY154" fmla="*/ 1364344 h 3892988"/>
                <a:gd name="connsiteX155" fmla="*/ 4905885 w 8642179"/>
                <a:gd name="connsiteY155" fmla="*/ 1282475 h 3892988"/>
                <a:gd name="connsiteX156" fmla="*/ 4781379 w 8642179"/>
                <a:gd name="connsiteY156" fmla="*/ 1291773 h 3892988"/>
                <a:gd name="connsiteX157" fmla="*/ 4737836 w 8642179"/>
                <a:gd name="connsiteY157" fmla="*/ 1204687 h 3892988"/>
                <a:gd name="connsiteX158" fmla="*/ 4708807 w 8642179"/>
                <a:gd name="connsiteY158" fmla="*/ 1161144 h 3892988"/>
                <a:gd name="connsiteX159" fmla="*/ 4699509 w 8642179"/>
                <a:gd name="connsiteY159" fmla="*/ 1030969 h 3892988"/>
                <a:gd name="connsiteX160" fmla="*/ 4752350 w 8642179"/>
                <a:gd name="connsiteY160" fmla="*/ 972458 h 3892988"/>
                <a:gd name="connsiteX161" fmla="*/ 4770493 w 8642179"/>
                <a:gd name="connsiteY161" fmla="*/ 908958 h 3892988"/>
                <a:gd name="connsiteX162" fmla="*/ 4674789 w 8642179"/>
                <a:gd name="connsiteY162" fmla="*/ 779691 h 3892988"/>
                <a:gd name="connsiteX163" fmla="*/ 4578179 w 8642179"/>
                <a:gd name="connsiteY163" fmla="*/ 798287 h 3892988"/>
                <a:gd name="connsiteX164" fmla="*/ 4491093 w 8642179"/>
                <a:gd name="connsiteY164" fmla="*/ 726169 h 3892988"/>
                <a:gd name="connsiteX165" fmla="*/ 4404007 w 8642179"/>
                <a:gd name="connsiteY165" fmla="*/ 711201 h 3892988"/>
                <a:gd name="connsiteX166" fmla="*/ 4150234 w 8642179"/>
                <a:gd name="connsiteY166" fmla="*/ 725262 h 3892988"/>
                <a:gd name="connsiteX167" fmla="*/ 3823436 w 8642179"/>
                <a:gd name="connsiteY167" fmla="*/ 682173 h 3892988"/>
                <a:gd name="connsiteX168" fmla="*/ 3750864 w 8642179"/>
                <a:gd name="connsiteY168" fmla="*/ 667658 h 3892988"/>
                <a:gd name="connsiteX169" fmla="*/ 3639286 w 8642179"/>
                <a:gd name="connsiteY169" fmla="*/ 676956 h 3892988"/>
                <a:gd name="connsiteX170" fmla="*/ 3416809 w 8642179"/>
                <a:gd name="connsiteY170" fmla="*/ 686255 h 3892988"/>
                <a:gd name="connsiteX171" fmla="*/ 3329724 w 8642179"/>
                <a:gd name="connsiteY171" fmla="*/ 604839 h 3892988"/>
                <a:gd name="connsiteX172" fmla="*/ 3228350 w 8642179"/>
                <a:gd name="connsiteY172" fmla="*/ 566058 h 3892988"/>
                <a:gd name="connsiteX173" fmla="*/ 3096587 w 8642179"/>
                <a:gd name="connsiteY173" fmla="*/ 569461 h 3892988"/>
                <a:gd name="connsiteX174" fmla="*/ 2971629 w 8642179"/>
                <a:gd name="connsiteY174" fmla="*/ 535896 h 3892988"/>
                <a:gd name="connsiteX175" fmla="*/ 2836918 w 8642179"/>
                <a:gd name="connsiteY175" fmla="*/ 492580 h 3892988"/>
                <a:gd name="connsiteX176" fmla="*/ 2812425 w 8642179"/>
                <a:gd name="connsiteY176" fmla="*/ 392341 h 3892988"/>
                <a:gd name="connsiteX177" fmla="*/ 2719897 w 8642179"/>
                <a:gd name="connsiteY177" fmla="*/ 420008 h 3892988"/>
                <a:gd name="connsiteX178" fmla="*/ 2604236 w 8642179"/>
                <a:gd name="connsiteY178" fmla="*/ 333830 h 3892988"/>
                <a:gd name="connsiteX179" fmla="*/ 2483359 w 8642179"/>
                <a:gd name="connsiteY179" fmla="*/ 328387 h 3892988"/>
                <a:gd name="connsiteX180" fmla="*/ 2371554 w 8642179"/>
                <a:gd name="connsiteY180" fmla="*/ 308656 h 3892988"/>
                <a:gd name="connsiteX181" fmla="*/ 2221194 w 8642179"/>
                <a:gd name="connsiteY181" fmla="*/ 361270 h 3892988"/>
                <a:gd name="connsiteX182" fmla="*/ 2015047 w 8642179"/>
                <a:gd name="connsiteY182" fmla="*/ 418648 h 3892988"/>
                <a:gd name="connsiteX183" fmla="*/ 1631779 w 8642179"/>
                <a:gd name="connsiteY183" fmla="*/ 261258 h 3892988"/>
                <a:gd name="connsiteX184" fmla="*/ 1370522 w 8642179"/>
                <a:gd name="connsiteY184" fmla="*/ 304801 h 3892988"/>
                <a:gd name="connsiteX185" fmla="*/ 1310197 w 8642179"/>
                <a:gd name="connsiteY185" fmla="*/ 271011 h 3892988"/>
                <a:gd name="connsiteX186" fmla="*/ 1233997 w 8642179"/>
                <a:gd name="connsiteY186" fmla="*/ 199573 h 3892988"/>
                <a:gd name="connsiteX187" fmla="*/ 1108811 w 8642179"/>
                <a:gd name="connsiteY187" fmla="*/ 184832 h 3892988"/>
                <a:gd name="connsiteX188" fmla="*/ 964575 w 8642179"/>
                <a:gd name="connsiteY188" fmla="*/ 231776 h 3892988"/>
                <a:gd name="connsiteX189" fmla="*/ 1036693 w 8642179"/>
                <a:gd name="connsiteY189" fmla="*/ 304801 h 3892988"/>
                <a:gd name="connsiteX190" fmla="*/ 1051207 w 8642179"/>
                <a:gd name="connsiteY190" fmla="*/ 362858 h 3892988"/>
                <a:gd name="connsiteX191" fmla="*/ 1094750 w 8642179"/>
                <a:gd name="connsiteY191" fmla="*/ 406401 h 3892988"/>
                <a:gd name="connsiteX192" fmla="*/ 1333782 w 8642179"/>
                <a:gd name="connsiteY192" fmla="*/ 412525 h 3892988"/>
                <a:gd name="connsiteX193" fmla="*/ 1296136 w 8642179"/>
                <a:gd name="connsiteY193" fmla="*/ 541792 h 3892988"/>
                <a:gd name="connsiteX194" fmla="*/ 1220163 w 8642179"/>
                <a:gd name="connsiteY194" fmla="*/ 682626 h 3892988"/>
                <a:gd name="connsiteX195" fmla="*/ 1201339 w 8642179"/>
                <a:gd name="connsiteY195" fmla="*/ 859518 h 3892988"/>
                <a:gd name="connsiteX196" fmla="*/ 1387304 w 8642179"/>
                <a:gd name="connsiteY196" fmla="*/ 938441 h 3892988"/>
                <a:gd name="connsiteX197" fmla="*/ 1181836 w 8642179"/>
                <a:gd name="connsiteY197" fmla="*/ 957944 h 3892988"/>
                <a:gd name="connsiteX198" fmla="*/ 1367119 w 8642179"/>
                <a:gd name="connsiteY198" fmla="*/ 1058637 h 3892988"/>
                <a:gd name="connsiteX199" fmla="*/ 1292054 w 8642179"/>
                <a:gd name="connsiteY199" fmla="*/ 1169762 h 3892988"/>
                <a:gd name="connsiteX200" fmla="*/ 1392746 w 8642179"/>
                <a:gd name="connsiteY200" fmla="*/ 1360717 h 3892988"/>
                <a:gd name="connsiteX201" fmla="*/ 1640850 w 8642179"/>
                <a:gd name="connsiteY201" fmla="*/ 1314678 h 3892988"/>
                <a:gd name="connsiteX202" fmla="*/ 1795292 w 8642179"/>
                <a:gd name="connsiteY202" fmla="*/ 1363211 h 3892988"/>
                <a:gd name="connsiteX203" fmla="*/ 1897572 w 8642179"/>
                <a:gd name="connsiteY203" fmla="*/ 1250044 h 3892988"/>
                <a:gd name="connsiteX204" fmla="*/ 2009831 w 8642179"/>
                <a:gd name="connsiteY204" fmla="*/ 1268188 h 3892988"/>
                <a:gd name="connsiteX205" fmla="*/ 2074464 w 8642179"/>
                <a:gd name="connsiteY205" fmla="*/ 1364797 h 3892988"/>
                <a:gd name="connsiteX206" fmla="*/ 2127532 w 8642179"/>
                <a:gd name="connsiteY206" fmla="*/ 1436462 h 3892988"/>
                <a:gd name="connsiteX207" fmla="*/ 2366337 w 8642179"/>
                <a:gd name="connsiteY207" fmla="*/ 1450976 h 3892988"/>
                <a:gd name="connsiteX208" fmla="*/ 2476782 w 8642179"/>
                <a:gd name="connsiteY208" fmla="*/ 1346429 h 3892988"/>
                <a:gd name="connsiteX209" fmla="*/ 2606050 w 8642179"/>
                <a:gd name="connsiteY209" fmla="*/ 1394280 h 3892988"/>
                <a:gd name="connsiteX210" fmla="*/ 2733957 w 8642179"/>
                <a:gd name="connsiteY210" fmla="*/ 1372055 h 3892988"/>
                <a:gd name="connsiteX211" fmla="*/ 2642789 w 8642179"/>
                <a:gd name="connsiteY211" fmla="*/ 1597253 h 3892988"/>
                <a:gd name="connsiteX212" fmla="*/ 2662292 w 8642179"/>
                <a:gd name="connsiteY212" fmla="*/ 1800681 h 3892988"/>
                <a:gd name="connsiteX213" fmla="*/ 2552983 w 8642179"/>
                <a:gd name="connsiteY213" fmla="*/ 1949905 h 3892988"/>
                <a:gd name="connsiteX214" fmla="*/ 2417364 w 8642179"/>
                <a:gd name="connsiteY214" fmla="*/ 2245180 h 3892988"/>
                <a:gd name="connsiteX215" fmla="*/ 2254532 w 8642179"/>
                <a:gd name="connsiteY215" fmla="*/ 2423206 h 3892988"/>
                <a:gd name="connsiteX216" fmla="*/ 2043394 w 8642179"/>
                <a:gd name="connsiteY216" fmla="*/ 2418217 h 3892988"/>
                <a:gd name="connsiteX217" fmla="*/ 1937260 w 8642179"/>
                <a:gd name="connsiteY217" fmla="*/ 2398487 h 3892988"/>
                <a:gd name="connsiteX218" fmla="*/ 1898479 w 8642179"/>
                <a:gd name="connsiteY218" fmla="*/ 2322061 h 3892988"/>
                <a:gd name="connsiteX219" fmla="*/ 1646293 w 8642179"/>
                <a:gd name="connsiteY219" fmla="*/ 2312308 h 3892988"/>
                <a:gd name="connsiteX220" fmla="*/ 1520881 w 8642179"/>
                <a:gd name="connsiteY220" fmla="*/ 2389869 h 3892988"/>
                <a:gd name="connsiteX221" fmla="*/ 1370522 w 8642179"/>
                <a:gd name="connsiteY221" fmla="*/ 2351316 h 3892988"/>
                <a:gd name="connsiteX222" fmla="*/ 1326979 w 8642179"/>
                <a:gd name="connsiteY222" fmla="*/ 2322287 h 3892988"/>
                <a:gd name="connsiteX223" fmla="*/ 1167322 w 8642179"/>
                <a:gd name="connsiteY223" fmla="*/ 2235201 h 3892988"/>
                <a:gd name="connsiteX224" fmla="*/ 993150 w 8642179"/>
                <a:gd name="connsiteY224" fmla="*/ 2148116 h 3892988"/>
                <a:gd name="connsiteX225" fmla="*/ 982038 w 8642179"/>
                <a:gd name="connsiteY225" fmla="*/ 2147662 h 3892988"/>
                <a:gd name="connsiteX226" fmla="*/ 804464 w 8642179"/>
                <a:gd name="connsiteY226" fmla="*/ 2090058 h 3892988"/>
                <a:gd name="connsiteX227" fmla="*/ 659322 w 8642179"/>
                <a:gd name="connsiteY227" fmla="*/ 1973944 h 3892988"/>
                <a:gd name="connsiteX228" fmla="*/ 524611 w 8642179"/>
                <a:gd name="connsiteY228" fmla="*/ 1896837 h 3892988"/>
                <a:gd name="connsiteX229" fmla="*/ 456122 w 8642179"/>
                <a:gd name="connsiteY229" fmla="*/ 1785258 h 3892988"/>
                <a:gd name="connsiteX230" fmla="*/ 325493 w 8642179"/>
                <a:gd name="connsiteY230" fmla="*/ 1727201 h 3892988"/>
                <a:gd name="connsiteX231" fmla="*/ 145879 w 8642179"/>
                <a:gd name="connsiteY231" fmla="*/ 1760766 h 3892988"/>
                <a:gd name="connsiteX232" fmla="*/ 6179 w 8642179"/>
                <a:gd name="connsiteY232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25297 w 8642179"/>
                <a:gd name="connsiteY122" fmla="*/ 207963 h 3892988"/>
                <a:gd name="connsiteX123" fmla="*/ 7669495 w 8642179"/>
                <a:gd name="connsiteY123" fmla="*/ 116342 h 3892988"/>
                <a:gd name="connsiteX124" fmla="*/ 7523898 w 8642179"/>
                <a:gd name="connsiteY124" fmla="*/ 29256 h 3892988"/>
                <a:gd name="connsiteX125" fmla="*/ 7393950 w 8642179"/>
                <a:gd name="connsiteY125" fmla="*/ 1 h 3892988"/>
                <a:gd name="connsiteX126" fmla="*/ 7292350 w 8642179"/>
                <a:gd name="connsiteY126" fmla="*/ 29030 h 3892988"/>
                <a:gd name="connsiteX127" fmla="*/ 7248807 w 8642179"/>
                <a:gd name="connsiteY127" fmla="*/ 58058 h 3892988"/>
                <a:gd name="connsiteX128" fmla="*/ 7118179 w 8642179"/>
                <a:gd name="connsiteY128" fmla="*/ 145144 h 3892988"/>
                <a:gd name="connsiteX129" fmla="*/ 6987550 w 8642179"/>
                <a:gd name="connsiteY129" fmla="*/ 203201 h 3892988"/>
                <a:gd name="connsiteX130" fmla="*/ 6900464 w 8642179"/>
                <a:gd name="connsiteY130" fmla="*/ 246744 h 3892988"/>
                <a:gd name="connsiteX131" fmla="*/ 6856922 w 8642179"/>
                <a:gd name="connsiteY131" fmla="*/ 275773 h 3892988"/>
                <a:gd name="connsiteX132" fmla="*/ 6817235 w 8642179"/>
                <a:gd name="connsiteY132" fmla="*/ 223158 h 3892988"/>
                <a:gd name="connsiteX133" fmla="*/ 6624012 w 8642179"/>
                <a:gd name="connsiteY133" fmla="*/ 68264 h 3892988"/>
                <a:gd name="connsiteX134" fmla="*/ 6503589 w 8642179"/>
                <a:gd name="connsiteY134" fmla="*/ 43998 h 3892988"/>
                <a:gd name="connsiteX135" fmla="*/ 6359581 w 8642179"/>
                <a:gd name="connsiteY135" fmla="*/ 39008 h 3892988"/>
                <a:gd name="connsiteX136" fmla="*/ 6145722 w 8642179"/>
                <a:gd name="connsiteY136" fmla="*/ 72573 h 3892988"/>
                <a:gd name="connsiteX137" fmla="*/ 6015093 w 8642179"/>
                <a:gd name="connsiteY137" fmla="*/ 116116 h 3892988"/>
                <a:gd name="connsiteX138" fmla="*/ 5894216 w 8642179"/>
                <a:gd name="connsiteY138" fmla="*/ 184151 h 3892988"/>
                <a:gd name="connsiteX139" fmla="*/ 5812347 w 8642179"/>
                <a:gd name="connsiteY139" fmla="*/ 261712 h 3892988"/>
                <a:gd name="connsiteX140" fmla="*/ 5811893 w 8642179"/>
                <a:gd name="connsiteY140" fmla="*/ 377373 h 3892988"/>
                <a:gd name="connsiteX141" fmla="*/ 5850219 w 8642179"/>
                <a:gd name="connsiteY141" fmla="*/ 483962 h 3892988"/>
                <a:gd name="connsiteX142" fmla="*/ 5826407 w 8642179"/>
                <a:gd name="connsiteY142" fmla="*/ 711201 h 3892988"/>
                <a:gd name="connsiteX143" fmla="*/ 5782864 w 8642179"/>
                <a:gd name="connsiteY143" fmla="*/ 740230 h 3892988"/>
                <a:gd name="connsiteX144" fmla="*/ 5571047 w 8642179"/>
                <a:gd name="connsiteY144" fmla="*/ 821646 h 3892988"/>
                <a:gd name="connsiteX145" fmla="*/ 5405493 w 8642179"/>
                <a:gd name="connsiteY145" fmla="*/ 739551 h 3892988"/>
                <a:gd name="connsiteX146" fmla="*/ 5328386 w 8642179"/>
                <a:gd name="connsiteY146" fmla="*/ 831398 h 3892988"/>
                <a:gd name="connsiteX147" fmla="*/ 5452211 w 8642179"/>
                <a:gd name="connsiteY147" fmla="*/ 943430 h 3892988"/>
                <a:gd name="connsiteX148" fmla="*/ 5472394 w 8642179"/>
                <a:gd name="connsiteY148" fmla="*/ 1045483 h 3892988"/>
                <a:gd name="connsiteX149" fmla="*/ 5481920 w 8642179"/>
                <a:gd name="connsiteY149" fmla="*/ 1196749 h 3892988"/>
                <a:gd name="connsiteX150" fmla="*/ 5509814 w 8642179"/>
                <a:gd name="connsiteY150" fmla="*/ 1330553 h 3892988"/>
                <a:gd name="connsiteX151" fmla="*/ 5351291 w 8642179"/>
                <a:gd name="connsiteY151" fmla="*/ 1383394 h 3892988"/>
                <a:gd name="connsiteX152" fmla="*/ 5207736 w 8642179"/>
                <a:gd name="connsiteY152" fmla="*/ 1436236 h 3892988"/>
                <a:gd name="connsiteX153" fmla="*/ 4955550 w 8642179"/>
                <a:gd name="connsiteY153" fmla="*/ 1364344 h 3892988"/>
                <a:gd name="connsiteX154" fmla="*/ 4905885 w 8642179"/>
                <a:gd name="connsiteY154" fmla="*/ 1282475 h 3892988"/>
                <a:gd name="connsiteX155" fmla="*/ 4781379 w 8642179"/>
                <a:gd name="connsiteY155" fmla="*/ 1291773 h 3892988"/>
                <a:gd name="connsiteX156" fmla="*/ 4737836 w 8642179"/>
                <a:gd name="connsiteY156" fmla="*/ 1204687 h 3892988"/>
                <a:gd name="connsiteX157" fmla="*/ 4708807 w 8642179"/>
                <a:gd name="connsiteY157" fmla="*/ 1161144 h 3892988"/>
                <a:gd name="connsiteX158" fmla="*/ 4699509 w 8642179"/>
                <a:gd name="connsiteY158" fmla="*/ 1030969 h 3892988"/>
                <a:gd name="connsiteX159" fmla="*/ 4752350 w 8642179"/>
                <a:gd name="connsiteY159" fmla="*/ 972458 h 3892988"/>
                <a:gd name="connsiteX160" fmla="*/ 4770493 w 8642179"/>
                <a:gd name="connsiteY160" fmla="*/ 908958 h 3892988"/>
                <a:gd name="connsiteX161" fmla="*/ 4674789 w 8642179"/>
                <a:gd name="connsiteY161" fmla="*/ 779691 h 3892988"/>
                <a:gd name="connsiteX162" fmla="*/ 4578179 w 8642179"/>
                <a:gd name="connsiteY162" fmla="*/ 798287 h 3892988"/>
                <a:gd name="connsiteX163" fmla="*/ 4491093 w 8642179"/>
                <a:gd name="connsiteY163" fmla="*/ 726169 h 3892988"/>
                <a:gd name="connsiteX164" fmla="*/ 4404007 w 8642179"/>
                <a:gd name="connsiteY164" fmla="*/ 711201 h 3892988"/>
                <a:gd name="connsiteX165" fmla="*/ 4150234 w 8642179"/>
                <a:gd name="connsiteY165" fmla="*/ 725262 h 3892988"/>
                <a:gd name="connsiteX166" fmla="*/ 3823436 w 8642179"/>
                <a:gd name="connsiteY166" fmla="*/ 682173 h 3892988"/>
                <a:gd name="connsiteX167" fmla="*/ 3750864 w 8642179"/>
                <a:gd name="connsiteY167" fmla="*/ 667658 h 3892988"/>
                <a:gd name="connsiteX168" fmla="*/ 3639286 w 8642179"/>
                <a:gd name="connsiteY168" fmla="*/ 676956 h 3892988"/>
                <a:gd name="connsiteX169" fmla="*/ 3416809 w 8642179"/>
                <a:gd name="connsiteY169" fmla="*/ 686255 h 3892988"/>
                <a:gd name="connsiteX170" fmla="*/ 3329724 w 8642179"/>
                <a:gd name="connsiteY170" fmla="*/ 604839 h 3892988"/>
                <a:gd name="connsiteX171" fmla="*/ 3228350 w 8642179"/>
                <a:gd name="connsiteY171" fmla="*/ 566058 h 3892988"/>
                <a:gd name="connsiteX172" fmla="*/ 3096587 w 8642179"/>
                <a:gd name="connsiteY172" fmla="*/ 569461 h 3892988"/>
                <a:gd name="connsiteX173" fmla="*/ 2971629 w 8642179"/>
                <a:gd name="connsiteY173" fmla="*/ 535896 h 3892988"/>
                <a:gd name="connsiteX174" fmla="*/ 2836918 w 8642179"/>
                <a:gd name="connsiteY174" fmla="*/ 492580 h 3892988"/>
                <a:gd name="connsiteX175" fmla="*/ 2812425 w 8642179"/>
                <a:gd name="connsiteY175" fmla="*/ 392341 h 3892988"/>
                <a:gd name="connsiteX176" fmla="*/ 2719897 w 8642179"/>
                <a:gd name="connsiteY176" fmla="*/ 420008 h 3892988"/>
                <a:gd name="connsiteX177" fmla="*/ 2604236 w 8642179"/>
                <a:gd name="connsiteY177" fmla="*/ 333830 h 3892988"/>
                <a:gd name="connsiteX178" fmla="*/ 2483359 w 8642179"/>
                <a:gd name="connsiteY178" fmla="*/ 328387 h 3892988"/>
                <a:gd name="connsiteX179" fmla="*/ 2371554 w 8642179"/>
                <a:gd name="connsiteY179" fmla="*/ 308656 h 3892988"/>
                <a:gd name="connsiteX180" fmla="*/ 2221194 w 8642179"/>
                <a:gd name="connsiteY180" fmla="*/ 361270 h 3892988"/>
                <a:gd name="connsiteX181" fmla="*/ 2015047 w 8642179"/>
                <a:gd name="connsiteY181" fmla="*/ 418648 h 3892988"/>
                <a:gd name="connsiteX182" fmla="*/ 1631779 w 8642179"/>
                <a:gd name="connsiteY182" fmla="*/ 261258 h 3892988"/>
                <a:gd name="connsiteX183" fmla="*/ 1370522 w 8642179"/>
                <a:gd name="connsiteY183" fmla="*/ 304801 h 3892988"/>
                <a:gd name="connsiteX184" fmla="*/ 1310197 w 8642179"/>
                <a:gd name="connsiteY184" fmla="*/ 271011 h 3892988"/>
                <a:gd name="connsiteX185" fmla="*/ 1233997 w 8642179"/>
                <a:gd name="connsiteY185" fmla="*/ 199573 h 3892988"/>
                <a:gd name="connsiteX186" fmla="*/ 1108811 w 8642179"/>
                <a:gd name="connsiteY186" fmla="*/ 184832 h 3892988"/>
                <a:gd name="connsiteX187" fmla="*/ 964575 w 8642179"/>
                <a:gd name="connsiteY187" fmla="*/ 231776 h 3892988"/>
                <a:gd name="connsiteX188" fmla="*/ 1036693 w 8642179"/>
                <a:gd name="connsiteY188" fmla="*/ 304801 h 3892988"/>
                <a:gd name="connsiteX189" fmla="*/ 1051207 w 8642179"/>
                <a:gd name="connsiteY189" fmla="*/ 362858 h 3892988"/>
                <a:gd name="connsiteX190" fmla="*/ 1094750 w 8642179"/>
                <a:gd name="connsiteY190" fmla="*/ 406401 h 3892988"/>
                <a:gd name="connsiteX191" fmla="*/ 1333782 w 8642179"/>
                <a:gd name="connsiteY191" fmla="*/ 412525 h 3892988"/>
                <a:gd name="connsiteX192" fmla="*/ 1296136 w 8642179"/>
                <a:gd name="connsiteY192" fmla="*/ 541792 h 3892988"/>
                <a:gd name="connsiteX193" fmla="*/ 1220163 w 8642179"/>
                <a:gd name="connsiteY193" fmla="*/ 682626 h 3892988"/>
                <a:gd name="connsiteX194" fmla="*/ 1201339 w 8642179"/>
                <a:gd name="connsiteY194" fmla="*/ 859518 h 3892988"/>
                <a:gd name="connsiteX195" fmla="*/ 1387304 w 8642179"/>
                <a:gd name="connsiteY195" fmla="*/ 938441 h 3892988"/>
                <a:gd name="connsiteX196" fmla="*/ 1181836 w 8642179"/>
                <a:gd name="connsiteY196" fmla="*/ 957944 h 3892988"/>
                <a:gd name="connsiteX197" fmla="*/ 1367119 w 8642179"/>
                <a:gd name="connsiteY197" fmla="*/ 1058637 h 3892988"/>
                <a:gd name="connsiteX198" fmla="*/ 1292054 w 8642179"/>
                <a:gd name="connsiteY198" fmla="*/ 1169762 h 3892988"/>
                <a:gd name="connsiteX199" fmla="*/ 1392746 w 8642179"/>
                <a:gd name="connsiteY199" fmla="*/ 1360717 h 3892988"/>
                <a:gd name="connsiteX200" fmla="*/ 1640850 w 8642179"/>
                <a:gd name="connsiteY200" fmla="*/ 1314678 h 3892988"/>
                <a:gd name="connsiteX201" fmla="*/ 1795292 w 8642179"/>
                <a:gd name="connsiteY201" fmla="*/ 1363211 h 3892988"/>
                <a:gd name="connsiteX202" fmla="*/ 1897572 w 8642179"/>
                <a:gd name="connsiteY202" fmla="*/ 1250044 h 3892988"/>
                <a:gd name="connsiteX203" fmla="*/ 2009831 w 8642179"/>
                <a:gd name="connsiteY203" fmla="*/ 1268188 h 3892988"/>
                <a:gd name="connsiteX204" fmla="*/ 2074464 w 8642179"/>
                <a:gd name="connsiteY204" fmla="*/ 1364797 h 3892988"/>
                <a:gd name="connsiteX205" fmla="*/ 2127532 w 8642179"/>
                <a:gd name="connsiteY205" fmla="*/ 1436462 h 3892988"/>
                <a:gd name="connsiteX206" fmla="*/ 2366337 w 8642179"/>
                <a:gd name="connsiteY206" fmla="*/ 1450976 h 3892988"/>
                <a:gd name="connsiteX207" fmla="*/ 2476782 w 8642179"/>
                <a:gd name="connsiteY207" fmla="*/ 1346429 h 3892988"/>
                <a:gd name="connsiteX208" fmla="*/ 2606050 w 8642179"/>
                <a:gd name="connsiteY208" fmla="*/ 1394280 h 3892988"/>
                <a:gd name="connsiteX209" fmla="*/ 2733957 w 8642179"/>
                <a:gd name="connsiteY209" fmla="*/ 1372055 h 3892988"/>
                <a:gd name="connsiteX210" fmla="*/ 2642789 w 8642179"/>
                <a:gd name="connsiteY210" fmla="*/ 1597253 h 3892988"/>
                <a:gd name="connsiteX211" fmla="*/ 2662292 w 8642179"/>
                <a:gd name="connsiteY211" fmla="*/ 1800681 h 3892988"/>
                <a:gd name="connsiteX212" fmla="*/ 2552983 w 8642179"/>
                <a:gd name="connsiteY212" fmla="*/ 1949905 h 3892988"/>
                <a:gd name="connsiteX213" fmla="*/ 2417364 w 8642179"/>
                <a:gd name="connsiteY213" fmla="*/ 2245180 h 3892988"/>
                <a:gd name="connsiteX214" fmla="*/ 2254532 w 8642179"/>
                <a:gd name="connsiteY214" fmla="*/ 2423206 h 3892988"/>
                <a:gd name="connsiteX215" fmla="*/ 2043394 w 8642179"/>
                <a:gd name="connsiteY215" fmla="*/ 2418217 h 3892988"/>
                <a:gd name="connsiteX216" fmla="*/ 1937260 w 8642179"/>
                <a:gd name="connsiteY216" fmla="*/ 2398487 h 3892988"/>
                <a:gd name="connsiteX217" fmla="*/ 1898479 w 8642179"/>
                <a:gd name="connsiteY217" fmla="*/ 2322061 h 3892988"/>
                <a:gd name="connsiteX218" fmla="*/ 1646293 w 8642179"/>
                <a:gd name="connsiteY218" fmla="*/ 2312308 h 3892988"/>
                <a:gd name="connsiteX219" fmla="*/ 1520881 w 8642179"/>
                <a:gd name="connsiteY219" fmla="*/ 2389869 h 3892988"/>
                <a:gd name="connsiteX220" fmla="*/ 1370522 w 8642179"/>
                <a:gd name="connsiteY220" fmla="*/ 2351316 h 3892988"/>
                <a:gd name="connsiteX221" fmla="*/ 1326979 w 8642179"/>
                <a:gd name="connsiteY221" fmla="*/ 2322287 h 3892988"/>
                <a:gd name="connsiteX222" fmla="*/ 1167322 w 8642179"/>
                <a:gd name="connsiteY222" fmla="*/ 2235201 h 3892988"/>
                <a:gd name="connsiteX223" fmla="*/ 993150 w 8642179"/>
                <a:gd name="connsiteY223" fmla="*/ 2148116 h 3892988"/>
                <a:gd name="connsiteX224" fmla="*/ 982038 w 8642179"/>
                <a:gd name="connsiteY224" fmla="*/ 2147662 h 3892988"/>
                <a:gd name="connsiteX225" fmla="*/ 804464 w 8642179"/>
                <a:gd name="connsiteY225" fmla="*/ 2090058 h 3892988"/>
                <a:gd name="connsiteX226" fmla="*/ 659322 w 8642179"/>
                <a:gd name="connsiteY226" fmla="*/ 1973944 h 3892988"/>
                <a:gd name="connsiteX227" fmla="*/ 524611 w 8642179"/>
                <a:gd name="connsiteY227" fmla="*/ 1896837 h 3892988"/>
                <a:gd name="connsiteX228" fmla="*/ 456122 w 8642179"/>
                <a:gd name="connsiteY228" fmla="*/ 1785258 h 3892988"/>
                <a:gd name="connsiteX229" fmla="*/ 325493 w 8642179"/>
                <a:gd name="connsiteY229" fmla="*/ 1727201 h 3892988"/>
                <a:gd name="connsiteX230" fmla="*/ 145879 w 8642179"/>
                <a:gd name="connsiteY230" fmla="*/ 1760766 h 3892988"/>
                <a:gd name="connsiteX231" fmla="*/ 6179 w 8642179"/>
                <a:gd name="connsiteY231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25297 w 8642179"/>
                <a:gd name="connsiteY122" fmla="*/ 207963 h 3892988"/>
                <a:gd name="connsiteX123" fmla="*/ 7669495 w 8642179"/>
                <a:gd name="connsiteY123" fmla="*/ 116342 h 3892988"/>
                <a:gd name="connsiteX124" fmla="*/ 7523898 w 8642179"/>
                <a:gd name="connsiteY124" fmla="*/ 29256 h 3892988"/>
                <a:gd name="connsiteX125" fmla="*/ 7393950 w 8642179"/>
                <a:gd name="connsiteY125" fmla="*/ 1 h 3892988"/>
                <a:gd name="connsiteX126" fmla="*/ 7292350 w 8642179"/>
                <a:gd name="connsiteY126" fmla="*/ 29030 h 3892988"/>
                <a:gd name="connsiteX127" fmla="*/ 7248807 w 8642179"/>
                <a:gd name="connsiteY127" fmla="*/ 58058 h 3892988"/>
                <a:gd name="connsiteX128" fmla="*/ 7118179 w 8642179"/>
                <a:gd name="connsiteY128" fmla="*/ 145144 h 3892988"/>
                <a:gd name="connsiteX129" fmla="*/ 6987550 w 8642179"/>
                <a:gd name="connsiteY129" fmla="*/ 203201 h 3892988"/>
                <a:gd name="connsiteX130" fmla="*/ 6900464 w 8642179"/>
                <a:gd name="connsiteY130" fmla="*/ 246744 h 3892988"/>
                <a:gd name="connsiteX131" fmla="*/ 6856922 w 8642179"/>
                <a:gd name="connsiteY131" fmla="*/ 275773 h 3892988"/>
                <a:gd name="connsiteX132" fmla="*/ 6817235 w 8642179"/>
                <a:gd name="connsiteY132" fmla="*/ 223158 h 3892988"/>
                <a:gd name="connsiteX133" fmla="*/ 6624012 w 8642179"/>
                <a:gd name="connsiteY133" fmla="*/ 68264 h 3892988"/>
                <a:gd name="connsiteX134" fmla="*/ 6503589 w 8642179"/>
                <a:gd name="connsiteY134" fmla="*/ 43998 h 3892988"/>
                <a:gd name="connsiteX135" fmla="*/ 6359581 w 8642179"/>
                <a:gd name="connsiteY135" fmla="*/ 39008 h 3892988"/>
                <a:gd name="connsiteX136" fmla="*/ 6145722 w 8642179"/>
                <a:gd name="connsiteY136" fmla="*/ 72573 h 3892988"/>
                <a:gd name="connsiteX137" fmla="*/ 6015093 w 8642179"/>
                <a:gd name="connsiteY137" fmla="*/ 116116 h 3892988"/>
                <a:gd name="connsiteX138" fmla="*/ 5894216 w 8642179"/>
                <a:gd name="connsiteY138" fmla="*/ 184151 h 3892988"/>
                <a:gd name="connsiteX139" fmla="*/ 5812347 w 8642179"/>
                <a:gd name="connsiteY139" fmla="*/ 261712 h 3892988"/>
                <a:gd name="connsiteX140" fmla="*/ 5811893 w 8642179"/>
                <a:gd name="connsiteY140" fmla="*/ 377373 h 3892988"/>
                <a:gd name="connsiteX141" fmla="*/ 5850219 w 8642179"/>
                <a:gd name="connsiteY141" fmla="*/ 483962 h 3892988"/>
                <a:gd name="connsiteX142" fmla="*/ 5826407 w 8642179"/>
                <a:gd name="connsiteY142" fmla="*/ 711201 h 3892988"/>
                <a:gd name="connsiteX143" fmla="*/ 5782864 w 8642179"/>
                <a:gd name="connsiteY143" fmla="*/ 740230 h 3892988"/>
                <a:gd name="connsiteX144" fmla="*/ 5571047 w 8642179"/>
                <a:gd name="connsiteY144" fmla="*/ 821646 h 3892988"/>
                <a:gd name="connsiteX145" fmla="*/ 5405493 w 8642179"/>
                <a:gd name="connsiteY145" fmla="*/ 739551 h 3892988"/>
                <a:gd name="connsiteX146" fmla="*/ 5328386 w 8642179"/>
                <a:gd name="connsiteY146" fmla="*/ 831398 h 3892988"/>
                <a:gd name="connsiteX147" fmla="*/ 5452211 w 8642179"/>
                <a:gd name="connsiteY147" fmla="*/ 943430 h 3892988"/>
                <a:gd name="connsiteX148" fmla="*/ 5472394 w 8642179"/>
                <a:gd name="connsiteY148" fmla="*/ 1045483 h 3892988"/>
                <a:gd name="connsiteX149" fmla="*/ 5481920 w 8642179"/>
                <a:gd name="connsiteY149" fmla="*/ 1196749 h 3892988"/>
                <a:gd name="connsiteX150" fmla="*/ 5509814 w 8642179"/>
                <a:gd name="connsiteY150" fmla="*/ 1330553 h 3892988"/>
                <a:gd name="connsiteX151" fmla="*/ 5351291 w 8642179"/>
                <a:gd name="connsiteY151" fmla="*/ 1383394 h 3892988"/>
                <a:gd name="connsiteX152" fmla="*/ 5207736 w 8642179"/>
                <a:gd name="connsiteY152" fmla="*/ 1436236 h 3892988"/>
                <a:gd name="connsiteX153" fmla="*/ 4955550 w 8642179"/>
                <a:gd name="connsiteY153" fmla="*/ 1364344 h 3892988"/>
                <a:gd name="connsiteX154" fmla="*/ 4905885 w 8642179"/>
                <a:gd name="connsiteY154" fmla="*/ 1282475 h 3892988"/>
                <a:gd name="connsiteX155" fmla="*/ 4781379 w 8642179"/>
                <a:gd name="connsiteY155" fmla="*/ 1291773 h 3892988"/>
                <a:gd name="connsiteX156" fmla="*/ 4737836 w 8642179"/>
                <a:gd name="connsiteY156" fmla="*/ 1204687 h 3892988"/>
                <a:gd name="connsiteX157" fmla="*/ 4708807 w 8642179"/>
                <a:gd name="connsiteY157" fmla="*/ 1161144 h 3892988"/>
                <a:gd name="connsiteX158" fmla="*/ 4699509 w 8642179"/>
                <a:gd name="connsiteY158" fmla="*/ 1030969 h 3892988"/>
                <a:gd name="connsiteX159" fmla="*/ 4752350 w 8642179"/>
                <a:gd name="connsiteY159" fmla="*/ 972458 h 3892988"/>
                <a:gd name="connsiteX160" fmla="*/ 4770493 w 8642179"/>
                <a:gd name="connsiteY160" fmla="*/ 908958 h 3892988"/>
                <a:gd name="connsiteX161" fmla="*/ 4674789 w 8642179"/>
                <a:gd name="connsiteY161" fmla="*/ 779691 h 3892988"/>
                <a:gd name="connsiteX162" fmla="*/ 4578179 w 8642179"/>
                <a:gd name="connsiteY162" fmla="*/ 798287 h 3892988"/>
                <a:gd name="connsiteX163" fmla="*/ 4491093 w 8642179"/>
                <a:gd name="connsiteY163" fmla="*/ 726169 h 3892988"/>
                <a:gd name="connsiteX164" fmla="*/ 4404007 w 8642179"/>
                <a:gd name="connsiteY164" fmla="*/ 711201 h 3892988"/>
                <a:gd name="connsiteX165" fmla="*/ 4150234 w 8642179"/>
                <a:gd name="connsiteY165" fmla="*/ 725262 h 3892988"/>
                <a:gd name="connsiteX166" fmla="*/ 3823436 w 8642179"/>
                <a:gd name="connsiteY166" fmla="*/ 682173 h 3892988"/>
                <a:gd name="connsiteX167" fmla="*/ 3750864 w 8642179"/>
                <a:gd name="connsiteY167" fmla="*/ 667658 h 3892988"/>
                <a:gd name="connsiteX168" fmla="*/ 3639286 w 8642179"/>
                <a:gd name="connsiteY168" fmla="*/ 676956 h 3892988"/>
                <a:gd name="connsiteX169" fmla="*/ 3416809 w 8642179"/>
                <a:gd name="connsiteY169" fmla="*/ 686255 h 3892988"/>
                <a:gd name="connsiteX170" fmla="*/ 3329724 w 8642179"/>
                <a:gd name="connsiteY170" fmla="*/ 604839 h 3892988"/>
                <a:gd name="connsiteX171" fmla="*/ 3228350 w 8642179"/>
                <a:gd name="connsiteY171" fmla="*/ 566058 h 3892988"/>
                <a:gd name="connsiteX172" fmla="*/ 3096587 w 8642179"/>
                <a:gd name="connsiteY172" fmla="*/ 569461 h 3892988"/>
                <a:gd name="connsiteX173" fmla="*/ 2971629 w 8642179"/>
                <a:gd name="connsiteY173" fmla="*/ 535896 h 3892988"/>
                <a:gd name="connsiteX174" fmla="*/ 2836918 w 8642179"/>
                <a:gd name="connsiteY174" fmla="*/ 492580 h 3892988"/>
                <a:gd name="connsiteX175" fmla="*/ 2812425 w 8642179"/>
                <a:gd name="connsiteY175" fmla="*/ 392341 h 3892988"/>
                <a:gd name="connsiteX176" fmla="*/ 2719897 w 8642179"/>
                <a:gd name="connsiteY176" fmla="*/ 420008 h 3892988"/>
                <a:gd name="connsiteX177" fmla="*/ 2604236 w 8642179"/>
                <a:gd name="connsiteY177" fmla="*/ 333830 h 3892988"/>
                <a:gd name="connsiteX178" fmla="*/ 2483359 w 8642179"/>
                <a:gd name="connsiteY178" fmla="*/ 328387 h 3892988"/>
                <a:gd name="connsiteX179" fmla="*/ 2371554 w 8642179"/>
                <a:gd name="connsiteY179" fmla="*/ 308656 h 3892988"/>
                <a:gd name="connsiteX180" fmla="*/ 2221194 w 8642179"/>
                <a:gd name="connsiteY180" fmla="*/ 361270 h 3892988"/>
                <a:gd name="connsiteX181" fmla="*/ 2015047 w 8642179"/>
                <a:gd name="connsiteY181" fmla="*/ 418648 h 3892988"/>
                <a:gd name="connsiteX182" fmla="*/ 1631779 w 8642179"/>
                <a:gd name="connsiteY182" fmla="*/ 261258 h 3892988"/>
                <a:gd name="connsiteX183" fmla="*/ 1370522 w 8642179"/>
                <a:gd name="connsiteY183" fmla="*/ 304801 h 3892988"/>
                <a:gd name="connsiteX184" fmla="*/ 1310197 w 8642179"/>
                <a:gd name="connsiteY184" fmla="*/ 271011 h 3892988"/>
                <a:gd name="connsiteX185" fmla="*/ 1233997 w 8642179"/>
                <a:gd name="connsiteY185" fmla="*/ 199573 h 3892988"/>
                <a:gd name="connsiteX186" fmla="*/ 1108811 w 8642179"/>
                <a:gd name="connsiteY186" fmla="*/ 184832 h 3892988"/>
                <a:gd name="connsiteX187" fmla="*/ 964575 w 8642179"/>
                <a:gd name="connsiteY187" fmla="*/ 231776 h 3892988"/>
                <a:gd name="connsiteX188" fmla="*/ 1036693 w 8642179"/>
                <a:gd name="connsiteY188" fmla="*/ 304801 h 3892988"/>
                <a:gd name="connsiteX189" fmla="*/ 1051207 w 8642179"/>
                <a:gd name="connsiteY189" fmla="*/ 362858 h 3892988"/>
                <a:gd name="connsiteX190" fmla="*/ 1094750 w 8642179"/>
                <a:gd name="connsiteY190" fmla="*/ 406401 h 3892988"/>
                <a:gd name="connsiteX191" fmla="*/ 1333782 w 8642179"/>
                <a:gd name="connsiteY191" fmla="*/ 412525 h 3892988"/>
                <a:gd name="connsiteX192" fmla="*/ 1296136 w 8642179"/>
                <a:gd name="connsiteY192" fmla="*/ 541792 h 3892988"/>
                <a:gd name="connsiteX193" fmla="*/ 1220163 w 8642179"/>
                <a:gd name="connsiteY193" fmla="*/ 682626 h 3892988"/>
                <a:gd name="connsiteX194" fmla="*/ 1201339 w 8642179"/>
                <a:gd name="connsiteY194" fmla="*/ 859518 h 3892988"/>
                <a:gd name="connsiteX195" fmla="*/ 1387304 w 8642179"/>
                <a:gd name="connsiteY195" fmla="*/ 938441 h 3892988"/>
                <a:gd name="connsiteX196" fmla="*/ 1181836 w 8642179"/>
                <a:gd name="connsiteY196" fmla="*/ 957944 h 3892988"/>
                <a:gd name="connsiteX197" fmla="*/ 1367119 w 8642179"/>
                <a:gd name="connsiteY197" fmla="*/ 1058637 h 3892988"/>
                <a:gd name="connsiteX198" fmla="*/ 1292054 w 8642179"/>
                <a:gd name="connsiteY198" fmla="*/ 1169762 h 3892988"/>
                <a:gd name="connsiteX199" fmla="*/ 1392746 w 8642179"/>
                <a:gd name="connsiteY199" fmla="*/ 1360717 h 3892988"/>
                <a:gd name="connsiteX200" fmla="*/ 1640850 w 8642179"/>
                <a:gd name="connsiteY200" fmla="*/ 1314678 h 3892988"/>
                <a:gd name="connsiteX201" fmla="*/ 1795292 w 8642179"/>
                <a:gd name="connsiteY201" fmla="*/ 1363211 h 3892988"/>
                <a:gd name="connsiteX202" fmla="*/ 1897572 w 8642179"/>
                <a:gd name="connsiteY202" fmla="*/ 1250044 h 3892988"/>
                <a:gd name="connsiteX203" fmla="*/ 2009831 w 8642179"/>
                <a:gd name="connsiteY203" fmla="*/ 1268188 h 3892988"/>
                <a:gd name="connsiteX204" fmla="*/ 2074464 w 8642179"/>
                <a:gd name="connsiteY204" fmla="*/ 1364797 h 3892988"/>
                <a:gd name="connsiteX205" fmla="*/ 2127532 w 8642179"/>
                <a:gd name="connsiteY205" fmla="*/ 1436462 h 3892988"/>
                <a:gd name="connsiteX206" fmla="*/ 2366337 w 8642179"/>
                <a:gd name="connsiteY206" fmla="*/ 1450976 h 3892988"/>
                <a:gd name="connsiteX207" fmla="*/ 2476782 w 8642179"/>
                <a:gd name="connsiteY207" fmla="*/ 1346429 h 3892988"/>
                <a:gd name="connsiteX208" fmla="*/ 2606050 w 8642179"/>
                <a:gd name="connsiteY208" fmla="*/ 1394280 h 3892988"/>
                <a:gd name="connsiteX209" fmla="*/ 2733957 w 8642179"/>
                <a:gd name="connsiteY209" fmla="*/ 1372055 h 3892988"/>
                <a:gd name="connsiteX210" fmla="*/ 2642789 w 8642179"/>
                <a:gd name="connsiteY210" fmla="*/ 1597253 h 3892988"/>
                <a:gd name="connsiteX211" fmla="*/ 2662292 w 8642179"/>
                <a:gd name="connsiteY211" fmla="*/ 1800681 h 3892988"/>
                <a:gd name="connsiteX212" fmla="*/ 2552983 w 8642179"/>
                <a:gd name="connsiteY212" fmla="*/ 1949905 h 3892988"/>
                <a:gd name="connsiteX213" fmla="*/ 2417364 w 8642179"/>
                <a:gd name="connsiteY213" fmla="*/ 2245180 h 3892988"/>
                <a:gd name="connsiteX214" fmla="*/ 2254532 w 8642179"/>
                <a:gd name="connsiteY214" fmla="*/ 2423206 h 3892988"/>
                <a:gd name="connsiteX215" fmla="*/ 2043394 w 8642179"/>
                <a:gd name="connsiteY215" fmla="*/ 2418217 h 3892988"/>
                <a:gd name="connsiteX216" fmla="*/ 1937260 w 8642179"/>
                <a:gd name="connsiteY216" fmla="*/ 2398487 h 3892988"/>
                <a:gd name="connsiteX217" fmla="*/ 1898479 w 8642179"/>
                <a:gd name="connsiteY217" fmla="*/ 2322061 h 3892988"/>
                <a:gd name="connsiteX218" fmla="*/ 1646293 w 8642179"/>
                <a:gd name="connsiteY218" fmla="*/ 2312308 h 3892988"/>
                <a:gd name="connsiteX219" fmla="*/ 1520881 w 8642179"/>
                <a:gd name="connsiteY219" fmla="*/ 2389869 h 3892988"/>
                <a:gd name="connsiteX220" fmla="*/ 1370522 w 8642179"/>
                <a:gd name="connsiteY220" fmla="*/ 2351316 h 3892988"/>
                <a:gd name="connsiteX221" fmla="*/ 1326979 w 8642179"/>
                <a:gd name="connsiteY221" fmla="*/ 2322287 h 3892988"/>
                <a:gd name="connsiteX222" fmla="*/ 1167322 w 8642179"/>
                <a:gd name="connsiteY222" fmla="*/ 2235201 h 3892988"/>
                <a:gd name="connsiteX223" fmla="*/ 993150 w 8642179"/>
                <a:gd name="connsiteY223" fmla="*/ 2148116 h 3892988"/>
                <a:gd name="connsiteX224" fmla="*/ 982038 w 8642179"/>
                <a:gd name="connsiteY224" fmla="*/ 2147662 h 3892988"/>
                <a:gd name="connsiteX225" fmla="*/ 804464 w 8642179"/>
                <a:gd name="connsiteY225" fmla="*/ 2090058 h 3892988"/>
                <a:gd name="connsiteX226" fmla="*/ 659322 w 8642179"/>
                <a:gd name="connsiteY226" fmla="*/ 1973944 h 3892988"/>
                <a:gd name="connsiteX227" fmla="*/ 524611 w 8642179"/>
                <a:gd name="connsiteY227" fmla="*/ 1896837 h 3892988"/>
                <a:gd name="connsiteX228" fmla="*/ 456122 w 8642179"/>
                <a:gd name="connsiteY228" fmla="*/ 1785258 h 3892988"/>
                <a:gd name="connsiteX229" fmla="*/ 325493 w 8642179"/>
                <a:gd name="connsiteY229" fmla="*/ 1727201 h 3892988"/>
                <a:gd name="connsiteX230" fmla="*/ 145879 w 8642179"/>
                <a:gd name="connsiteY230" fmla="*/ 1760766 h 3892988"/>
                <a:gd name="connsiteX231" fmla="*/ 6179 w 8642179"/>
                <a:gd name="connsiteY231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25297 w 8642179"/>
                <a:gd name="connsiteY122" fmla="*/ 207963 h 3892988"/>
                <a:gd name="connsiteX123" fmla="*/ 7669495 w 8642179"/>
                <a:gd name="connsiteY123" fmla="*/ 116342 h 3892988"/>
                <a:gd name="connsiteX124" fmla="*/ 7523898 w 8642179"/>
                <a:gd name="connsiteY124" fmla="*/ 29256 h 3892988"/>
                <a:gd name="connsiteX125" fmla="*/ 7393950 w 8642179"/>
                <a:gd name="connsiteY125" fmla="*/ 1 h 3892988"/>
                <a:gd name="connsiteX126" fmla="*/ 7292350 w 8642179"/>
                <a:gd name="connsiteY126" fmla="*/ 29030 h 3892988"/>
                <a:gd name="connsiteX127" fmla="*/ 7248807 w 8642179"/>
                <a:gd name="connsiteY127" fmla="*/ 58058 h 3892988"/>
                <a:gd name="connsiteX128" fmla="*/ 7118179 w 8642179"/>
                <a:gd name="connsiteY128" fmla="*/ 145144 h 3892988"/>
                <a:gd name="connsiteX129" fmla="*/ 6987550 w 8642179"/>
                <a:gd name="connsiteY129" fmla="*/ 203201 h 3892988"/>
                <a:gd name="connsiteX130" fmla="*/ 6900464 w 8642179"/>
                <a:gd name="connsiteY130" fmla="*/ 246744 h 3892988"/>
                <a:gd name="connsiteX131" fmla="*/ 6856922 w 8642179"/>
                <a:gd name="connsiteY131" fmla="*/ 275773 h 3892988"/>
                <a:gd name="connsiteX132" fmla="*/ 6817235 w 8642179"/>
                <a:gd name="connsiteY132" fmla="*/ 223158 h 3892988"/>
                <a:gd name="connsiteX133" fmla="*/ 6624012 w 8642179"/>
                <a:gd name="connsiteY133" fmla="*/ 68264 h 3892988"/>
                <a:gd name="connsiteX134" fmla="*/ 6503589 w 8642179"/>
                <a:gd name="connsiteY134" fmla="*/ 43998 h 3892988"/>
                <a:gd name="connsiteX135" fmla="*/ 6359581 w 8642179"/>
                <a:gd name="connsiteY135" fmla="*/ 39008 h 3892988"/>
                <a:gd name="connsiteX136" fmla="*/ 6145722 w 8642179"/>
                <a:gd name="connsiteY136" fmla="*/ 72573 h 3892988"/>
                <a:gd name="connsiteX137" fmla="*/ 6015093 w 8642179"/>
                <a:gd name="connsiteY137" fmla="*/ 116116 h 3892988"/>
                <a:gd name="connsiteX138" fmla="*/ 5894216 w 8642179"/>
                <a:gd name="connsiteY138" fmla="*/ 184151 h 3892988"/>
                <a:gd name="connsiteX139" fmla="*/ 5812347 w 8642179"/>
                <a:gd name="connsiteY139" fmla="*/ 261712 h 3892988"/>
                <a:gd name="connsiteX140" fmla="*/ 5811893 w 8642179"/>
                <a:gd name="connsiteY140" fmla="*/ 377373 h 3892988"/>
                <a:gd name="connsiteX141" fmla="*/ 5850219 w 8642179"/>
                <a:gd name="connsiteY141" fmla="*/ 483962 h 3892988"/>
                <a:gd name="connsiteX142" fmla="*/ 5826407 w 8642179"/>
                <a:gd name="connsiteY142" fmla="*/ 711201 h 3892988"/>
                <a:gd name="connsiteX143" fmla="*/ 5782864 w 8642179"/>
                <a:gd name="connsiteY143" fmla="*/ 740230 h 3892988"/>
                <a:gd name="connsiteX144" fmla="*/ 5571047 w 8642179"/>
                <a:gd name="connsiteY144" fmla="*/ 821646 h 3892988"/>
                <a:gd name="connsiteX145" fmla="*/ 5405493 w 8642179"/>
                <a:gd name="connsiteY145" fmla="*/ 739551 h 3892988"/>
                <a:gd name="connsiteX146" fmla="*/ 5328386 w 8642179"/>
                <a:gd name="connsiteY146" fmla="*/ 831398 h 3892988"/>
                <a:gd name="connsiteX147" fmla="*/ 5452211 w 8642179"/>
                <a:gd name="connsiteY147" fmla="*/ 943430 h 3892988"/>
                <a:gd name="connsiteX148" fmla="*/ 5472394 w 8642179"/>
                <a:gd name="connsiteY148" fmla="*/ 1045483 h 3892988"/>
                <a:gd name="connsiteX149" fmla="*/ 5481920 w 8642179"/>
                <a:gd name="connsiteY149" fmla="*/ 1196749 h 3892988"/>
                <a:gd name="connsiteX150" fmla="*/ 5509814 w 8642179"/>
                <a:gd name="connsiteY150" fmla="*/ 1330553 h 3892988"/>
                <a:gd name="connsiteX151" fmla="*/ 5351291 w 8642179"/>
                <a:gd name="connsiteY151" fmla="*/ 1383394 h 3892988"/>
                <a:gd name="connsiteX152" fmla="*/ 5207736 w 8642179"/>
                <a:gd name="connsiteY152" fmla="*/ 1436236 h 3892988"/>
                <a:gd name="connsiteX153" fmla="*/ 4955550 w 8642179"/>
                <a:gd name="connsiteY153" fmla="*/ 1364344 h 3892988"/>
                <a:gd name="connsiteX154" fmla="*/ 4905885 w 8642179"/>
                <a:gd name="connsiteY154" fmla="*/ 1282475 h 3892988"/>
                <a:gd name="connsiteX155" fmla="*/ 4781379 w 8642179"/>
                <a:gd name="connsiteY155" fmla="*/ 1291773 h 3892988"/>
                <a:gd name="connsiteX156" fmla="*/ 4737836 w 8642179"/>
                <a:gd name="connsiteY156" fmla="*/ 1204687 h 3892988"/>
                <a:gd name="connsiteX157" fmla="*/ 4708807 w 8642179"/>
                <a:gd name="connsiteY157" fmla="*/ 1161144 h 3892988"/>
                <a:gd name="connsiteX158" fmla="*/ 4699509 w 8642179"/>
                <a:gd name="connsiteY158" fmla="*/ 1030969 h 3892988"/>
                <a:gd name="connsiteX159" fmla="*/ 4752350 w 8642179"/>
                <a:gd name="connsiteY159" fmla="*/ 972458 h 3892988"/>
                <a:gd name="connsiteX160" fmla="*/ 4770493 w 8642179"/>
                <a:gd name="connsiteY160" fmla="*/ 908958 h 3892988"/>
                <a:gd name="connsiteX161" fmla="*/ 4674789 w 8642179"/>
                <a:gd name="connsiteY161" fmla="*/ 779691 h 3892988"/>
                <a:gd name="connsiteX162" fmla="*/ 4578179 w 8642179"/>
                <a:gd name="connsiteY162" fmla="*/ 798287 h 3892988"/>
                <a:gd name="connsiteX163" fmla="*/ 4491093 w 8642179"/>
                <a:gd name="connsiteY163" fmla="*/ 726169 h 3892988"/>
                <a:gd name="connsiteX164" fmla="*/ 4404007 w 8642179"/>
                <a:gd name="connsiteY164" fmla="*/ 711201 h 3892988"/>
                <a:gd name="connsiteX165" fmla="*/ 4150234 w 8642179"/>
                <a:gd name="connsiteY165" fmla="*/ 725262 h 3892988"/>
                <a:gd name="connsiteX166" fmla="*/ 3823436 w 8642179"/>
                <a:gd name="connsiteY166" fmla="*/ 682173 h 3892988"/>
                <a:gd name="connsiteX167" fmla="*/ 3750864 w 8642179"/>
                <a:gd name="connsiteY167" fmla="*/ 667658 h 3892988"/>
                <a:gd name="connsiteX168" fmla="*/ 3639286 w 8642179"/>
                <a:gd name="connsiteY168" fmla="*/ 676956 h 3892988"/>
                <a:gd name="connsiteX169" fmla="*/ 3416809 w 8642179"/>
                <a:gd name="connsiteY169" fmla="*/ 686255 h 3892988"/>
                <a:gd name="connsiteX170" fmla="*/ 3329724 w 8642179"/>
                <a:gd name="connsiteY170" fmla="*/ 604839 h 3892988"/>
                <a:gd name="connsiteX171" fmla="*/ 3228350 w 8642179"/>
                <a:gd name="connsiteY171" fmla="*/ 566058 h 3892988"/>
                <a:gd name="connsiteX172" fmla="*/ 3096587 w 8642179"/>
                <a:gd name="connsiteY172" fmla="*/ 569461 h 3892988"/>
                <a:gd name="connsiteX173" fmla="*/ 2971629 w 8642179"/>
                <a:gd name="connsiteY173" fmla="*/ 535896 h 3892988"/>
                <a:gd name="connsiteX174" fmla="*/ 2836918 w 8642179"/>
                <a:gd name="connsiteY174" fmla="*/ 492580 h 3892988"/>
                <a:gd name="connsiteX175" fmla="*/ 2812425 w 8642179"/>
                <a:gd name="connsiteY175" fmla="*/ 392341 h 3892988"/>
                <a:gd name="connsiteX176" fmla="*/ 2719897 w 8642179"/>
                <a:gd name="connsiteY176" fmla="*/ 420008 h 3892988"/>
                <a:gd name="connsiteX177" fmla="*/ 2604236 w 8642179"/>
                <a:gd name="connsiteY177" fmla="*/ 333830 h 3892988"/>
                <a:gd name="connsiteX178" fmla="*/ 2483359 w 8642179"/>
                <a:gd name="connsiteY178" fmla="*/ 328387 h 3892988"/>
                <a:gd name="connsiteX179" fmla="*/ 2371554 w 8642179"/>
                <a:gd name="connsiteY179" fmla="*/ 308656 h 3892988"/>
                <a:gd name="connsiteX180" fmla="*/ 2221194 w 8642179"/>
                <a:gd name="connsiteY180" fmla="*/ 361270 h 3892988"/>
                <a:gd name="connsiteX181" fmla="*/ 2015047 w 8642179"/>
                <a:gd name="connsiteY181" fmla="*/ 418648 h 3892988"/>
                <a:gd name="connsiteX182" fmla="*/ 1631779 w 8642179"/>
                <a:gd name="connsiteY182" fmla="*/ 261258 h 3892988"/>
                <a:gd name="connsiteX183" fmla="*/ 1370522 w 8642179"/>
                <a:gd name="connsiteY183" fmla="*/ 304801 h 3892988"/>
                <a:gd name="connsiteX184" fmla="*/ 1310197 w 8642179"/>
                <a:gd name="connsiteY184" fmla="*/ 271011 h 3892988"/>
                <a:gd name="connsiteX185" fmla="*/ 1233997 w 8642179"/>
                <a:gd name="connsiteY185" fmla="*/ 199573 h 3892988"/>
                <a:gd name="connsiteX186" fmla="*/ 1108811 w 8642179"/>
                <a:gd name="connsiteY186" fmla="*/ 184832 h 3892988"/>
                <a:gd name="connsiteX187" fmla="*/ 964575 w 8642179"/>
                <a:gd name="connsiteY187" fmla="*/ 231776 h 3892988"/>
                <a:gd name="connsiteX188" fmla="*/ 1036693 w 8642179"/>
                <a:gd name="connsiteY188" fmla="*/ 304801 h 3892988"/>
                <a:gd name="connsiteX189" fmla="*/ 1051207 w 8642179"/>
                <a:gd name="connsiteY189" fmla="*/ 362858 h 3892988"/>
                <a:gd name="connsiteX190" fmla="*/ 1094750 w 8642179"/>
                <a:gd name="connsiteY190" fmla="*/ 406401 h 3892988"/>
                <a:gd name="connsiteX191" fmla="*/ 1333782 w 8642179"/>
                <a:gd name="connsiteY191" fmla="*/ 412525 h 3892988"/>
                <a:gd name="connsiteX192" fmla="*/ 1296136 w 8642179"/>
                <a:gd name="connsiteY192" fmla="*/ 541792 h 3892988"/>
                <a:gd name="connsiteX193" fmla="*/ 1220163 w 8642179"/>
                <a:gd name="connsiteY193" fmla="*/ 682626 h 3892988"/>
                <a:gd name="connsiteX194" fmla="*/ 1201339 w 8642179"/>
                <a:gd name="connsiteY194" fmla="*/ 859518 h 3892988"/>
                <a:gd name="connsiteX195" fmla="*/ 1387304 w 8642179"/>
                <a:gd name="connsiteY195" fmla="*/ 938441 h 3892988"/>
                <a:gd name="connsiteX196" fmla="*/ 1181836 w 8642179"/>
                <a:gd name="connsiteY196" fmla="*/ 957944 h 3892988"/>
                <a:gd name="connsiteX197" fmla="*/ 1367119 w 8642179"/>
                <a:gd name="connsiteY197" fmla="*/ 1058637 h 3892988"/>
                <a:gd name="connsiteX198" fmla="*/ 1292054 w 8642179"/>
                <a:gd name="connsiteY198" fmla="*/ 1169762 h 3892988"/>
                <a:gd name="connsiteX199" fmla="*/ 1392746 w 8642179"/>
                <a:gd name="connsiteY199" fmla="*/ 1360717 h 3892988"/>
                <a:gd name="connsiteX200" fmla="*/ 1640850 w 8642179"/>
                <a:gd name="connsiteY200" fmla="*/ 1314678 h 3892988"/>
                <a:gd name="connsiteX201" fmla="*/ 1795292 w 8642179"/>
                <a:gd name="connsiteY201" fmla="*/ 1363211 h 3892988"/>
                <a:gd name="connsiteX202" fmla="*/ 1897572 w 8642179"/>
                <a:gd name="connsiteY202" fmla="*/ 1250044 h 3892988"/>
                <a:gd name="connsiteX203" fmla="*/ 2009831 w 8642179"/>
                <a:gd name="connsiteY203" fmla="*/ 1268188 h 3892988"/>
                <a:gd name="connsiteX204" fmla="*/ 2074464 w 8642179"/>
                <a:gd name="connsiteY204" fmla="*/ 1364797 h 3892988"/>
                <a:gd name="connsiteX205" fmla="*/ 2127532 w 8642179"/>
                <a:gd name="connsiteY205" fmla="*/ 1436462 h 3892988"/>
                <a:gd name="connsiteX206" fmla="*/ 2366337 w 8642179"/>
                <a:gd name="connsiteY206" fmla="*/ 1450976 h 3892988"/>
                <a:gd name="connsiteX207" fmla="*/ 2476782 w 8642179"/>
                <a:gd name="connsiteY207" fmla="*/ 1346429 h 3892988"/>
                <a:gd name="connsiteX208" fmla="*/ 2606050 w 8642179"/>
                <a:gd name="connsiteY208" fmla="*/ 1394280 h 3892988"/>
                <a:gd name="connsiteX209" fmla="*/ 2733957 w 8642179"/>
                <a:gd name="connsiteY209" fmla="*/ 1372055 h 3892988"/>
                <a:gd name="connsiteX210" fmla="*/ 2642789 w 8642179"/>
                <a:gd name="connsiteY210" fmla="*/ 1597253 h 3892988"/>
                <a:gd name="connsiteX211" fmla="*/ 2662292 w 8642179"/>
                <a:gd name="connsiteY211" fmla="*/ 1800681 h 3892988"/>
                <a:gd name="connsiteX212" fmla="*/ 2552983 w 8642179"/>
                <a:gd name="connsiteY212" fmla="*/ 1949905 h 3892988"/>
                <a:gd name="connsiteX213" fmla="*/ 2417364 w 8642179"/>
                <a:gd name="connsiteY213" fmla="*/ 2245180 h 3892988"/>
                <a:gd name="connsiteX214" fmla="*/ 2254532 w 8642179"/>
                <a:gd name="connsiteY214" fmla="*/ 2423206 h 3892988"/>
                <a:gd name="connsiteX215" fmla="*/ 2043394 w 8642179"/>
                <a:gd name="connsiteY215" fmla="*/ 2418217 h 3892988"/>
                <a:gd name="connsiteX216" fmla="*/ 1937260 w 8642179"/>
                <a:gd name="connsiteY216" fmla="*/ 2398487 h 3892988"/>
                <a:gd name="connsiteX217" fmla="*/ 1898479 w 8642179"/>
                <a:gd name="connsiteY217" fmla="*/ 2322061 h 3892988"/>
                <a:gd name="connsiteX218" fmla="*/ 1646293 w 8642179"/>
                <a:gd name="connsiteY218" fmla="*/ 2312308 h 3892988"/>
                <a:gd name="connsiteX219" fmla="*/ 1520881 w 8642179"/>
                <a:gd name="connsiteY219" fmla="*/ 2389869 h 3892988"/>
                <a:gd name="connsiteX220" fmla="*/ 1370522 w 8642179"/>
                <a:gd name="connsiteY220" fmla="*/ 2351316 h 3892988"/>
                <a:gd name="connsiteX221" fmla="*/ 1326979 w 8642179"/>
                <a:gd name="connsiteY221" fmla="*/ 2322287 h 3892988"/>
                <a:gd name="connsiteX222" fmla="*/ 1167322 w 8642179"/>
                <a:gd name="connsiteY222" fmla="*/ 2235201 h 3892988"/>
                <a:gd name="connsiteX223" fmla="*/ 993150 w 8642179"/>
                <a:gd name="connsiteY223" fmla="*/ 2148116 h 3892988"/>
                <a:gd name="connsiteX224" fmla="*/ 982038 w 8642179"/>
                <a:gd name="connsiteY224" fmla="*/ 2147662 h 3892988"/>
                <a:gd name="connsiteX225" fmla="*/ 804464 w 8642179"/>
                <a:gd name="connsiteY225" fmla="*/ 2090058 h 3892988"/>
                <a:gd name="connsiteX226" fmla="*/ 659322 w 8642179"/>
                <a:gd name="connsiteY226" fmla="*/ 1973944 h 3892988"/>
                <a:gd name="connsiteX227" fmla="*/ 524611 w 8642179"/>
                <a:gd name="connsiteY227" fmla="*/ 1896837 h 3892988"/>
                <a:gd name="connsiteX228" fmla="*/ 456122 w 8642179"/>
                <a:gd name="connsiteY228" fmla="*/ 1785258 h 3892988"/>
                <a:gd name="connsiteX229" fmla="*/ 325493 w 8642179"/>
                <a:gd name="connsiteY229" fmla="*/ 1727201 h 3892988"/>
                <a:gd name="connsiteX230" fmla="*/ 145879 w 8642179"/>
                <a:gd name="connsiteY230" fmla="*/ 1760766 h 3892988"/>
                <a:gd name="connsiteX231" fmla="*/ 6179 w 8642179"/>
                <a:gd name="connsiteY231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916464 w 8642179"/>
                <a:gd name="connsiteY121" fmla="*/ 188687 h 3892988"/>
                <a:gd name="connsiteX122" fmla="*/ 7825297 w 8642179"/>
                <a:gd name="connsiteY122" fmla="*/ 207963 h 3892988"/>
                <a:gd name="connsiteX123" fmla="*/ 7669495 w 8642179"/>
                <a:gd name="connsiteY123" fmla="*/ 116342 h 3892988"/>
                <a:gd name="connsiteX124" fmla="*/ 7523898 w 8642179"/>
                <a:gd name="connsiteY124" fmla="*/ 29256 h 3892988"/>
                <a:gd name="connsiteX125" fmla="*/ 7393950 w 8642179"/>
                <a:gd name="connsiteY125" fmla="*/ 1 h 3892988"/>
                <a:gd name="connsiteX126" fmla="*/ 7292350 w 8642179"/>
                <a:gd name="connsiteY126" fmla="*/ 29030 h 3892988"/>
                <a:gd name="connsiteX127" fmla="*/ 7248807 w 8642179"/>
                <a:gd name="connsiteY127" fmla="*/ 58058 h 3892988"/>
                <a:gd name="connsiteX128" fmla="*/ 7118179 w 8642179"/>
                <a:gd name="connsiteY128" fmla="*/ 145144 h 3892988"/>
                <a:gd name="connsiteX129" fmla="*/ 6987550 w 8642179"/>
                <a:gd name="connsiteY129" fmla="*/ 203201 h 3892988"/>
                <a:gd name="connsiteX130" fmla="*/ 6900464 w 8642179"/>
                <a:gd name="connsiteY130" fmla="*/ 246744 h 3892988"/>
                <a:gd name="connsiteX131" fmla="*/ 6856922 w 8642179"/>
                <a:gd name="connsiteY131" fmla="*/ 275773 h 3892988"/>
                <a:gd name="connsiteX132" fmla="*/ 6817235 w 8642179"/>
                <a:gd name="connsiteY132" fmla="*/ 223158 h 3892988"/>
                <a:gd name="connsiteX133" fmla="*/ 6624012 w 8642179"/>
                <a:gd name="connsiteY133" fmla="*/ 68264 h 3892988"/>
                <a:gd name="connsiteX134" fmla="*/ 6503589 w 8642179"/>
                <a:gd name="connsiteY134" fmla="*/ 43998 h 3892988"/>
                <a:gd name="connsiteX135" fmla="*/ 6359581 w 8642179"/>
                <a:gd name="connsiteY135" fmla="*/ 39008 h 3892988"/>
                <a:gd name="connsiteX136" fmla="*/ 6145722 w 8642179"/>
                <a:gd name="connsiteY136" fmla="*/ 72573 h 3892988"/>
                <a:gd name="connsiteX137" fmla="*/ 6015093 w 8642179"/>
                <a:gd name="connsiteY137" fmla="*/ 116116 h 3892988"/>
                <a:gd name="connsiteX138" fmla="*/ 5894216 w 8642179"/>
                <a:gd name="connsiteY138" fmla="*/ 184151 h 3892988"/>
                <a:gd name="connsiteX139" fmla="*/ 5812347 w 8642179"/>
                <a:gd name="connsiteY139" fmla="*/ 261712 h 3892988"/>
                <a:gd name="connsiteX140" fmla="*/ 5811893 w 8642179"/>
                <a:gd name="connsiteY140" fmla="*/ 377373 h 3892988"/>
                <a:gd name="connsiteX141" fmla="*/ 5850219 w 8642179"/>
                <a:gd name="connsiteY141" fmla="*/ 483962 h 3892988"/>
                <a:gd name="connsiteX142" fmla="*/ 5826407 w 8642179"/>
                <a:gd name="connsiteY142" fmla="*/ 711201 h 3892988"/>
                <a:gd name="connsiteX143" fmla="*/ 5782864 w 8642179"/>
                <a:gd name="connsiteY143" fmla="*/ 740230 h 3892988"/>
                <a:gd name="connsiteX144" fmla="*/ 5571047 w 8642179"/>
                <a:gd name="connsiteY144" fmla="*/ 821646 h 3892988"/>
                <a:gd name="connsiteX145" fmla="*/ 5405493 w 8642179"/>
                <a:gd name="connsiteY145" fmla="*/ 739551 h 3892988"/>
                <a:gd name="connsiteX146" fmla="*/ 5328386 w 8642179"/>
                <a:gd name="connsiteY146" fmla="*/ 831398 h 3892988"/>
                <a:gd name="connsiteX147" fmla="*/ 5452211 w 8642179"/>
                <a:gd name="connsiteY147" fmla="*/ 943430 h 3892988"/>
                <a:gd name="connsiteX148" fmla="*/ 5472394 w 8642179"/>
                <a:gd name="connsiteY148" fmla="*/ 1045483 h 3892988"/>
                <a:gd name="connsiteX149" fmla="*/ 5481920 w 8642179"/>
                <a:gd name="connsiteY149" fmla="*/ 1196749 h 3892988"/>
                <a:gd name="connsiteX150" fmla="*/ 5509814 w 8642179"/>
                <a:gd name="connsiteY150" fmla="*/ 1330553 h 3892988"/>
                <a:gd name="connsiteX151" fmla="*/ 5351291 w 8642179"/>
                <a:gd name="connsiteY151" fmla="*/ 1383394 h 3892988"/>
                <a:gd name="connsiteX152" fmla="*/ 5207736 w 8642179"/>
                <a:gd name="connsiteY152" fmla="*/ 1436236 h 3892988"/>
                <a:gd name="connsiteX153" fmla="*/ 4955550 w 8642179"/>
                <a:gd name="connsiteY153" fmla="*/ 1364344 h 3892988"/>
                <a:gd name="connsiteX154" fmla="*/ 4905885 w 8642179"/>
                <a:gd name="connsiteY154" fmla="*/ 1282475 h 3892988"/>
                <a:gd name="connsiteX155" fmla="*/ 4781379 w 8642179"/>
                <a:gd name="connsiteY155" fmla="*/ 1291773 h 3892988"/>
                <a:gd name="connsiteX156" fmla="*/ 4737836 w 8642179"/>
                <a:gd name="connsiteY156" fmla="*/ 1204687 h 3892988"/>
                <a:gd name="connsiteX157" fmla="*/ 4708807 w 8642179"/>
                <a:gd name="connsiteY157" fmla="*/ 1161144 h 3892988"/>
                <a:gd name="connsiteX158" fmla="*/ 4699509 w 8642179"/>
                <a:gd name="connsiteY158" fmla="*/ 1030969 h 3892988"/>
                <a:gd name="connsiteX159" fmla="*/ 4752350 w 8642179"/>
                <a:gd name="connsiteY159" fmla="*/ 972458 h 3892988"/>
                <a:gd name="connsiteX160" fmla="*/ 4770493 w 8642179"/>
                <a:gd name="connsiteY160" fmla="*/ 908958 h 3892988"/>
                <a:gd name="connsiteX161" fmla="*/ 4674789 w 8642179"/>
                <a:gd name="connsiteY161" fmla="*/ 779691 h 3892988"/>
                <a:gd name="connsiteX162" fmla="*/ 4578179 w 8642179"/>
                <a:gd name="connsiteY162" fmla="*/ 798287 h 3892988"/>
                <a:gd name="connsiteX163" fmla="*/ 4491093 w 8642179"/>
                <a:gd name="connsiteY163" fmla="*/ 726169 h 3892988"/>
                <a:gd name="connsiteX164" fmla="*/ 4404007 w 8642179"/>
                <a:gd name="connsiteY164" fmla="*/ 711201 h 3892988"/>
                <a:gd name="connsiteX165" fmla="*/ 4150234 w 8642179"/>
                <a:gd name="connsiteY165" fmla="*/ 725262 h 3892988"/>
                <a:gd name="connsiteX166" fmla="*/ 3823436 w 8642179"/>
                <a:gd name="connsiteY166" fmla="*/ 682173 h 3892988"/>
                <a:gd name="connsiteX167" fmla="*/ 3750864 w 8642179"/>
                <a:gd name="connsiteY167" fmla="*/ 667658 h 3892988"/>
                <a:gd name="connsiteX168" fmla="*/ 3639286 w 8642179"/>
                <a:gd name="connsiteY168" fmla="*/ 676956 h 3892988"/>
                <a:gd name="connsiteX169" fmla="*/ 3416809 w 8642179"/>
                <a:gd name="connsiteY169" fmla="*/ 686255 h 3892988"/>
                <a:gd name="connsiteX170" fmla="*/ 3329724 w 8642179"/>
                <a:gd name="connsiteY170" fmla="*/ 604839 h 3892988"/>
                <a:gd name="connsiteX171" fmla="*/ 3228350 w 8642179"/>
                <a:gd name="connsiteY171" fmla="*/ 566058 h 3892988"/>
                <a:gd name="connsiteX172" fmla="*/ 3096587 w 8642179"/>
                <a:gd name="connsiteY172" fmla="*/ 569461 h 3892988"/>
                <a:gd name="connsiteX173" fmla="*/ 2971629 w 8642179"/>
                <a:gd name="connsiteY173" fmla="*/ 535896 h 3892988"/>
                <a:gd name="connsiteX174" fmla="*/ 2836918 w 8642179"/>
                <a:gd name="connsiteY174" fmla="*/ 492580 h 3892988"/>
                <a:gd name="connsiteX175" fmla="*/ 2812425 w 8642179"/>
                <a:gd name="connsiteY175" fmla="*/ 392341 h 3892988"/>
                <a:gd name="connsiteX176" fmla="*/ 2719897 w 8642179"/>
                <a:gd name="connsiteY176" fmla="*/ 420008 h 3892988"/>
                <a:gd name="connsiteX177" fmla="*/ 2604236 w 8642179"/>
                <a:gd name="connsiteY177" fmla="*/ 333830 h 3892988"/>
                <a:gd name="connsiteX178" fmla="*/ 2483359 w 8642179"/>
                <a:gd name="connsiteY178" fmla="*/ 328387 h 3892988"/>
                <a:gd name="connsiteX179" fmla="*/ 2371554 w 8642179"/>
                <a:gd name="connsiteY179" fmla="*/ 308656 h 3892988"/>
                <a:gd name="connsiteX180" fmla="*/ 2221194 w 8642179"/>
                <a:gd name="connsiteY180" fmla="*/ 361270 h 3892988"/>
                <a:gd name="connsiteX181" fmla="*/ 2015047 w 8642179"/>
                <a:gd name="connsiteY181" fmla="*/ 418648 h 3892988"/>
                <a:gd name="connsiteX182" fmla="*/ 1631779 w 8642179"/>
                <a:gd name="connsiteY182" fmla="*/ 261258 h 3892988"/>
                <a:gd name="connsiteX183" fmla="*/ 1370522 w 8642179"/>
                <a:gd name="connsiteY183" fmla="*/ 304801 h 3892988"/>
                <a:gd name="connsiteX184" fmla="*/ 1310197 w 8642179"/>
                <a:gd name="connsiteY184" fmla="*/ 271011 h 3892988"/>
                <a:gd name="connsiteX185" fmla="*/ 1233997 w 8642179"/>
                <a:gd name="connsiteY185" fmla="*/ 199573 h 3892988"/>
                <a:gd name="connsiteX186" fmla="*/ 1108811 w 8642179"/>
                <a:gd name="connsiteY186" fmla="*/ 184832 h 3892988"/>
                <a:gd name="connsiteX187" fmla="*/ 964575 w 8642179"/>
                <a:gd name="connsiteY187" fmla="*/ 231776 h 3892988"/>
                <a:gd name="connsiteX188" fmla="*/ 1036693 w 8642179"/>
                <a:gd name="connsiteY188" fmla="*/ 304801 h 3892988"/>
                <a:gd name="connsiteX189" fmla="*/ 1051207 w 8642179"/>
                <a:gd name="connsiteY189" fmla="*/ 362858 h 3892988"/>
                <a:gd name="connsiteX190" fmla="*/ 1094750 w 8642179"/>
                <a:gd name="connsiteY190" fmla="*/ 406401 h 3892988"/>
                <a:gd name="connsiteX191" fmla="*/ 1333782 w 8642179"/>
                <a:gd name="connsiteY191" fmla="*/ 412525 h 3892988"/>
                <a:gd name="connsiteX192" fmla="*/ 1296136 w 8642179"/>
                <a:gd name="connsiteY192" fmla="*/ 541792 h 3892988"/>
                <a:gd name="connsiteX193" fmla="*/ 1220163 w 8642179"/>
                <a:gd name="connsiteY193" fmla="*/ 682626 h 3892988"/>
                <a:gd name="connsiteX194" fmla="*/ 1201339 w 8642179"/>
                <a:gd name="connsiteY194" fmla="*/ 859518 h 3892988"/>
                <a:gd name="connsiteX195" fmla="*/ 1387304 w 8642179"/>
                <a:gd name="connsiteY195" fmla="*/ 938441 h 3892988"/>
                <a:gd name="connsiteX196" fmla="*/ 1181836 w 8642179"/>
                <a:gd name="connsiteY196" fmla="*/ 957944 h 3892988"/>
                <a:gd name="connsiteX197" fmla="*/ 1367119 w 8642179"/>
                <a:gd name="connsiteY197" fmla="*/ 1058637 h 3892988"/>
                <a:gd name="connsiteX198" fmla="*/ 1292054 w 8642179"/>
                <a:gd name="connsiteY198" fmla="*/ 1169762 h 3892988"/>
                <a:gd name="connsiteX199" fmla="*/ 1392746 w 8642179"/>
                <a:gd name="connsiteY199" fmla="*/ 1360717 h 3892988"/>
                <a:gd name="connsiteX200" fmla="*/ 1640850 w 8642179"/>
                <a:gd name="connsiteY200" fmla="*/ 1314678 h 3892988"/>
                <a:gd name="connsiteX201" fmla="*/ 1795292 w 8642179"/>
                <a:gd name="connsiteY201" fmla="*/ 1363211 h 3892988"/>
                <a:gd name="connsiteX202" fmla="*/ 1897572 w 8642179"/>
                <a:gd name="connsiteY202" fmla="*/ 1250044 h 3892988"/>
                <a:gd name="connsiteX203" fmla="*/ 2009831 w 8642179"/>
                <a:gd name="connsiteY203" fmla="*/ 1268188 h 3892988"/>
                <a:gd name="connsiteX204" fmla="*/ 2074464 w 8642179"/>
                <a:gd name="connsiteY204" fmla="*/ 1364797 h 3892988"/>
                <a:gd name="connsiteX205" fmla="*/ 2127532 w 8642179"/>
                <a:gd name="connsiteY205" fmla="*/ 1436462 h 3892988"/>
                <a:gd name="connsiteX206" fmla="*/ 2366337 w 8642179"/>
                <a:gd name="connsiteY206" fmla="*/ 1450976 h 3892988"/>
                <a:gd name="connsiteX207" fmla="*/ 2476782 w 8642179"/>
                <a:gd name="connsiteY207" fmla="*/ 1346429 h 3892988"/>
                <a:gd name="connsiteX208" fmla="*/ 2606050 w 8642179"/>
                <a:gd name="connsiteY208" fmla="*/ 1394280 h 3892988"/>
                <a:gd name="connsiteX209" fmla="*/ 2733957 w 8642179"/>
                <a:gd name="connsiteY209" fmla="*/ 1372055 h 3892988"/>
                <a:gd name="connsiteX210" fmla="*/ 2642789 w 8642179"/>
                <a:gd name="connsiteY210" fmla="*/ 1597253 h 3892988"/>
                <a:gd name="connsiteX211" fmla="*/ 2662292 w 8642179"/>
                <a:gd name="connsiteY211" fmla="*/ 1800681 h 3892988"/>
                <a:gd name="connsiteX212" fmla="*/ 2552983 w 8642179"/>
                <a:gd name="connsiteY212" fmla="*/ 1949905 h 3892988"/>
                <a:gd name="connsiteX213" fmla="*/ 2417364 w 8642179"/>
                <a:gd name="connsiteY213" fmla="*/ 2245180 h 3892988"/>
                <a:gd name="connsiteX214" fmla="*/ 2254532 w 8642179"/>
                <a:gd name="connsiteY214" fmla="*/ 2423206 h 3892988"/>
                <a:gd name="connsiteX215" fmla="*/ 2043394 w 8642179"/>
                <a:gd name="connsiteY215" fmla="*/ 2418217 h 3892988"/>
                <a:gd name="connsiteX216" fmla="*/ 1937260 w 8642179"/>
                <a:gd name="connsiteY216" fmla="*/ 2398487 h 3892988"/>
                <a:gd name="connsiteX217" fmla="*/ 1898479 w 8642179"/>
                <a:gd name="connsiteY217" fmla="*/ 2322061 h 3892988"/>
                <a:gd name="connsiteX218" fmla="*/ 1646293 w 8642179"/>
                <a:gd name="connsiteY218" fmla="*/ 2312308 h 3892988"/>
                <a:gd name="connsiteX219" fmla="*/ 1520881 w 8642179"/>
                <a:gd name="connsiteY219" fmla="*/ 2389869 h 3892988"/>
                <a:gd name="connsiteX220" fmla="*/ 1370522 w 8642179"/>
                <a:gd name="connsiteY220" fmla="*/ 2351316 h 3892988"/>
                <a:gd name="connsiteX221" fmla="*/ 1326979 w 8642179"/>
                <a:gd name="connsiteY221" fmla="*/ 2322287 h 3892988"/>
                <a:gd name="connsiteX222" fmla="*/ 1167322 w 8642179"/>
                <a:gd name="connsiteY222" fmla="*/ 2235201 h 3892988"/>
                <a:gd name="connsiteX223" fmla="*/ 993150 w 8642179"/>
                <a:gd name="connsiteY223" fmla="*/ 2148116 h 3892988"/>
                <a:gd name="connsiteX224" fmla="*/ 982038 w 8642179"/>
                <a:gd name="connsiteY224" fmla="*/ 2147662 h 3892988"/>
                <a:gd name="connsiteX225" fmla="*/ 804464 w 8642179"/>
                <a:gd name="connsiteY225" fmla="*/ 2090058 h 3892988"/>
                <a:gd name="connsiteX226" fmla="*/ 659322 w 8642179"/>
                <a:gd name="connsiteY226" fmla="*/ 1973944 h 3892988"/>
                <a:gd name="connsiteX227" fmla="*/ 524611 w 8642179"/>
                <a:gd name="connsiteY227" fmla="*/ 1896837 h 3892988"/>
                <a:gd name="connsiteX228" fmla="*/ 456122 w 8642179"/>
                <a:gd name="connsiteY228" fmla="*/ 1785258 h 3892988"/>
                <a:gd name="connsiteX229" fmla="*/ 325493 w 8642179"/>
                <a:gd name="connsiteY229" fmla="*/ 1727201 h 3892988"/>
                <a:gd name="connsiteX230" fmla="*/ 145879 w 8642179"/>
                <a:gd name="connsiteY230" fmla="*/ 1760766 h 3892988"/>
                <a:gd name="connsiteX231" fmla="*/ 6179 w 8642179"/>
                <a:gd name="connsiteY231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825297 w 8642179"/>
                <a:gd name="connsiteY121" fmla="*/ 207963 h 3892988"/>
                <a:gd name="connsiteX122" fmla="*/ 7669495 w 8642179"/>
                <a:gd name="connsiteY122" fmla="*/ 116342 h 3892988"/>
                <a:gd name="connsiteX123" fmla="*/ 7523898 w 8642179"/>
                <a:gd name="connsiteY123" fmla="*/ 29256 h 3892988"/>
                <a:gd name="connsiteX124" fmla="*/ 7393950 w 8642179"/>
                <a:gd name="connsiteY124" fmla="*/ 1 h 3892988"/>
                <a:gd name="connsiteX125" fmla="*/ 7292350 w 8642179"/>
                <a:gd name="connsiteY125" fmla="*/ 29030 h 3892988"/>
                <a:gd name="connsiteX126" fmla="*/ 7248807 w 8642179"/>
                <a:gd name="connsiteY126" fmla="*/ 58058 h 3892988"/>
                <a:gd name="connsiteX127" fmla="*/ 7118179 w 8642179"/>
                <a:gd name="connsiteY127" fmla="*/ 145144 h 3892988"/>
                <a:gd name="connsiteX128" fmla="*/ 6987550 w 8642179"/>
                <a:gd name="connsiteY128" fmla="*/ 203201 h 3892988"/>
                <a:gd name="connsiteX129" fmla="*/ 6900464 w 8642179"/>
                <a:gd name="connsiteY129" fmla="*/ 246744 h 3892988"/>
                <a:gd name="connsiteX130" fmla="*/ 6856922 w 8642179"/>
                <a:gd name="connsiteY130" fmla="*/ 275773 h 3892988"/>
                <a:gd name="connsiteX131" fmla="*/ 6817235 w 8642179"/>
                <a:gd name="connsiteY131" fmla="*/ 223158 h 3892988"/>
                <a:gd name="connsiteX132" fmla="*/ 6624012 w 8642179"/>
                <a:gd name="connsiteY132" fmla="*/ 68264 h 3892988"/>
                <a:gd name="connsiteX133" fmla="*/ 6503589 w 8642179"/>
                <a:gd name="connsiteY133" fmla="*/ 43998 h 3892988"/>
                <a:gd name="connsiteX134" fmla="*/ 6359581 w 8642179"/>
                <a:gd name="connsiteY134" fmla="*/ 39008 h 3892988"/>
                <a:gd name="connsiteX135" fmla="*/ 6145722 w 8642179"/>
                <a:gd name="connsiteY135" fmla="*/ 72573 h 3892988"/>
                <a:gd name="connsiteX136" fmla="*/ 6015093 w 8642179"/>
                <a:gd name="connsiteY136" fmla="*/ 116116 h 3892988"/>
                <a:gd name="connsiteX137" fmla="*/ 5894216 w 8642179"/>
                <a:gd name="connsiteY137" fmla="*/ 184151 h 3892988"/>
                <a:gd name="connsiteX138" fmla="*/ 5812347 w 8642179"/>
                <a:gd name="connsiteY138" fmla="*/ 261712 h 3892988"/>
                <a:gd name="connsiteX139" fmla="*/ 5811893 w 8642179"/>
                <a:gd name="connsiteY139" fmla="*/ 377373 h 3892988"/>
                <a:gd name="connsiteX140" fmla="*/ 5850219 w 8642179"/>
                <a:gd name="connsiteY140" fmla="*/ 483962 h 3892988"/>
                <a:gd name="connsiteX141" fmla="*/ 5826407 w 8642179"/>
                <a:gd name="connsiteY141" fmla="*/ 711201 h 3892988"/>
                <a:gd name="connsiteX142" fmla="*/ 5782864 w 8642179"/>
                <a:gd name="connsiteY142" fmla="*/ 740230 h 3892988"/>
                <a:gd name="connsiteX143" fmla="*/ 5571047 w 8642179"/>
                <a:gd name="connsiteY143" fmla="*/ 821646 h 3892988"/>
                <a:gd name="connsiteX144" fmla="*/ 5405493 w 8642179"/>
                <a:gd name="connsiteY144" fmla="*/ 739551 h 3892988"/>
                <a:gd name="connsiteX145" fmla="*/ 5328386 w 8642179"/>
                <a:gd name="connsiteY145" fmla="*/ 831398 h 3892988"/>
                <a:gd name="connsiteX146" fmla="*/ 5452211 w 8642179"/>
                <a:gd name="connsiteY146" fmla="*/ 943430 h 3892988"/>
                <a:gd name="connsiteX147" fmla="*/ 5472394 w 8642179"/>
                <a:gd name="connsiteY147" fmla="*/ 1045483 h 3892988"/>
                <a:gd name="connsiteX148" fmla="*/ 5481920 w 8642179"/>
                <a:gd name="connsiteY148" fmla="*/ 1196749 h 3892988"/>
                <a:gd name="connsiteX149" fmla="*/ 5509814 w 8642179"/>
                <a:gd name="connsiteY149" fmla="*/ 1330553 h 3892988"/>
                <a:gd name="connsiteX150" fmla="*/ 5351291 w 8642179"/>
                <a:gd name="connsiteY150" fmla="*/ 1383394 h 3892988"/>
                <a:gd name="connsiteX151" fmla="*/ 5207736 w 8642179"/>
                <a:gd name="connsiteY151" fmla="*/ 1436236 h 3892988"/>
                <a:gd name="connsiteX152" fmla="*/ 4955550 w 8642179"/>
                <a:gd name="connsiteY152" fmla="*/ 1364344 h 3892988"/>
                <a:gd name="connsiteX153" fmla="*/ 4905885 w 8642179"/>
                <a:gd name="connsiteY153" fmla="*/ 1282475 h 3892988"/>
                <a:gd name="connsiteX154" fmla="*/ 4781379 w 8642179"/>
                <a:gd name="connsiteY154" fmla="*/ 1291773 h 3892988"/>
                <a:gd name="connsiteX155" fmla="*/ 4737836 w 8642179"/>
                <a:gd name="connsiteY155" fmla="*/ 1204687 h 3892988"/>
                <a:gd name="connsiteX156" fmla="*/ 4708807 w 8642179"/>
                <a:gd name="connsiteY156" fmla="*/ 1161144 h 3892988"/>
                <a:gd name="connsiteX157" fmla="*/ 4699509 w 8642179"/>
                <a:gd name="connsiteY157" fmla="*/ 1030969 h 3892988"/>
                <a:gd name="connsiteX158" fmla="*/ 4752350 w 8642179"/>
                <a:gd name="connsiteY158" fmla="*/ 972458 h 3892988"/>
                <a:gd name="connsiteX159" fmla="*/ 4770493 w 8642179"/>
                <a:gd name="connsiteY159" fmla="*/ 908958 h 3892988"/>
                <a:gd name="connsiteX160" fmla="*/ 4674789 w 8642179"/>
                <a:gd name="connsiteY160" fmla="*/ 779691 h 3892988"/>
                <a:gd name="connsiteX161" fmla="*/ 4578179 w 8642179"/>
                <a:gd name="connsiteY161" fmla="*/ 798287 h 3892988"/>
                <a:gd name="connsiteX162" fmla="*/ 4491093 w 8642179"/>
                <a:gd name="connsiteY162" fmla="*/ 726169 h 3892988"/>
                <a:gd name="connsiteX163" fmla="*/ 4404007 w 8642179"/>
                <a:gd name="connsiteY163" fmla="*/ 711201 h 3892988"/>
                <a:gd name="connsiteX164" fmla="*/ 4150234 w 8642179"/>
                <a:gd name="connsiteY164" fmla="*/ 725262 h 3892988"/>
                <a:gd name="connsiteX165" fmla="*/ 3823436 w 8642179"/>
                <a:gd name="connsiteY165" fmla="*/ 682173 h 3892988"/>
                <a:gd name="connsiteX166" fmla="*/ 3750864 w 8642179"/>
                <a:gd name="connsiteY166" fmla="*/ 667658 h 3892988"/>
                <a:gd name="connsiteX167" fmla="*/ 3639286 w 8642179"/>
                <a:gd name="connsiteY167" fmla="*/ 676956 h 3892988"/>
                <a:gd name="connsiteX168" fmla="*/ 3416809 w 8642179"/>
                <a:gd name="connsiteY168" fmla="*/ 686255 h 3892988"/>
                <a:gd name="connsiteX169" fmla="*/ 3329724 w 8642179"/>
                <a:gd name="connsiteY169" fmla="*/ 604839 h 3892988"/>
                <a:gd name="connsiteX170" fmla="*/ 3228350 w 8642179"/>
                <a:gd name="connsiteY170" fmla="*/ 566058 h 3892988"/>
                <a:gd name="connsiteX171" fmla="*/ 3096587 w 8642179"/>
                <a:gd name="connsiteY171" fmla="*/ 569461 h 3892988"/>
                <a:gd name="connsiteX172" fmla="*/ 2971629 w 8642179"/>
                <a:gd name="connsiteY172" fmla="*/ 535896 h 3892988"/>
                <a:gd name="connsiteX173" fmla="*/ 2836918 w 8642179"/>
                <a:gd name="connsiteY173" fmla="*/ 492580 h 3892988"/>
                <a:gd name="connsiteX174" fmla="*/ 2812425 w 8642179"/>
                <a:gd name="connsiteY174" fmla="*/ 392341 h 3892988"/>
                <a:gd name="connsiteX175" fmla="*/ 2719897 w 8642179"/>
                <a:gd name="connsiteY175" fmla="*/ 420008 h 3892988"/>
                <a:gd name="connsiteX176" fmla="*/ 2604236 w 8642179"/>
                <a:gd name="connsiteY176" fmla="*/ 333830 h 3892988"/>
                <a:gd name="connsiteX177" fmla="*/ 2483359 w 8642179"/>
                <a:gd name="connsiteY177" fmla="*/ 328387 h 3892988"/>
                <a:gd name="connsiteX178" fmla="*/ 2371554 w 8642179"/>
                <a:gd name="connsiteY178" fmla="*/ 308656 h 3892988"/>
                <a:gd name="connsiteX179" fmla="*/ 2221194 w 8642179"/>
                <a:gd name="connsiteY179" fmla="*/ 361270 h 3892988"/>
                <a:gd name="connsiteX180" fmla="*/ 2015047 w 8642179"/>
                <a:gd name="connsiteY180" fmla="*/ 418648 h 3892988"/>
                <a:gd name="connsiteX181" fmla="*/ 1631779 w 8642179"/>
                <a:gd name="connsiteY181" fmla="*/ 261258 h 3892988"/>
                <a:gd name="connsiteX182" fmla="*/ 1370522 w 8642179"/>
                <a:gd name="connsiteY182" fmla="*/ 304801 h 3892988"/>
                <a:gd name="connsiteX183" fmla="*/ 1310197 w 8642179"/>
                <a:gd name="connsiteY183" fmla="*/ 271011 h 3892988"/>
                <a:gd name="connsiteX184" fmla="*/ 1233997 w 8642179"/>
                <a:gd name="connsiteY184" fmla="*/ 199573 h 3892988"/>
                <a:gd name="connsiteX185" fmla="*/ 1108811 w 8642179"/>
                <a:gd name="connsiteY185" fmla="*/ 184832 h 3892988"/>
                <a:gd name="connsiteX186" fmla="*/ 964575 w 8642179"/>
                <a:gd name="connsiteY186" fmla="*/ 231776 h 3892988"/>
                <a:gd name="connsiteX187" fmla="*/ 1036693 w 8642179"/>
                <a:gd name="connsiteY187" fmla="*/ 304801 h 3892988"/>
                <a:gd name="connsiteX188" fmla="*/ 1051207 w 8642179"/>
                <a:gd name="connsiteY188" fmla="*/ 362858 h 3892988"/>
                <a:gd name="connsiteX189" fmla="*/ 1094750 w 8642179"/>
                <a:gd name="connsiteY189" fmla="*/ 406401 h 3892988"/>
                <a:gd name="connsiteX190" fmla="*/ 1333782 w 8642179"/>
                <a:gd name="connsiteY190" fmla="*/ 412525 h 3892988"/>
                <a:gd name="connsiteX191" fmla="*/ 1296136 w 8642179"/>
                <a:gd name="connsiteY191" fmla="*/ 541792 h 3892988"/>
                <a:gd name="connsiteX192" fmla="*/ 1220163 w 8642179"/>
                <a:gd name="connsiteY192" fmla="*/ 682626 h 3892988"/>
                <a:gd name="connsiteX193" fmla="*/ 1201339 w 8642179"/>
                <a:gd name="connsiteY193" fmla="*/ 859518 h 3892988"/>
                <a:gd name="connsiteX194" fmla="*/ 1387304 w 8642179"/>
                <a:gd name="connsiteY194" fmla="*/ 938441 h 3892988"/>
                <a:gd name="connsiteX195" fmla="*/ 1181836 w 8642179"/>
                <a:gd name="connsiteY195" fmla="*/ 957944 h 3892988"/>
                <a:gd name="connsiteX196" fmla="*/ 1367119 w 8642179"/>
                <a:gd name="connsiteY196" fmla="*/ 1058637 h 3892988"/>
                <a:gd name="connsiteX197" fmla="*/ 1292054 w 8642179"/>
                <a:gd name="connsiteY197" fmla="*/ 1169762 h 3892988"/>
                <a:gd name="connsiteX198" fmla="*/ 1392746 w 8642179"/>
                <a:gd name="connsiteY198" fmla="*/ 1360717 h 3892988"/>
                <a:gd name="connsiteX199" fmla="*/ 1640850 w 8642179"/>
                <a:gd name="connsiteY199" fmla="*/ 1314678 h 3892988"/>
                <a:gd name="connsiteX200" fmla="*/ 1795292 w 8642179"/>
                <a:gd name="connsiteY200" fmla="*/ 1363211 h 3892988"/>
                <a:gd name="connsiteX201" fmla="*/ 1897572 w 8642179"/>
                <a:gd name="connsiteY201" fmla="*/ 1250044 h 3892988"/>
                <a:gd name="connsiteX202" fmla="*/ 2009831 w 8642179"/>
                <a:gd name="connsiteY202" fmla="*/ 1268188 h 3892988"/>
                <a:gd name="connsiteX203" fmla="*/ 2074464 w 8642179"/>
                <a:gd name="connsiteY203" fmla="*/ 1364797 h 3892988"/>
                <a:gd name="connsiteX204" fmla="*/ 2127532 w 8642179"/>
                <a:gd name="connsiteY204" fmla="*/ 1436462 h 3892988"/>
                <a:gd name="connsiteX205" fmla="*/ 2366337 w 8642179"/>
                <a:gd name="connsiteY205" fmla="*/ 1450976 h 3892988"/>
                <a:gd name="connsiteX206" fmla="*/ 2476782 w 8642179"/>
                <a:gd name="connsiteY206" fmla="*/ 1346429 h 3892988"/>
                <a:gd name="connsiteX207" fmla="*/ 2606050 w 8642179"/>
                <a:gd name="connsiteY207" fmla="*/ 1394280 h 3892988"/>
                <a:gd name="connsiteX208" fmla="*/ 2733957 w 8642179"/>
                <a:gd name="connsiteY208" fmla="*/ 1372055 h 3892988"/>
                <a:gd name="connsiteX209" fmla="*/ 2642789 w 8642179"/>
                <a:gd name="connsiteY209" fmla="*/ 1597253 h 3892988"/>
                <a:gd name="connsiteX210" fmla="*/ 2662292 w 8642179"/>
                <a:gd name="connsiteY210" fmla="*/ 1800681 h 3892988"/>
                <a:gd name="connsiteX211" fmla="*/ 2552983 w 8642179"/>
                <a:gd name="connsiteY211" fmla="*/ 1949905 h 3892988"/>
                <a:gd name="connsiteX212" fmla="*/ 2417364 w 8642179"/>
                <a:gd name="connsiteY212" fmla="*/ 2245180 h 3892988"/>
                <a:gd name="connsiteX213" fmla="*/ 2254532 w 8642179"/>
                <a:gd name="connsiteY213" fmla="*/ 2423206 h 3892988"/>
                <a:gd name="connsiteX214" fmla="*/ 2043394 w 8642179"/>
                <a:gd name="connsiteY214" fmla="*/ 2418217 h 3892988"/>
                <a:gd name="connsiteX215" fmla="*/ 1937260 w 8642179"/>
                <a:gd name="connsiteY215" fmla="*/ 2398487 h 3892988"/>
                <a:gd name="connsiteX216" fmla="*/ 1898479 w 8642179"/>
                <a:gd name="connsiteY216" fmla="*/ 2322061 h 3892988"/>
                <a:gd name="connsiteX217" fmla="*/ 1646293 w 8642179"/>
                <a:gd name="connsiteY217" fmla="*/ 2312308 h 3892988"/>
                <a:gd name="connsiteX218" fmla="*/ 1520881 w 8642179"/>
                <a:gd name="connsiteY218" fmla="*/ 2389869 h 3892988"/>
                <a:gd name="connsiteX219" fmla="*/ 1370522 w 8642179"/>
                <a:gd name="connsiteY219" fmla="*/ 2351316 h 3892988"/>
                <a:gd name="connsiteX220" fmla="*/ 1326979 w 8642179"/>
                <a:gd name="connsiteY220" fmla="*/ 2322287 h 3892988"/>
                <a:gd name="connsiteX221" fmla="*/ 1167322 w 8642179"/>
                <a:gd name="connsiteY221" fmla="*/ 2235201 h 3892988"/>
                <a:gd name="connsiteX222" fmla="*/ 993150 w 8642179"/>
                <a:gd name="connsiteY222" fmla="*/ 2148116 h 3892988"/>
                <a:gd name="connsiteX223" fmla="*/ 982038 w 8642179"/>
                <a:gd name="connsiteY223" fmla="*/ 2147662 h 3892988"/>
                <a:gd name="connsiteX224" fmla="*/ 804464 w 8642179"/>
                <a:gd name="connsiteY224" fmla="*/ 2090058 h 3892988"/>
                <a:gd name="connsiteX225" fmla="*/ 659322 w 8642179"/>
                <a:gd name="connsiteY225" fmla="*/ 1973944 h 3892988"/>
                <a:gd name="connsiteX226" fmla="*/ 524611 w 8642179"/>
                <a:gd name="connsiteY226" fmla="*/ 1896837 h 3892988"/>
                <a:gd name="connsiteX227" fmla="*/ 456122 w 8642179"/>
                <a:gd name="connsiteY227" fmla="*/ 1785258 h 3892988"/>
                <a:gd name="connsiteX228" fmla="*/ 325493 w 8642179"/>
                <a:gd name="connsiteY228" fmla="*/ 1727201 h 3892988"/>
                <a:gd name="connsiteX229" fmla="*/ 145879 w 8642179"/>
                <a:gd name="connsiteY229" fmla="*/ 1760766 h 3892988"/>
                <a:gd name="connsiteX230" fmla="*/ 6179 w 8642179"/>
                <a:gd name="connsiteY230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8047093 w 8642179"/>
                <a:gd name="connsiteY119" fmla="*/ 101601 h 3892988"/>
                <a:gd name="connsiteX120" fmla="*/ 7960007 w 8642179"/>
                <a:gd name="connsiteY120" fmla="*/ 72573 h 3892988"/>
                <a:gd name="connsiteX121" fmla="*/ 7825297 w 8642179"/>
                <a:gd name="connsiteY121" fmla="*/ 207963 h 3892988"/>
                <a:gd name="connsiteX122" fmla="*/ 7669495 w 8642179"/>
                <a:gd name="connsiteY122" fmla="*/ 116342 h 3892988"/>
                <a:gd name="connsiteX123" fmla="*/ 7523898 w 8642179"/>
                <a:gd name="connsiteY123" fmla="*/ 29256 h 3892988"/>
                <a:gd name="connsiteX124" fmla="*/ 7393950 w 8642179"/>
                <a:gd name="connsiteY124" fmla="*/ 1 h 3892988"/>
                <a:gd name="connsiteX125" fmla="*/ 7292350 w 8642179"/>
                <a:gd name="connsiteY125" fmla="*/ 29030 h 3892988"/>
                <a:gd name="connsiteX126" fmla="*/ 7248807 w 8642179"/>
                <a:gd name="connsiteY126" fmla="*/ 58058 h 3892988"/>
                <a:gd name="connsiteX127" fmla="*/ 7118179 w 8642179"/>
                <a:gd name="connsiteY127" fmla="*/ 145144 h 3892988"/>
                <a:gd name="connsiteX128" fmla="*/ 6987550 w 8642179"/>
                <a:gd name="connsiteY128" fmla="*/ 203201 h 3892988"/>
                <a:gd name="connsiteX129" fmla="*/ 6900464 w 8642179"/>
                <a:gd name="connsiteY129" fmla="*/ 246744 h 3892988"/>
                <a:gd name="connsiteX130" fmla="*/ 6856922 w 8642179"/>
                <a:gd name="connsiteY130" fmla="*/ 275773 h 3892988"/>
                <a:gd name="connsiteX131" fmla="*/ 6817235 w 8642179"/>
                <a:gd name="connsiteY131" fmla="*/ 223158 h 3892988"/>
                <a:gd name="connsiteX132" fmla="*/ 6624012 w 8642179"/>
                <a:gd name="connsiteY132" fmla="*/ 68264 h 3892988"/>
                <a:gd name="connsiteX133" fmla="*/ 6503589 w 8642179"/>
                <a:gd name="connsiteY133" fmla="*/ 43998 h 3892988"/>
                <a:gd name="connsiteX134" fmla="*/ 6359581 w 8642179"/>
                <a:gd name="connsiteY134" fmla="*/ 39008 h 3892988"/>
                <a:gd name="connsiteX135" fmla="*/ 6145722 w 8642179"/>
                <a:gd name="connsiteY135" fmla="*/ 72573 h 3892988"/>
                <a:gd name="connsiteX136" fmla="*/ 6015093 w 8642179"/>
                <a:gd name="connsiteY136" fmla="*/ 116116 h 3892988"/>
                <a:gd name="connsiteX137" fmla="*/ 5894216 w 8642179"/>
                <a:gd name="connsiteY137" fmla="*/ 184151 h 3892988"/>
                <a:gd name="connsiteX138" fmla="*/ 5812347 w 8642179"/>
                <a:gd name="connsiteY138" fmla="*/ 261712 h 3892988"/>
                <a:gd name="connsiteX139" fmla="*/ 5811893 w 8642179"/>
                <a:gd name="connsiteY139" fmla="*/ 377373 h 3892988"/>
                <a:gd name="connsiteX140" fmla="*/ 5850219 w 8642179"/>
                <a:gd name="connsiteY140" fmla="*/ 483962 h 3892988"/>
                <a:gd name="connsiteX141" fmla="*/ 5826407 w 8642179"/>
                <a:gd name="connsiteY141" fmla="*/ 711201 h 3892988"/>
                <a:gd name="connsiteX142" fmla="*/ 5782864 w 8642179"/>
                <a:gd name="connsiteY142" fmla="*/ 740230 h 3892988"/>
                <a:gd name="connsiteX143" fmla="*/ 5571047 w 8642179"/>
                <a:gd name="connsiteY143" fmla="*/ 821646 h 3892988"/>
                <a:gd name="connsiteX144" fmla="*/ 5405493 w 8642179"/>
                <a:gd name="connsiteY144" fmla="*/ 739551 h 3892988"/>
                <a:gd name="connsiteX145" fmla="*/ 5328386 w 8642179"/>
                <a:gd name="connsiteY145" fmla="*/ 831398 h 3892988"/>
                <a:gd name="connsiteX146" fmla="*/ 5452211 w 8642179"/>
                <a:gd name="connsiteY146" fmla="*/ 943430 h 3892988"/>
                <a:gd name="connsiteX147" fmla="*/ 5472394 w 8642179"/>
                <a:gd name="connsiteY147" fmla="*/ 1045483 h 3892988"/>
                <a:gd name="connsiteX148" fmla="*/ 5481920 w 8642179"/>
                <a:gd name="connsiteY148" fmla="*/ 1196749 h 3892988"/>
                <a:gd name="connsiteX149" fmla="*/ 5509814 w 8642179"/>
                <a:gd name="connsiteY149" fmla="*/ 1330553 h 3892988"/>
                <a:gd name="connsiteX150" fmla="*/ 5351291 w 8642179"/>
                <a:gd name="connsiteY150" fmla="*/ 1383394 h 3892988"/>
                <a:gd name="connsiteX151" fmla="*/ 5207736 w 8642179"/>
                <a:gd name="connsiteY151" fmla="*/ 1436236 h 3892988"/>
                <a:gd name="connsiteX152" fmla="*/ 4955550 w 8642179"/>
                <a:gd name="connsiteY152" fmla="*/ 1364344 h 3892988"/>
                <a:gd name="connsiteX153" fmla="*/ 4905885 w 8642179"/>
                <a:gd name="connsiteY153" fmla="*/ 1282475 h 3892988"/>
                <a:gd name="connsiteX154" fmla="*/ 4781379 w 8642179"/>
                <a:gd name="connsiteY154" fmla="*/ 1291773 h 3892988"/>
                <a:gd name="connsiteX155" fmla="*/ 4737836 w 8642179"/>
                <a:gd name="connsiteY155" fmla="*/ 1204687 h 3892988"/>
                <a:gd name="connsiteX156" fmla="*/ 4708807 w 8642179"/>
                <a:gd name="connsiteY156" fmla="*/ 1161144 h 3892988"/>
                <a:gd name="connsiteX157" fmla="*/ 4699509 w 8642179"/>
                <a:gd name="connsiteY157" fmla="*/ 1030969 h 3892988"/>
                <a:gd name="connsiteX158" fmla="*/ 4752350 w 8642179"/>
                <a:gd name="connsiteY158" fmla="*/ 972458 h 3892988"/>
                <a:gd name="connsiteX159" fmla="*/ 4770493 w 8642179"/>
                <a:gd name="connsiteY159" fmla="*/ 908958 h 3892988"/>
                <a:gd name="connsiteX160" fmla="*/ 4674789 w 8642179"/>
                <a:gd name="connsiteY160" fmla="*/ 779691 h 3892988"/>
                <a:gd name="connsiteX161" fmla="*/ 4578179 w 8642179"/>
                <a:gd name="connsiteY161" fmla="*/ 798287 h 3892988"/>
                <a:gd name="connsiteX162" fmla="*/ 4491093 w 8642179"/>
                <a:gd name="connsiteY162" fmla="*/ 726169 h 3892988"/>
                <a:gd name="connsiteX163" fmla="*/ 4404007 w 8642179"/>
                <a:gd name="connsiteY163" fmla="*/ 711201 h 3892988"/>
                <a:gd name="connsiteX164" fmla="*/ 4150234 w 8642179"/>
                <a:gd name="connsiteY164" fmla="*/ 725262 h 3892988"/>
                <a:gd name="connsiteX165" fmla="*/ 3823436 w 8642179"/>
                <a:gd name="connsiteY165" fmla="*/ 682173 h 3892988"/>
                <a:gd name="connsiteX166" fmla="*/ 3750864 w 8642179"/>
                <a:gd name="connsiteY166" fmla="*/ 667658 h 3892988"/>
                <a:gd name="connsiteX167" fmla="*/ 3639286 w 8642179"/>
                <a:gd name="connsiteY167" fmla="*/ 676956 h 3892988"/>
                <a:gd name="connsiteX168" fmla="*/ 3416809 w 8642179"/>
                <a:gd name="connsiteY168" fmla="*/ 686255 h 3892988"/>
                <a:gd name="connsiteX169" fmla="*/ 3329724 w 8642179"/>
                <a:gd name="connsiteY169" fmla="*/ 604839 h 3892988"/>
                <a:gd name="connsiteX170" fmla="*/ 3228350 w 8642179"/>
                <a:gd name="connsiteY170" fmla="*/ 566058 h 3892988"/>
                <a:gd name="connsiteX171" fmla="*/ 3096587 w 8642179"/>
                <a:gd name="connsiteY171" fmla="*/ 569461 h 3892988"/>
                <a:gd name="connsiteX172" fmla="*/ 2971629 w 8642179"/>
                <a:gd name="connsiteY172" fmla="*/ 535896 h 3892988"/>
                <a:gd name="connsiteX173" fmla="*/ 2836918 w 8642179"/>
                <a:gd name="connsiteY173" fmla="*/ 492580 h 3892988"/>
                <a:gd name="connsiteX174" fmla="*/ 2812425 w 8642179"/>
                <a:gd name="connsiteY174" fmla="*/ 392341 h 3892988"/>
                <a:gd name="connsiteX175" fmla="*/ 2719897 w 8642179"/>
                <a:gd name="connsiteY175" fmla="*/ 420008 h 3892988"/>
                <a:gd name="connsiteX176" fmla="*/ 2604236 w 8642179"/>
                <a:gd name="connsiteY176" fmla="*/ 333830 h 3892988"/>
                <a:gd name="connsiteX177" fmla="*/ 2483359 w 8642179"/>
                <a:gd name="connsiteY177" fmla="*/ 328387 h 3892988"/>
                <a:gd name="connsiteX178" fmla="*/ 2371554 w 8642179"/>
                <a:gd name="connsiteY178" fmla="*/ 308656 h 3892988"/>
                <a:gd name="connsiteX179" fmla="*/ 2221194 w 8642179"/>
                <a:gd name="connsiteY179" fmla="*/ 361270 h 3892988"/>
                <a:gd name="connsiteX180" fmla="*/ 2015047 w 8642179"/>
                <a:gd name="connsiteY180" fmla="*/ 418648 h 3892988"/>
                <a:gd name="connsiteX181" fmla="*/ 1631779 w 8642179"/>
                <a:gd name="connsiteY181" fmla="*/ 261258 h 3892988"/>
                <a:gd name="connsiteX182" fmla="*/ 1370522 w 8642179"/>
                <a:gd name="connsiteY182" fmla="*/ 304801 h 3892988"/>
                <a:gd name="connsiteX183" fmla="*/ 1310197 w 8642179"/>
                <a:gd name="connsiteY183" fmla="*/ 271011 h 3892988"/>
                <a:gd name="connsiteX184" fmla="*/ 1233997 w 8642179"/>
                <a:gd name="connsiteY184" fmla="*/ 199573 h 3892988"/>
                <a:gd name="connsiteX185" fmla="*/ 1108811 w 8642179"/>
                <a:gd name="connsiteY185" fmla="*/ 184832 h 3892988"/>
                <a:gd name="connsiteX186" fmla="*/ 964575 w 8642179"/>
                <a:gd name="connsiteY186" fmla="*/ 231776 h 3892988"/>
                <a:gd name="connsiteX187" fmla="*/ 1036693 w 8642179"/>
                <a:gd name="connsiteY187" fmla="*/ 304801 h 3892988"/>
                <a:gd name="connsiteX188" fmla="*/ 1051207 w 8642179"/>
                <a:gd name="connsiteY188" fmla="*/ 362858 h 3892988"/>
                <a:gd name="connsiteX189" fmla="*/ 1094750 w 8642179"/>
                <a:gd name="connsiteY189" fmla="*/ 406401 h 3892988"/>
                <a:gd name="connsiteX190" fmla="*/ 1333782 w 8642179"/>
                <a:gd name="connsiteY190" fmla="*/ 412525 h 3892988"/>
                <a:gd name="connsiteX191" fmla="*/ 1296136 w 8642179"/>
                <a:gd name="connsiteY191" fmla="*/ 541792 h 3892988"/>
                <a:gd name="connsiteX192" fmla="*/ 1220163 w 8642179"/>
                <a:gd name="connsiteY192" fmla="*/ 682626 h 3892988"/>
                <a:gd name="connsiteX193" fmla="*/ 1201339 w 8642179"/>
                <a:gd name="connsiteY193" fmla="*/ 859518 h 3892988"/>
                <a:gd name="connsiteX194" fmla="*/ 1387304 w 8642179"/>
                <a:gd name="connsiteY194" fmla="*/ 938441 h 3892988"/>
                <a:gd name="connsiteX195" fmla="*/ 1181836 w 8642179"/>
                <a:gd name="connsiteY195" fmla="*/ 957944 h 3892988"/>
                <a:gd name="connsiteX196" fmla="*/ 1367119 w 8642179"/>
                <a:gd name="connsiteY196" fmla="*/ 1058637 h 3892988"/>
                <a:gd name="connsiteX197" fmla="*/ 1292054 w 8642179"/>
                <a:gd name="connsiteY197" fmla="*/ 1169762 h 3892988"/>
                <a:gd name="connsiteX198" fmla="*/ 1392746 w 8642179"/>
                <a:gd name="connsiteY198" fmla="*/ 1360717 h 3892988"/>
                <a:gd name="connsiteX199" fmla="*/ 1640850 w 8642179"/>
                <a:gd name="connsiteY199" fmla="*/ 1314678 h 3892988"/>
                <a:gd name="connsiteX200" fmla="*/ 1795292 w 8642179"/>
                <a:gd name="connsiteY200" fmla="*/ 1363211 h 3892988"/>
                <a:gd name="connsiteX201" fmla="*/ 1897572 w 8642179"/>
                <a:gd name="connsiteY201" fmla="*/ 1250044 h 3892988"/>
                <a:gd name="connsiteX202" fmla="*/ 2009831 w 8642179"/>
                <a:gd name="connsiteY202" fmla="*/ 1268188 h 3892988"/>
                <a:gd name="connsiteX203" fmla="*/ 2074464 w 8642179"/>
                <a:gd name="connsiteY203" fmla="*/ 1364797 h 3892988"/>
                <a:gd name="connsiteX204" fmla="*/ 2127532 w 8642179"/>
                <a:gd name="connsiteY204" fmla="*/ 1436462 h 3892988"/>
                <a:gd name="connsiteX205" fmla="*/ 2366337 w 8642179"/>
                <a:gd name="connsiteY205" fmla="*/ 1450976 h 3892988"/>
                <a:gd name="connsiteX206" fmla="*/ 2476782 w 8642179"/>
                <a:gd name="connsiteY206" fmla="*/ 1346429 h 3892988"/>
                <a:gd name="connsiteX207" fmla="*/ 2606050 w 8642179"/>
                <a:gd name="connsiteY207" fmla="*/ 1394280 h 3892988"/>
                <a:gd name="connsiteX208" fmla="*/ 2733957 w 8642179"/>
                <a:gd name="connsiteY208" fmla="*/ 1372055 h 3892988"/>
                <a:gd name="connsiteX209" fmla="*/ 2642789 w 8642179"/>
                <a:gd name="connsiteY209" fmla="*/ 1597253 h 3892988"/>
                <a:gd name="connsiteX210" fmla="*/ 2662292 w 8642179"/>
                <a:gd name="connsiteY210" fmla="*/ 1800681 h 3892988"/>
                <a:gd name="connsiteX211" fmla="*/ 2552983 w 8642179"/>
                <a:gd name="connsiteY211" fmla="*/ 1949905 h 3892988"/>
                <a:gd name="connsiteX212" fmla="*/ 2417364 w 8642179"/>
                <a:gd name="connsiteY212" fmla="*/ 2245180 h 3892988"/>
                <a:gd name="connsiteX213" fmla="*/ 2254532 w 8642179"/>
                <a:gd name="connsiteY213" fmla="*/ 2423206 h 3892988"/>
                <a:gd name="connsiteX214" fmla="*/ 2043394 w 8642179"/>
                <a:gd name="connsiteY214" fmla="*/ 2418217 h 3892988"/>
                <a:gd name="connsiteX215" fmla="*/ 1937260 w 8642179"/>
                <a:gd name="connsiteY215" fmla="*/ 2398487 h 3892988"/>
                <a:gd name="connsiteX216" fmla="*/ 1898479 w 8642179"/>
                <a:gd name="connsiteY216" fmla="*/ 2322061 h 3892988"/>
                <a:gd name="connsiteX217" fmla="*/ 1646293 w 8642179"/>
                <a:gd name="connsiteY217" fmla="*/ 2312308 h 3892988"/>
                <a:gd name="connsiteX218" fmla="*/ 1520881 w 8642179"/>
                <a:gd name="connsiteY218" fmla="*/ 2389869 h 3892988"/>
                <a:gd name="connsiteX219" fmla="*/ 1370522 w 8642179"/>
                <a:gd name="connsiteY219" fmla="*/ 2351316 h 3892988"/>
                <a:gd name="connsiteX220" fmla="*/ 1326979 w 8642179"/>
                <a:gd name="connsiteY220" fmla="*/ 2322287 h 3892988"/>
                <a:gd name="connsiteX221" fmla="*/ 1167322 w 8642179"/>
                <a:gd name="connsiteY221" fmla="*/ 2235201 h 3892988"/>
                <a:gd name="connsiteX222" fmla="*/ 993150 w 8642179"/>
                <a:gd name="connsiteY222" fmla="*/ 2148116 h 3892988"/>
                <a:gd name="connsiteX223" fmla="*/ 982038 w 8642179"/>
                <a:gd name="connsiteY223" fmla="*/ 2147662 h 3892988"/>
                <a:gd name="connsiteX224" fmla="*/ 804464 w 8642179"/>
                <a:gd name="connsiteY224" fmla="*/ 2090058 h 3892988"/>
                <a:gd name="connsiteX225" fmla="*/ 659322 w 8642179"/>
                <a:gd name="connsiteY225" fmla="*/ 1973944 h 3892988"/>
                <a:gd name="connsiteX226" fmla="*/ 524611 w 8642179"/>
                <a:gd name="connsiteY226" fmla="*/ 1896837 h 3892988"/>
                <a:gd name="connsiteX227" fmla="*/ 456122 w 8642179"/>
                <a:gd name="connsiteY227" fmla="*/ 1785258 h 3892988"/>
                <a:gd name="connsiteX228" fmla="*/ 325493 w 8642179"/>
                <a:gd name="connsiteY228" fmla="*/ 1727201 h 3892988"/>
                <a:gd name="connsiteX229" fmla="*/ 145879 w 8642179"/>
                <a:gd name="connsiteY229" fmla="*/ 1760766 h 3892988"/>
                <a:gd name="connsiteX230" fmla="*/ 6179 w 8642179"/>
                <a:gd name="connsiteY230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090636 w 8642179"/>
                <a:gd name="connsiteY118" fmla="*/ 130630 h 3892988"/>
                <a:gd name="connsiteX119" fmla="*/ 7960007 w 8642179"/>
                <a:gd name="connsiteY119" fmla="*/ 72573 h 3892988"/>
                <a:gd name="connsiteX120" fmla="*/ 7825297 w 8642179"/>
                <a:gd name="connsiteY120" fmla="*/ 207963 h 3892988"/>
                <a:gd name="connsiteX121" fmla="*/ 7669495 w 8642179"/>
                <a:gd name="connsiteY121" fmla="*/ 116342 h 3892988"/>
                <a:gd name="connsiteX122" fmla="*/ 7523898 w 8642179"/>
                <a:gd name="connsiteY122" fmla="*/ 29256 h 3892988"/>
                <a:gd name="connsiteX123" fmla="*/ 7393950 w 8642179"/>
                <a:gd name="connsiteY123" fmla="*/ 1 h 3892988"/>
                <a:gd name="connsiteX124" fmla="*/ 7292350 w 8642179"/>
                <a:gd name="connsiteY124" fmla="*/ 29030 h 3892988"/>
                <a:gd name="connsiteX125" fmla="*/ 7248807 w 8642179"/>
                <a:gd name="connsiteY125" fmla="*/ 58058 h 3892988"/>
                <a:gd name="connsiteX126" fmla="*/ 7118179 w 8642179"/>
                <a:gd name="connsiteY126" fmla="*/ 145144 h 3892988"/>
                <a:gd name="connsiteX127" fmla="*/ 6987550 w 8642179"/>
                <a:gd name="connsiteY127" fmla="*/ 203201 h 3892988"/>
                <a:gd name="connsiteX128" fmla="*/ 6900464 w 8642179"/>
                <a:gd name="connsiteY128" fmla="*/ 246744 h 3892988"/>
                <a:gd name="connsiteX129" fmla="*/ 6856922 w 8642179"/>
                <a:gd name="connsiteY129" fmla="*/ 275773 h 3892988"/>
                <a:gd name="connsiteX130" fmla="*/ 6817235 w 8642179"/>
                <a:gd name="connsiteY130" fmla="*/ 223158 h 3892988"/>
                <a:gd name="connsiteX131" fmla="*/ 6624012 w 8642179"/>
                <a:gd name="connsiteY131" fmla="*/ 68264 h 3892988"/>
                <a:gd name="connsiteX132" fmla="*/ 6503589 w 8642179"/>
                <a:gd name="connsiteY132" fmla="*/ 43998 h 3892988"/>
                <a:gd name="connsiteX133" fmla="*/ 6359581 w 8642179"/>
                <a:gd name="connsiteY133" fmla="*/ 39008 h 3892988"/>
                <a:gd name="connsiteX134" fmla="*/ 6145722 w 8642179"/>
                <a:gd name="connsiteY134" fmla="*/ 72573 h 3892988"/>
                <a:gd name="connsiteX135" fmla="*/ 6015093 w 8642179"/>
                <a:gd name="connsiteY135" fmla="*/ 116116 h 3892988"/>
                <a:gd name="connsiteX136" fmla="*/ 5894216 w 8642179"/>
                <a:gd name="connsiteY136" fmla="*/ 184151 h 3892988"/>
                <a:gd name="connsiteX137" fmla="*/ 5812347 w 8642179"/>
                <a:gd name="connsiteY137" fmla="*/ 261712 h 3892988"/>
                <a:gd name="connsiteX138" fmla="*/ 5811893 w 8642179"/>
                <a:gd name="connsiteY138" fmla="*/ 377373 h 3892988"/>
                <a:gd name="connsiteX139" fmla="*/ 5850219 w 8642179"/>
                <a:gd name="connsiteY139" fmla="*/ 483962 h 3892988"/>
                <a:gd name="connsiteX140" fmla="*/ 5826407 w 8642179"/>
                <a:gd name="connsiteY140" fmla="*/ 711201 h 3892988"/>
                <a:gd name="connsiteX141" fmla="*/ 5782864 w 8642179"/>
                <a:gd name="connsiteY141" fmla="*/ 740230 h 3892988"/>
                <a:gd name="connsiteX142" fmla="*/ 5571047 w 8642179"/>
                <a:gd name="connsiteY142" fmla="*/ 821646 h 3892988"/>
                <a:gd name="connsiteX143" fmla="*/ 5405493 w 8642179"/>
                <a:gd name="connsiteY143" fmla="*/ 739551 h 3892988"/>
                <a:gd name="connsiteX144" fmla="*/ 5328386 w 8642179"/>
                <a:gd name="connsiteY144" fmla="*/ 831398 h 3892988"/>
                <a:gd name="connsiteX145" fmla="*/ 5452211 w 8642179"/>
                <a:gd name="connsiteY145" fmla="*/ 943430 h 3892988"/>
                <a:gd name="connsiteX146" fmla="*/ 5472394 w 8642179"/>
                <a:gd name="connsiteY146" fmla="*/ 1045483 h 3892988"/>
                <a:gd name="connsiteX147" fmla="*/ 5481920 w 8642179"/>
                <a:gd name="connsiteY147" fmla="*/ 1196749 h 3892988"/>
                <a:gd name="connsiteX148" fmla="*/ 5509814 w 8642179"/>
                <a:gd name="connsiteY148" fmla="*/ 1330553 h 3892988"/>
                <a:gd name="connsiteX149" fmla="*/ 5351291 w 8642179"/>
                <a:gd name="connsiteY149" fmla="*/ 1383394 h 3892988"/>
                <a:gd name="connsiteX150" fmla="*/ 5207736 w 8642179"/>
                <a:gd name="connsiteY150" fmla="*/ 1436236 h 3892988"/>
                <a:gd name="connsiteX151" fmla="*/ 4955550 w 8642179"/>
                <a:gd name="connsiteY151" fmla="*/ 1364344 h 3892988"/>
                <a:gd name="connsiteX152" fmla="*/ 4905885 w 8642179"/>
                <a:gd name="connsiteY152" fmla="*/ 1282475 h 3892988"/>
                <a:gd name="connsiteX153" fmla="*/ 4781379 w 8642179"/>
                <a:gd name="connsiteY153" fmla="*/ 1291773 h 3892988"/>
                <a:gd name="connsiteX154" fmla="*/ 4737836 w 8642179"/>
                <a:gd name="connsiteY154" fmla="*/ 1204687 h 3892988"/>
                <a:gd name="connsiteX155" fmla="*/ 4708807 w 8642179"/>
                <a:gd name="connsiteY155" fmla="*/ 1161144 h 3892988"/>
                <a:gd name="connsiteX156" fmla="*/ 4699509 w 8642179"/>
                <a:gd name="connsiteY156" fmla="*/ 1030969 h 3892988"/>
                <a:gd name="connsiteX157" fmla="*/ 4752350 w 8642179"/>
                <a:gd name="connsiteY157" fmla="*/ 972458 h 3892988"/>
                <a:gd name="connsiteX158" fmla="*/ 4770493 w 8642179"/>
                <a:gd name="connsiteY158" fmla="*/ 908958 h 3892988"/>
                <a:gd name="connsiteX159" fmla="*/ 4674789 w 8642179"/>
                <a:gd name="connsiteY159" fmla="*/ 779691 h 3892988"/>
                <a:gd name="connsiteX160" fmla="*/ 4578179 w 8642179"/>
                <a:gd name="connsiteY160" fmla="*/ 798287 h 3892988"/>
                <a:gd name="connsiteX161" fmla="*/ 4491093 w 8642179"/>
                <a:gd name="connsiteY161" fmla="*/ 726169 h 3892988"/>
                <a:gd name="connsiteX162" fmla="*/ 4404007 w 8642179"/>
                <a:gd name="connsiteY162" fmla="*/ 711201 h 3892988"/>
                <a:gd name="connsiteX163" fmla="*/ 4150234 w 8642179"/>
                <a:gd name="connsiteY163" fmla="*/ 725262 h 3892988"/>
                <a:gd name="connsiteX164" fmla="*/ 3823436 w 8642179"/>
                <a:gd name="connsiteY164" fmla="*/ 682173 h 3892988"/>
                <a:gd name="connsiteX165" fmla="*/ 3750864 w 8642179"/>
                <a:gd name="connsiteY165" fmla="*/ 667658 h 3892988"/>
                <a:gd name="connsiteX166" fmla="*/ 3639286 w 8642179"/>
                <a:gd name="connsiteY166" fmla="*/ 676956 h 3892988"/>
                <a:gd name="connsiteX167" fmla="*/ 3416809 w 8642179"/>
                <a:gd name="connsiteY167" fmla="*/ 686255 h 3892988"/>
                <a:gd name="connsiteX168" fmla="*/ 3329724 w 8642179"/>
                <a:gd name="connsiteY168" fmla="*/ 604839 h 3892988"/>
                <a:gd name="connsiteX169" fmla="*/ 3228350 w 8642179"/>
                <a:gd name="connsiteY169" fmla="*/ 566058 h 3892988"/>
                <a:gd name="connsiteX170" fmla="*/ 3096587 w 8642179"/>
                <a:gd name="connsiteY170" fmla="*/ 569461 h 3892988"/>
                <a:gd name="connsiteX171" fmla="*/ 2971629 w 8642179"/>
                <a:gd name="connsiteY171" fmla="*/ 535896 h 3892988"/>
                <a:gd name="connsiteX172" fmla="*/ 2836918 w 8642179"/>
                <a:gd name="connsiteY172" fmla="*/ 492580 h 3892988"/>
                <a:gd name="connsiteX173" fmla="*/ 2812425 w 8642179"/>
                <a:gd name="connsiteY173" fmla="*/ 392341 h 3892988"/>
                <a:gd name="connsiteX174" fmla="*/ 2719897 w 8642179"/>
                <a:gd name="connsiteY174" fmla="*/ 420008 h 3892988"/>
                <a:gd name="connsiteX175" fmla="*/ 2604236 w 8642179"/>
                <a:gd name="connsiteY175" fmla="*/ 333830 h 3892988"/>
                <a:gd name="connsiteX176" fmla="*/ 2483359 w 8642179"/>
                <a:gd name="connsiteY176" fmla="*/ 328387 h 3892988"/>
                <a:gd name="connsiteX177" fmla="*/ 2371554 w 8642179"/>
                <a:gd name="connsiteY177" fmla="*/ 308656 h 3892988"/>
                <a:gd name="connsiteX178" fmla="*/ 2221194 w 8642179"/>
                <a:gd name="connsiteY178" fmla="*/ 361270 h 3892988"/>
                <a:gd name="connsiteX179" fmla="*/ 2015047 w 8642179"/>
                <a:gd name="connsiteY179" fmla="*/ 418648 h 3892988"/>
                <a:gd name="connsiteX180" fmla="*/ 1631779 w 8642179"/>
                <a:gd name="connsiteY180" fmla="*/ 261258 h 3892988"/>
                <a:gd name="connsiteX181" fmla="*/ 1370522 w 8642179"/>
                <a:gd name="connsiteY181" fmla="*/ 304801 h 3892988"/>
                <a:gd name="connsiteX182" fmla="*/ 1310197 w 8642179"/>
                <a:gd name="connsiteY182" fmla="*/ 271011 h 3892988"/>
                <a:gd name="connsiteX183" fmla="*/ 1233997 w 8642179"/>
                <a:gd name="connsiteY183" fmla="*/ 199573 h 3892988"/>
                <a:gd name="connsiteX184" fmla="*/ 1108811 w 8642179"/>
                <a:gd name="connsiteY184" fmla="*/ 184832 h 3892988"/>
                <a:gd name="connsiteX185" fmla="*/ 964575 w 8642179"/>
                <a:gd name="connsiteY185" fmla="*/ 231776 h 3892988"/>
                <a:gd name="connsiteX186" fmla="*/ 1036693 w 8642179"/>
                <a:gd name="connsiteY186" fmla="*/ 304801 h 3892988"/>
                <a:gd name="connsiteX187" fmla="*/ 1051207 w 8642179"/>
                <a:gd name="connsiteY187" fmla="*/ 362858 h 3892988"/>
                <a:gd name="connsiteX188" fmla="*/ 1094750 w 8642179"/>
                <a:gd name="connsiteY188" fmla="*/ 406401 h 3892988"/>
                <a:gd name="connsiteX189" fmla="*/ 1333782 w 8642179"/>
                <a:gd name="connsiteY189" fmla="*/ 412525 h 3892988"/>
                <a:gd name="connsiteX190" fmla="*/ 1296136 w 8642179"/>
                <a:gd name="connsiteY190" fmla="*/ 541792 h 3892988"/>
                <a:gd name="connsiteX191" fmla="*/ 1220163 w 8642179"/>
                <a:gd name="connsiteY191" fmla="*/ 682626 h 3892988"/>
                <a:gd name="connsiteX192" fmla="*/ 1201339 w 8642179"/>
                <a:gd name="connsiteY192" fmla="*/ 859518 h 3892988"/>
                <a:gd name="connsiteX193" fmla="*/ 1387304 w 8642179"/>
                <a:gd name="connsiteY193" fmla="*/ 938441 h 3892988"/>
                <a:gd name="connsiteX194" fmla="*/ 1181836 w 8642179"/>
                <a:gd name="connsiteY194" fmla="*/ 957944 h 3892988"/>
                <a:gd name="connsiteX195" fmla="*/ 1367119 w 8642179"/>
                <a:gd name="connsiteY195" fmla="*/ 1058637 h 3892988"/>
                <a:gd name="connsiteX196" fmla="*/ 1292054 w 8642179"/>
                <a:gd name="connsiteY196" fmla="*/ 1169762 h 3892988"/>
                <a:gd name="connsiteX197" fmla="*/ 1392746 w 8642179"/>
                <a:gd name="connsiteY197" fmla="*/ 1360717 h 3892988"/>
                <a:gd name="connsiteX198" fmla="*/ 1640850 w 8642179"/>
                <a:gd name="connsiteY198" fmla="*/ 1314678 h 3892988"/>
                <a:gd name="connsiteX199" fmla="*/ 1795292 w 8642179"/>
                <a:gd name="connsiteY199" fmla="*/ 1363211 h 3892988"/>
                <a:gd name="connsiteX200" fmla="*/ 1897572 w 8642179"/>
                <a:gd name="connsiteY200" fmla="*/ 1250044 h 3892988"/>
                <a:gd name="connsiteX201" fmla="*/ 2009831 w 8642179"/>
                <a:gd name="connsiteY201" fmla="*/ 1268188 h 3892988"/>
                <a:gd name="connsiteX202" fmla="*/ 2074464 w 8642179"/>
                <a:gd name="connsiteY202" fmla="*/ 1364797 h 3892988"/>
                <a:gd name="connsiteX203" fmla="*/ 2127532 w 8642179"/>
                <a:gd name="connsiteY203" fmla="*/ 1436462 h 3892988"/>
                <a:gd name="connsiteX204" fmla="*/ 2366337 w 8642179"/>
                <a:gd name="connsiteY204" fmla="*/ 1450976 h 3892988"/>
                <a:gd name="connsiteX205" fmla="*/ 2476782 w 8642179"/>
                <a:gd name="connsiteY205" fmla="*/ 1346429 h 3892988"/>
                <a:gd name="connsiteX206" fmla="*/ 2606050 w 8642179"/>
                <a:gd name="connsiteY206" fmla="*/ 1394280 h 3892988"/>
                <a:gd name="connsiteX207" fmla="*/ 2733957 w 8642179"/>
                <a:gd name="connsiteY207" fmla="*/ 1372055 h 3892988"/>
                <a:gd name="connsiteX208" fmla="*/ 2642789 w 8642179"/>
                <a:gd name="connsiteY208" fmla="*/ 1597253 h 3892988"/>
                <a:gd name="connsiteX209" fmla="*/ 2662292 w 8642179"/>
                <a:gd name="connsiteY209" fmla="*/ 1800681 h 3892988"/>
                <a:gd name="connsiteX210" fmla="*/ 2552983 w 8642179"/>
                <a:gd name="connsiteY210" fmla="*/ 1949905 h 3892988"/>
                <a:gd name="connsiteX211" fmla="*/ 2417364 w 8642179"/>
                <a:gd name="connsiteY211" fmla="*/ 2245180 h 3892988"/>
                <a:gd name="connsiteX212" fmla="*/ 2254532 w 8642179"/>
                <a:gd name="connsiteY212" fmla="*/ 2423206 h 3892988"/>
                <a:gd name="connsiteX213" fmla="*/ 2043394 w 8642179"/>
                <a:gd name="connsiteY213" fmla="*/ 2418217 h 3892988"/>
                <a:gd name="connsiteX214" fmla="*/ 1937260 w 8642179"/>
                <a:gd name="connsiteY214" fmla="*/ 2398487 h 3892988"/>
                <a:gd name="connsiteX215" fmla="*/ 1898479 w 8642179"/>
                <a:gd name="connsiteY215" fmla="*/ 2322061 h 3892988"/>
                <a:gd name="connsiteX216" fmla="*/ 1646293 w 8642179"/>
                <a:gd name="connsiteY216" fmla="*/ 2312308 h 3892988"/>
                <a:gd name="connsiteX217" fmla="*/ 1520881 w 8642179"/>
                <a:gd name="connsiteY217" fmla="*/ 2389869 h 3892988"/>
                <a:gd name="connsiteX218" fmla="*/ 1370522 w 8642179"/>
                <a:gd name="connsiteY218" fmla="*/ 2351316 h 3892988"/>
                <a:gd name="connsiteX219" fmla="*/ 1326979 w 8642179"/>
                <a:gd name="connsiteY219" fmla="*/ 2322287 h 3892988"/>
                <a:gd name="connsiteX220" fmla="*/ 1167322 w 8642179"/>
                <a:gd name="connsiteY220" fmla="*/ 2235201 h 3892988"/>
                <a:gd name="connsiteX221" fmla="*/ 993150 w 8642179"/>
                <a:gd name="connsiteY221" fmla="*/ 2148116 h 3892988"/>
                <a:gd name="connsiteX222" fmla="*/ 982038 w 8642179"/>
                <a:gd name="connsiteY222" fmla="*/ 2147662 h 3892988"/>
                <a:gd name="connsiteX223" fmla="*/ 804464 w 8642179"/>
                <a:gd name="connsiteY223" fmla="*/ 2090058 h 3892988"/>
                <a:gd name="connsiteX224" fmla="*/ 659322 w 8642179"/>
                <a:gd name="connsiteY224" fmla="*/ 1973944 h 3892988"/>
                <a:gd name="connsiteX225" fmla="*/ 524611 w 8642179"/>
                <a:gd name="connsiteY225" fmla="*/ 1896837 h 3892988"/>
                <a:gd name="connsiteX226" fmla="*/ 456122 w 8642179"/>
                <a:gd name="connsiteY226" fmla="*/ 1785258 h 3892988"/>
                <a:gd name="connsiteX227" fmla="*/ 325493 w 8642179"/>
                <a:gd name="connsiteY227" fmla="*/ 1727201 h 3892988"/>
                <a:gd name="connsiteX228" fmla="*/ 145879 w 8642179"/>
                <a:gd name="connsiteY228" fmla="*/ 1760766 h 3892988"/>
                <a:gd name="connsiteX229" fmla="*/ 6179 w 8642179"/>
                <a:gd name="connsiteY229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250293 w 8642179"/>
                <a:gd name="connsiteY117" fmla="*/ 159658 h 3892988"/>
                <a:gd name="connsiteX118" fmla="*/ 8128736 w 8642179"/>
                <a:gd name="connsiteY118" fmla="*/ 106818 h 3892988"/>
                <a:gd name="connsiteX119" fmla="*/ 7960007 w 8642179"/>
                <a:gd name="connsiteY119" fmla="*/ 72573 h 3892988"/>
                <a:gd name="connsiteX120" fmla="*/ 7825297 w 8642179"/>
                <a:gd name="connsiteY120" fmla="*/ 207963 h 3892988"/>
                <a:gd name="connsiteX121" fmla="*/ 7669495 w 8642179"/>
                <a:gd name="connsiteY121" fmla="*/ 116342 h 3892988"/>
                <a:gd name="connsiteX122" fmla="*/ 7523898 w 8642179"/>
                <a:gd name="connsiteY122" fmla="*/ 29256 h 3892988"/>
                <a:gd name="connsiteX123" fmla="*/ 7393950 w 8642179"/>
                <a:gd name="connsiteY123" fmla="*/ 1 h 3892988"/>
                <a:gd name="connsiteX124" fmla="*/ 7292350 w 8642179"/>
                <a:gd name="connsiteY124" fmla="*/ 29030 h 3892988"/>
                <a:gd name="connsiteX125" fmla="*/ 7248807 w 8642179"/>
                <a:gd name="connsiteY125" fmla="*/ 58058 h 3892988"/>
                <a:gd name="connsiteX126" fmla="*/ 7118179 w 8642179"/>
                <a:gd name="connsiteY126" fmla="*/ 145144 h 3892988"/>
                <a:gd name="connsiteX127" fmla="*/ 6987550 w 8642179"/>
                <a:gd name="connsiteY127" fmla="*/ 203201 h 3892988"/>
                <a:gd name="connsiteX128" fmla="*/ 6900464 w 8642179"/>
                <a:gd name="connsiteY128" fmla="*/ 246744 h 3892988"/>
                <a:gd name="connsiteX129" fmla="*/ 6856922 w 8642179"/>
                <a:gd name="connsiteY129" fmla="*/ 275773 h 3892988"/>
                <a:gd name="connsiteX130" fmla="*/ 6817235 w 8642179"/>
                <a:gd name="connsiteY130" fmla="*/ 223158 h 3892988"/>
                <a:gd name="connsiteX131" fmla="*/ 6624012 w 8642179"/>
                <a:gd name="connsiteY131" fmla="*/ 68264 h 3892988"/>
                <a:gd name="connsiteX132" fmla="*/ 6503589 w 8642179"/>
                <a:gd name="connsiteY132" fmla="*/ 43998 h 3892988"/>
                <a:gd name="connsiteX133" fmla="*/ 6359581 w 8642179"/>
                <a:gd name="connsiteY133" fmla="*/ 39008 h 3892988"/>
                <a:gd name="connsiteX134" fmla="*/ 6145722 w 8642179"/>
                <a:gd name="connsiteY134" fmla="*/ 72573 h 3892988"/>
                <a:gd name="connsiteX135" fmla="*/ 6015093 w 8642179"/>
                <a:gd name="connsiteY135" fmla="*/ 116116 h 3892988"/>
                <a:gd name="connsiteX136" fmla="*/ 5894216 w 8642179"/>
                <a:gd name="connsiteY136" fmla="*/ 184151 h 3892988"/>
                <a:gd name="connsiteX137" fmla="*/ 5812347 w 8642179"/>
                <a:gd name="connsiteY137" fmla="*/ 261712 h 3892988"/>
                <a:gd name="connsiteX138" fmla="*/ 5811893 w 8642179"/>
                <a:gd name="connsiteY138" fmla="*/ 377373 h 3892988"/>
                <a:gd name="connsiteX139" fmla="*/ 5850219 w 8642179"/>
                <a:gd name="connsiteY139" fmla="*/ 483962 h 3892988"/>
                <a:gd name="connsiteX140" fmla="*/ 5826407 w 8642179"/>
                <a:gd name="connsiteY140" fmla="*/ 711201 h 3892988"/>
                <a:gd name="connsiteX141" fmla="*/ 5782864 w 8642179"/>
                <a:gd name="connsiteY141" fmla="*/ 740230 h 3892988"/>
                <a:gd name="connsiteX142" fmla="*/ 5571047 w 8642179"/>
                <a:gd name="connsiteY142" fmla="*/ 821646 h 3892988"/>
                <a:gd name="connsiteX143" fmla="*/ 5405493 w 8642179"/>
                <a:gd name="connsiteY143" fmla="*/ 739551 h 3892988"/>
                <a:gd name="connsiteX144" fmla="*/ 5328386 w 8642179"/>
                <a:gd name="connsiteY144" fmla="*/ 831398 h 3892988"/>
                <a:gd name="connsiteX145" fmla="*/ 5452211 w 8642179"/>
                <a:gd name="connsiteY145" fmla="*/ 943430 h 3892988"/>
                <a:gd name="connsiteX146" fmla="*/ 5472394 w 8642179"/>
                <a:gd name="connsiteY146" fmla="*/ 1045483 h 3892988"/>
                <a:gd name="connsiteX147" fmla="*/ 5481920 w 8642179"/>
                <a:gd name="connsiteY147" fmla="*/ 1196749 h 3892988"/>
                <a:gd name="connsiteX148" fmla="*/ 5509814 w 8642179"/>
                <a:gd name="connsiteY148" fmla="*/ 1330553 h 3892988"/>
                <a:gd name="connsiteX149" fmla="*/ 5351291 w 8642179"/>
                <a:gd name="connsiteY149" fmla="*/ 1383394 h 3892988"/>
                <a:gd name="connsiteX150" fmla="*/ 5207736 w 8642179"/>
                <a:gd name="connsiteY150" fmla="*/ 1436236 h 3892988"/>
                <a:gd name="connsiteX151" fmla="*/ 4955550 w 8642179"/>
                <a:gd name="connsiteY151" fmla="*/ 1364344 h 3892988"/>
                <a:gd name="connsiteX152" fmla="*/ 4905885 w 8642179"/>
                <a:gd name="connsiteY152" fmla="*/ 1282475 h 3892988"/>
                <a:gd name="connsiteX153" fmla="*/ 4781379 w 8642179"/>
                <a:gd name="connsiteY153" fmla="*/ 1291773 h 3892988"/>
                <a:gd name="connsiteX154" fmla="*/ 4737836 w 8642179"/>
                <a:gd name="connsiteY154" fmla="*/ 1204687 h 3892988"/>
                <a:gd name="connsiteX155" fmla="*/ 4708807 w 8642179"/>
                <a:gd name="connsiteY155" fmla="*/ 1161144 h 3892988"/>
                <a:gd name="connsiteX156" fmla="*/ 4699509 w 8642179"/>
                <a:gd name="connsiteY156" fmla="*/ 1030969 h 3892988"/>
                <a:gd name="connsiteX157" fmla="*/ 4752350 w 8642179"/>
                <a:gd name="connsiteY157" fmla="*/ 972458 h 3892988"/>
                <a:gd name="connsiteX158" fmla="*/ 4770493 w 8642179"/>
                <a:gd name="connsiteY158" fmla="*/ 908958 h 3892988"/>
                <a:gd name="connsiteX159" fmla="*/ 4674789 w 8642179"/>
                <a:gd name="connsiteY159" fmla="*/ 779691 h 3892988"/>
                <a:gd name="connsiteX160" fmla="*/ 4578179 w 8642179"/>
                <a:gd name="connsiteY160" fmla="*/ 798287 h 3892988"/>
                <a:gd name="connsiteX161" fmla="*/ 4491093 w 8642179"/>
                <a:gd name="connsiteY161" fmla="*/ 726169 h 3892988"/>
                <a:gd name="connsiteX162" fmla="*/ 4404007 w 8642179"/>
                <a:gd name="connsiteY162" fmla="*/ 711201 h 3892988"/>
                <a:gd name="connsiteX163" fmla="*/ 4150234 w 8642179"/>
                <a:gd name="connsiteY163" fmla="*/ 725262 h 3892988"/>
                <a:gd name="connsiteX164" fmla="*/ 3823436 w 8642179"/>
                <a:gd name="connsiteY164" fmla="*/ 682173 h 3892988"/>
                <a:gd name="connsiteX165" fmla="*/ 3750864 w 8642179"/>
                <a:gd name="connsiteY165" fmla="*/ 667658 h 3892988"/>
                <a:gd name="connsiteX166" fmla="*/ 3639286 w 8642179"/>
                <a:gd name="connsiteY166" fmla="*/ 676956 h 3892988"/>
                <a:gd name="connsiteX167" fmla="*/ 3416809 w 8642179"/>
                <a:gd name="connsiteY167" fmla="*/ 686255 h 3892988"/>
                <a:gd name="connsiteX168" fmla="*/ 3329724 w 8642179"/>
                <a:gd name="connsiteY168" fmla="*/ 604839 h 3892988"/>
                <a:gd name="connsiteX169" fmla="*/ 3228350 w 8642179"/>
                <a:gd name="connsiteY169" fmla="*/ 566058 h 3892988"/>
                <a:gd name="connsiteX170" fmla="*/ 3096587 w 8642179"/>
                <a:gd name="connsiteY170" fmla="*/ 569461 h 3892988"/>
                <a:gd name="connsiteX171" fmla="*/ 2971629 w 8642179"/>
                <a:gd name="connsiteY171" fmla="*/ 535896 h 3892988"/>
                <a:gd name="connsiteX172" fmla="*/ 2836918 w 8642179"/>
                <a:gd name="connsiteY172" fmla="*/ 492580 h 3892988"/>
                <a:gd name="connsiteX173" fmla="*/ 2812425 w 8642179"/>
                <a:gd name="connsiteY173" fmla="*/ 392341 h 3892988"/>
                <a:gd name="connsiteX174" fmla="*/ 2719897 w 8642179"/>
                <a:gd name="connsiteY174" fmla="*/ 420008 h 3892988"/>
                <a:gd name="connsiteX175" fmla="*/ 2604236 w 8642179"/>
                <a:gd name="connsiteY175" fmla="*/ 333830 h 3892988"/>
                <a:gd name="connsiteX176" fmla="*/ 2483359 w 8642179"/>
                <a:gd name="connsiteY176" fmla="*/ 328387 h 3892988"/>
                <a:gd name="connsiteX177" fmla="*/ 2371554 w 8642179"/>
                <a:gd name="connsiteY177" fmla="*/ 308656 h 3892988"/>
                <a:gd name="connsiteX178" fmla="*/ 2221194 w 8642179"/>
                <a:gd name="connsiteY178" fmla="*/ 361270 h 3892988"/>
                <a:gd name="connsiteX179" fmla="*/ 2015047 w 8642179"/>
                <a:gd name="connsiteY179" fmla="*/ 418648 h 3892988"/>
                <a:gd name="connsiteX180" fmla="*/ 1631779 w 8642179"/>
                <a:gd name="connsiteY180" fmla="*/ 261258 h 3892988"/>
                <a:gd name="connsiteX181" fmla="*/ 1370522 w 8642179"/>
                <a:gd name="connsiteY181" fmla="*/ 304801 h 3892988"/>
                <a:gd name="connsiteX182" fmla="*/ 1310197 w 8642179"/>
                <a:gd name="connsiteY182" fmla="*/ 271011 h 3892988"/>
                <a:gd name="connsiteX183" fmla="*/ 1233997 w 8642179"/>
                <a:gd name="connsiteY183" fmla="*/ 199573 h 3892988"/>
                <a:gd name="connsiteX184" fmla="*/ 1108811 w 8642179"/>
                <a:gd name="connsiteY184" fmla="*/ 184832 h 3892988"/>
                <a:gd name="connsiteX185" fmla="*/ 964575 w 8642179"/>
                <a:gd name="connsiteY185" fmla="*/ 231776 h 3892988"/>
                <a:gd name="connsiteX186" fmla="*/ 1036693 w 8642179"/>
                <a:gd name="connsiteY186" fmla="*/ 304801 h 3892988"/>
                <a:gd name="connsiteX187" fmla="*/ 1051207 w 8642179"/>
                <a:gd name="connsiteY187" fmla="*/ 362858 h 3892988"/>
                <a:gd name="connsiteX188" fmla="*/ 1094750 w 8642179"/>
                <a:gd name="connsiteY188" fmla="*/ 406401 h 3892988"/>
                <a:gd name="connsiteX189" fmla="*/ 1333782 w 8642179"/>
                <a:gd name="connsiteY189" fmla="*/ 412525 h 3892988"/>
                <a:gd name="connsiteX190" fmla="*/ 1296136 w 8642179"/>
                <a:gd name="connsiteY190" fmla="*/ 541792 h 3892988"/>
                <a:gd name="connsiteX191" fmla="*/ 1220163 w 8642179"/>
                <a:gd name="connsiteY191" fmla="*/ 682626 h 3892988"/>
                <a:gd name="connsiteX192" fmla="*/ 1201339 w 8642179"/>
                <a:gd name="connsiteY192" fmla="*/ 859518 h 3892988"/>
                <a:gd name="connsiteX193" fmla="*/ 1387304 w 8642179"/>
                <a:gd name="connsiteY193" fmla="*/ 938441 h 3892988"/>
                <a:gd name="connsiteX194" fmla="*/ 1181836 w 8642179"/>
                <a:gd name="connsiteY194" fmla="*/ 957944 h 3892988"/>
                <a:gd name="connsiteX195" fmla="*/ 1367119 w 8642179"/>
                <a:gd name="connsiteY195" fmla="*/ 1058637 h 3892988"/>
                <a:gd name="connsiteX196" fmla="*/ 1292054 w 8642179"/>
                <a:gd name="connsiteY196" fmla="*/ 1169762 h 3892988"/>
                <a:gd name="connsiteX197" fmla="*/ 1392746 w 8642179"/>
                <a:gd name="connsiteY197" fmla="*/ 1360717 h 3892988"/>
                <a:gd name="connsiteX198" fmla="*/ 1640850 w 8642179"/>
                <a:gd name="connsiteY198" fmla="*/ 1314678 h 3892988"/>
                <a:gd name="connsiteX199" fmla="*/ 1795292 w 8642179"/>
                <a:gd name="connsiteY199" fmla="*/ 1363211 h 3892988"/>
                <a:gd name="connsiteX200" fmla="*/ 1897572 w 8642179"/>
                <a:gd name="connsiteY200" fmla="*/ 1250044 h 3892988"/>
                <a:gd name="connsiteX201" fmla="*/ 2009831 w 8642179"/>
                <a:gd name="connsiteY201" fmla="*/ 1268188 h 3892988"/>
                <a:gd name="connsiteX202" fmla="*/ 2074464 w 8642179"/>
                <a:gd name="connsiteY202" fmla="*/ 1364797 h 3892988"/>
                <a:gd name="connsiteX203" fmla="*/ 2127532 w 8642179"/>
                <a:gd name="connsiteY203" fmla="*/ 1436462 h 3892988"/>
                <a:gd name="connsiteX204" fmla="*/ 2366337 w 8642179"/>
                <a:gd name="connsiteY204" fmla="*/ 1450976 h 3892988"/>
                <a:gd name="connsiteX205" fmla="*/ 2476782 w 8642179"/>
                <a:gd name="connsiteY205" fmla="*/ 1346429 h 3892988"/>
                <a:gd name="connsiteX206" fmla="*/ 2606050 w 8642179"/>
                <a:gd name="connsiteY206" fmla="*/ 1394280 h 3892988"/>
                <a:gd name="connsiteX207" fmla="*/ 2733957 w 8642179"/>
                <a:gd name="connsiteY207" fmla="*/ 1372055 h 3892988"/>
                <a:gd name="connsiteX208" fmla="*/ 2642789 w 8642179"/>
                <a:gd name="connsiteY208" fmla="*/ 1597253 h 3892988"/>
                <a:gd name="connsiteX209" fmla="*/ 2662292 w 8642179"/>
                <a:gd name="connsiteY209" fmla="*/ 1800681 h 3892988"/>
                <a:gd name="connsiteX210" fmla="*/ 2552983 w 8642179"/>
                <a:gd name="connsiteY210" fmla="*/ 1949905 h 3892988"/>
                <a:gd name="connsiteX211" fmla="*/ 2417364 w 8642179"/>
                <a:gd name="connsiteY211" fmla="*/ 2245180 h 3892988"/>
                <a:gd name="connsiteX212" fmla="*/ 2254532 w 8642179"/>
                <a:gd name="connsiteY212" fmla="*/ 2423206 h 3892988"/>
                <a:gd name="connsiteX213" fmla="*/ 2043394 w 8642179"/>
                <a:gd name="connsiteY213" fmla="*/ 2418217 h 3892988"/>
                <a:gd name="connsiteX214" fmla="*/ 1937260 w 8642179"/>
                <a:gd name="connsiteY214" fmla="*/ 2398487 h 3892988"/>
                <a:gd name="connsiteX215" fmla="*/ 1898479 w 8642179"/>
                <a:gd name="connsiteY215" fmla="*/ 2322061 h 3892988"/>
                <a:gd name="connsiteX216" fmla="*/ 1646293 w 8642179"/>
                <a:gd name="connsiteY216" fmla="*/ 2312308 h 3892988"/>
                <a:gd name="connsiteX217" fmla="*/ 1520881 w 8642179"/>
                <a:gd name="connsiteY217" fmla="*/ 2389869 h 3892988"/>
                <a:gd name="connsiteX218" fmla="*/ 1370522 w 8642179"/>
                <a:gd name="connsiteY218" fmla="*/ 2351316 h 3892988"/>
                <a:gd name="connsiteX219" fmla="*/ 1326979 w 8642179"/>
                <a:gd name="connsiteY219" fmla="*/ 2322287 h 3892988"/>
                <a:gd name="connsiteX220" fmla="*/ 1167322 w 8642179"/>
                <a:gd name="connsiteY220" fmla="*/ 2235201 h 3892988"/>
                <a:gd name="connsiteX221" fmla="*/ 993150 w 8642179"/>
                <a:gd name="connsiteY221" fmla="*/ 2148116 h 3892988"/>
                <a:gd name="connsiteX222" fmla="*/ 982038 w 8642179"/>
                <a:gd name="connsiteY222" fmla="*/ 2147662 h 3892988"/>
                <a:gd name="connsiteX223" fmla="*/ 804464 w 8642179"/>
                <a:gd name="connsiteY223" fmla="*/ 2090058 h 3892988"/>
                <a:gd name="connsiteX224" fmla="*/ 659322 w 8642179"/>
                <a:gd name="connsiteY224" fmla="*/ 1973944 h 3892988"/>
                <a:gd name="connsiteX225" fmla="*/ 524611 w 8642179"/>
                <a:gd name="connsiteY225" fmla="*/ 1896837 h 3892988"/>
                <a:gd name="connsiteX226" fmla="*/ 456122 w 8642179"/>
                <a:gd name="connsiteY226" fmla="*/ 1785258 h 3892988"/>
                <a:gd name="connsiteX227" fmla="*/ 325493 w 8642179"/>
                <a:gd name="connsiteY227" fmla="*/ 1727201 h 3892988"/>
                <a:gd name="connsiteX228" fmla="*/ 145879 w 8642179"/>
                <a:gd name="connsiteY228" fmla="*/ 1760766 h 3892988"/>
                <a:gd name="connsiteX229" fmla="*/ 6179 w 8642179"/>
                <a:gd name="connsiteY229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380922 w 8642179"/>
                <a:gd name="connsiteY115" fmla="*/ 101601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438072 w 8642179"/>
                <a:gd name="connsiteY115" fmla="*/ 163513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22864 w 8642179"/>
                <a:gd name="connsiteY113" fmla="*/ 783773 h 3892988"/>
                <a:gd name="connsiteX114" fmla="*/ 8395436 w 8642179"/>
                <a:gd name="connsiteY114" fmla="*/ 261258 h 3892988"/>
                <a:gd name="connsiteX115" fmla="*/ 8438072 w 8642179"/>
                <a:gd name="connsiteY115" fmla="*/ 163513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51439 w 8642179"/>
                <a:gd name="connsiteY113" fmla="*/ 745673 h 3892988"/>
                <a:gd name="connsiteX114" fmla="*/ 8395436 w 8642179"/>
                <a:gd name="connsiteY114" fmla="*/ 261258 h 3892988"/>
                <a:gd name="connsiteX115" fmla="*/ 8438072 w 8642179"/>
                <a:gd name="connsiteY115" fmla="*/ 163513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79322 w 8642179"/>
                <a:gd name="connsiteY112" fmla="*/ 798287 h 3892988"/>
                <a:gd name="connsiteX113" fmla="*/ 8351439 w 8642179"/>
                <a:gd name="connsiteY113" fmla="*/ 745673 h 3892988"/>
                <a:gd name="connsiteX114" fmla="*/ 8395436 w 8642179"/>
                <a:gd name="connsiteY114" fmla="*/ 261258 h 3892988"/>
                <a:gd name="connsiteX115" fmla="*/ 8438072 w 8642179"/>
                <a:gd name="connsiteY115" fmla="*/ 163513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98372 w 8642179"/>
                <a:gd name="connsiteY112" fmla="*/ 903062 h 3892988"/>
                <a:gd name="connsiteX113" fmla="*/ 8351439 w 8642179"/>
                <a:gd name="connsiteY113" fmla="*/ 745673 h 3892988"/>
                <a:gd name="connsiteX114" fmla="*/ 8395436 w 8642179"/>
                <a:gd name="connsiteY114" fmla="*/ 261258 h 3892988"/>
                <a:gd name="connsiteX115" fmla="*/ 8438072 w 8642179"/>
                <a:gd name="connsiteY115" fmla="*/ 163513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64807 w 8642179"/>
                <a:gd name="connsiteY111" fmla="*/ 972458 h 3892988"/>
                <a:gd name="connsiteX112" fmla="*/ 8298372 w 8642179"/>
                <a:gd name="connsiteY112" fmla="*/ 903062 h 3892988"/>
                <a:gd name="connsiteX113" fmla="*/ 8351439 w 8642179"/>
                <a:gd name="connsiteY113" fmla="*/ 745673 h 3892988"/>
                <a:gd name="connsiteX114" fmla="*/ 8395436 w 8642179"/>
                <a:gd name="connsiteY114" fmla="*/ 261258 h 3892988"/>
                <a:gd name="connsiteX115" fmla="*/ 8438072 w 8642179"/>
                <a:gd name="connsiteY115" fmla="*/ 163513 h 3892988"/>
                <a:gd name="connsiteX116" fmla="*/ 8337379 w 8642179"/>
                <a:gd name="connsiteY116" fmla="*/ 116116 h 3892988"/>
                <a:gd name="connsiteX117" fmla="*/ 8128736 w 8642179"/>
                <a:gd name="connsiteY117" fmla="*/ 106818 h 3892988"/>
                <a:gd name="connsiteX118" fmla="*/ 7960007 w 8642179"/>
                <a:gd name="connsiteY118" fmla="*/ 72573 h 3892988"/>
                <a:gd name="connsiteX119" fmla="*/ 7825297 w 8642179"/>
                <a:gd name="connsiteY119" fmla="*/ 207963 h 3892988"/>
                <a:gd name="connsiteX120" fmla="*/ 7669495 w 8642179"/>
                <a:gd name="connsiteY120" fmla="*/ 116342 h 3892988"/>
                <a:gd name="connsiteX121" fmla="*/ 7523898 w 8642179"/>
                <a:gd name="connsiteY121" fmla="*/ 29256 h 3892988"/>
                <a:gd name="connsiteX122" fmla="*/ 7393950 w 8642179"/>
                <a:gd name="connsiteY122" fmla="*/ 1 h 3892988"/>
                <a:gd name="connsiteX123" fmla="*/ 7292350 w 8642179"/>
                <a:gd name="connsiteY123" fmla="*/ 29030 h 3892988"/>
                <a:gd name="connsiteX124" fmla="*/ 7248807 w 8642179"/>
                <a:gd name="connsiteY124" fmla="*/ 58058 h 3892988"/>
                <a:gd name="connsiteX125" fmla="*/ 7118179 w 8642179"/>
                <a:gd name="connsiteY125" fmla="*/ 145144 h 3892988"/>
                <a:gd name="connsiteX126" fmla="*/ 6987550 w 8642179"/>
                <a:gd name="connsiteY126" fmla="*/ 203201 h 3892988"/>
                <a:gd name="connsiteX127" fmla="*/ 6900464 w 8642179"/>
                <a:gd name="connsiteY127" fmla="*/ 246744 h 3892988"/>
                <a:gd name="connsiteX128" fmla="*/ 6856922 w 8642179"/>
                <a:gd name="connsiteY128" fmla="*/ 275773 h 3892988"/>
                <a:gd name="connsiteX129" fmla="*/ 6817235 w 8642179"/>
                <a:gd name="connsiteY129" fmla="*/ 223158 h 3892988"/>
                <a:gd name="connsiteX130" fmla="*/ 6624012 w 8642179"/>
                <a:gd name="connsiteY130" fmla="*/ 68264 h 3892988"/>
                <a:gd name="connsiteX131" fmla="*/ 6503589 w 8642179"/>
                <a:gd name="connsiteY131" fmla="*/ 43998 h 3892988"/>
                <a:gd name="connsiteX132" fmla="*/ 6359581 w 8642179"/>
                <a:gd name="connsiteY132" fmla="*/ 39008 h 3892988"/>
                <a:gd name="connsiteX133" fmla="*/ 6145722 w 8642179"/>
                <a:gd name="connsiteY133" fmla="*/ 72573 h 3892988"/>
                <a:gd name="connsiteX134" fmla="*/ 6015093 w 8642179"/>
                <a:gd name="connsiteY134" fmla="*/ 116116 h 3892988"/>
                <a:gd name="connsiteX135" fmla="*/ 5894216 w 8642179"/>
                <a:gd name="connsiteY135" fmla="*/ 184151 h 3892988"/>
                <a:gd name="connsiteX136" fmla="*/ 5812347 w 8642179"/>
                <a:gd name="connsiteY136" fmla="*/ 261712 h 3892988"/>
                <a:gd name="connsiteX137" fmla="*/ 5811893 w 8642179"/>
                <a:gd name="connsiteY137" fmla="*/ 377373 h 3892988"/>
                <a:gd name="connsiteX138" fmla="*/ 5850219 w 8642179"/>
                <a:gd name="connsiteY138" fmla="*/ 483962 h 3892988"/>
                <a:gd name="connsiteX139" fmla="*/ 5826407 w 8642179"/>
                <a:gd name="connsiteY139" fmla="*/ 711201 h 3892988"/>
                <a:gd name="connsiteX140" fmla="*/ 5782864 w 8642179"/>
                <a:gd name="connsiteY140" fmla="*/ 740230 h 3892988"/>
                <a:gd name="connsiteX141" fmla="*/ 5571047 w 8642179"/>
                <a:gd name="connsiteY141" fmla="*/ 821646 h 3892988"/>
                <a:gd name="connsiteX142" fmla="*/ 5405493 w 8642179"/>
                <a:gd name="connsiteY142" fmla="*/ 739551 h 3892988"/>
                <a:gd name="connsiteX143" fmla="*/ 5328386 w 8642179"/>
                <a:gd name="connsiteY143" fmla="*/ 831398 h 3892988"/>
                <a:gd name="connsiteX144" fmla="*/ 5452211 w 8642179"/>
                <a:gd name="connsiteY144" fmla="*/ 943430 h 3892988"/>
                <a:gd name="connsiteX145" fmla="*/ 5472394 w 8642179"/>
                <a:gd name="connsiteY145" fmla="*/ 1045483 h 3892988"/>
                <a:gd name="connsiteX146" fmla="*/ 5481920 w 8642179"/>
                <a:gd name="connsiteY146" fmla="*/ 1196749 h 3892988"/>
                <a:gd name="connsiteX147" fmla="*/ 5509814 w 8642179"/>
                <a:gd name="connsiteY147" fmla="*/ 1330553 h 3892988"/>
                <a:gd name="connsiteX148" fmla="*/ 5351291 w 8642179"/>
                <a:gd name="connsiteY148" fmla="*/ 1383394 h 3892988"/>
                <a:gd name="connsiteX149" fmla="*/ 5207736 w 8642179"/>
                <a:gd name="connsiteY149" fmla="*/ 1436236 h 3892988"/>
                <a:gd name="connsiteX150" fmla="*/ 4955550 w 8642179"/>
                <a:gd name="connsiteY150" fmla="*/ 1364344 h 3892988"/>
                <a:gd name="connsiteX151" fmla="*/ 4905885 w 8642179"/>
                <a:gd name="connsiteY151" fmla="*/ 1282475 h 3892988"/>
                <a:gd name="connsiteX152" fmla="*/ 4781379 w 8642179"/>
                <a:gd name="connsiteY152" fmla="*/ 1291773 h 3892988"/>
                <a:gd name="connsiteX153" fmla="*/ 4737836 w 8642179"/>
                <a:gd name="connsiteY153" fmla="*/ 1204687 h 3892988"/>
                <a:gd name="connsiteX154" fmla="*/ 4708807 w 8642179"/>
                <a:gd name="connsiteY154" fmla="*/ 1161144 h 3892988"/>
                <a:gd name="connsiteX155" fmla="*/ 4699509 w 8642179"/>
                <a:gd name="connsiteY155" fmla="*/ 1030969 h 3892988"/>
                <a:gd name="connsiteX156" fmla="*/ 4752350 w 8642179"/>
                <a:gd name="connsiteY156" fmla="*/ 972458 h 3892988"/>
                <a:gd name="connsiteX157" fmla="*/ 4770493 w 8642179"/>
                <a:gd name="connsiteY157" fmla="*/ 908958 h 3892988"/>
                <a:gd name="connsiteX158" fmla="*/ 4674789 w 8642179"/>
                <a:gd name="connsiteY158" fmla="*/ 779691 h 3892988"/>
                <a:gd name="connsiteX159" fmla="*/ 4578179 w 8642179"/>
                <a:gd name="connsiteY159" fmla="*/ 798287 h 3892988"/>
                <a:gd name="connsiteX160" fmla="*/ 4491093 w 8642179"/>
                <a:gd name="connsiteY160" fmla="*/ 726169 h 3892988"/>
                <a:gd name="connsiteX161" fmla="*/ 4404007 w 8642179"/>
                <a:gd name="connsiteY161" fmla="*/ 711201 h 3892988"/>
                <a:gd name="connsiteX162" fmla="*/ 4150234 w 8642179"/>
                <a:gd name="connsiteY162" fmla="*/ 725262 h 3892988"/>
                <a:gd name="connsiteX163" fmla="*/ 3823436 w 8642179"/>
                <a:gd name="connsiteY163" fmla="*/ 682173 h 3892988"/>
                <a:gd name="connsiteX164" fmla="*/ 3750864 w 8642179"/>
                <a:gd name="connsiteY164" fmla="*/ 667658 h 3892988"/>
                <a:gd name="connsiteX165" fmla="*/ 3639286 w 8642179"/>
                <a:gd name="connsiteY165" fmla="*/ 676956 h 3892988"/>
                <a:gd name="connsiteX166" fmla="*/ 3416809 w 8642179"/>
                <a:gd name="connsiteY166" fmla="*/ 686255 h 3892988"/>
                <a:gd name="connsiteX167" fmla="*/ 3329724 w 8642179"/>
                <a:gd name="connsiteY167" fmla="*/ 604839 h 3892988"/>
                <a:gd name="connsiteX168" fmla="*/ 3228350 w 8642179"/>
                <a:gd name="connsiteY168" fmla="*/ 566058 h 3892988"/>
                <a:gd name="connsiteX169" fmla="*/ 3096587 w 8642179"/>
                <a:gd name="connsiteY169" fmla="*/ 569461 h 3892988"/>
                <a:gd name="connsiteX170" fmla="*/ 2971629 w 8642179"/>
                <a:gd name="connsiteY170" fmla="*/ 535896 h 3892988"/>
                <a:gd name="connsiteX171" fmla="*/ 2836918 w 8642179"/>
                <a:gd name="connsiteY171" fmla="*/ 492580 h 3892988"/>
                <a:gd name="connsiteX172" fmla="*/ 2812425 w 8642179"/>
                <a:gd name="connsiteY172" fmla="*/ 392341 h 3892988"/>
                <a:gd name="connsiteX173" fmla="*/ 2719897 w 8642179"/>
                <a:gd name="connsiteY173" fmla="*/ 420008 h 3892988"/>
                <a:gd name="connsiteX174" fmla="*/ 2604236 w 8642179"/>
                <a:gd name="connsiteY174" fmla="*/ 333830 h 3892988"/>
                <a:gd name="connsiteX175" fmla="*/ 2483359 w 8642179"/>
                <a:gd name="connsiteY175" fmla="*/ 328387 h 3892988"/>
                <a:gd name="connsiteX176" fmla="*/ 2371554 w 8642179"/>
                <a:gd name="connsiteY176" fmla="*/ 308656 h 3892988"/>
                <a:gd name="connsiteX177" fmla="*/ 2221194 w 8642179"/>
                <a:gd name="connsiteY177" fmla="*/ 361270 h 3892988"/>
                <a:gd name="connsiteX178" fmla="*/ 2015047 w 8642179"/>
                <a:gd name="connsiteY178" fmla="*/ 418648 h 3892988"/>
                <a:gd name="connsiteX179" fmla="*/ 1631779 w 8642179"/>
                <a:gd name="connsiteY179" fmla="*/ 261258 h 3892988"/>
                <a:gd name="connsiteX180" fmla="*/ 1370522 w 8642179"/>
                <a:gd name="connsiteY180" fmla="*/ 304801 h 3892988"/>
                <a:gd name="connsiteX181" fmla="*/ 1310197 w 8642179"/>
                <a:gd name="connsiteY181" fmla="*/ 271011 h 3892988"/>
                <a:gd name="connsiteX182" fmla="*/ 1233997 w 8642179"/>
                <a:gd name="connsiteY182" fmla="*/ 199573 h 3892988"/>
                <a:gd name="connsiteX183" fmla="*/ 1108811 w 8642179"/>
                <a:gd name="connsiteY183" fmla="*/ 184832 h 3892988"/>
                <a:gd name="connsiteX184" fmla="*/ 964575 w 8642179"/>
                <a:gd name="connsiteY184" fmla="*/ 231776 h 3892988"/>
                <a:gd name="connsiteX185" fmla="*/ 1036693 w 8642179"/>
                <a:gd name="connsiteY185" fmla="*/ 304801 h 3892988"/>
                <a:gd name="connsiteX186" fmla="*/ 1051207 w 8642179"/>
                <a:gd name="connsiteY186" fmla="*/ 362858 h 3892988"/>
                <a:gd name="connsiteX187" fmla="*/ 1094750 w 8642179"/>
                <a:gd name="connsiteY187" fmla="*/ 406401 h 3892988"/>
                <a:gd name="connsiteX188" fmla="*/ 1333782 w 8642179"/>
                <a:gd name="connsiteY188" fmla="*/ 412525 h 3892988"/>
                <a:gd name="connsiteX189" fmla="*/ 1296136 w 8642179"/>
                <a:gd name="connsiteY189" fmla="*/ 541792 h 3892988"/>
                <a:gd name="connsiteX190" fmla="*/ 1220163 w 8642179"/>
                <a:gd name="connsiteY190" fmla="*/ 682626 h 3892988"/>
                <a:gd name="connsiteX191" fmla="*/ 1201339 w 8642179"/>
                <a:gd name="connsiteY191" fmla="*/ 859518 h 3892988"/>
                <a:gd name="connsiteX192" fmla="*/ 1387304 w 8642179"/>
                <a:gd name="connsiteY192" fmla="*/ 938441 h 3892988"/>
                <a:gd name="connsiteX193" fmla="*/ 1181836 w 8642179"/>
                <a:gd name="connsiteY193" fmla="*/ 957944 h 3892988"/>
                <a:gd name="connsiteX194" fmla="*/ 1367119 w 8642179"/>
                <a:gd name="connsiteY194" fmla="*/ 1058637 h 3892988"/>
                <a:gd name="connsiteX195" fmla="*/ 1292054 w 8642179"/>
                <a:gd name="connsiteY195" fmla="*/ 1169762 h 3892988"/>
                <a:gd name="connsiteX196" fmla="*/ 1392746 w 8642179"/>
                <a:gd name="connsiteY196" fmla="*/ 1360717 h 3892988"/>
                <a:gd name="connsiteX197" fmla="*/ 1640850 w 8642179"/>
                <a:gd name="connsiteY197" fmla="*/ 1314678 h 3892988"/>
                <a:gd name="connsiteX198" fmla="*/ 1795292 w 8642179"/>
                <a:gd name="connsiteY198" fmla="*/ 1363211 h 3892988"/>
                <a:gd name="connsiteX199" fmla="*/ 1897572 w 8642179"/>
                <a:gd name="connsiteY199" fmla="*/ 1250044 h 3892988"/>
                <a:gd name="connsiteX200" fmla="*/ 2009831 w 8642179"/>
                <a:gd name="connsiteY200" fmla="*/ 1268188 h 3892988"/>
                <a:gd name="connsiteX201" fmla="*/ 2074464 w 8642179"/>
                <a:gd name="connsiteY201" fmla="*/ 1364797 h 3892988"/>
                <a:gd name="connsiteX202" fmla="*/ 2127532 w 8642179"/>
                <a:gd name="connsiteY202" fmla="*/ 1436462 h 3892988"/>
                <a:gd name="connsiteX203" fmla="*/ 2366337 w 8642179"/>
                <a:gd name="connsiteY203" fmla="*/ 1450976 h 3892988"/>
                <a:gd name="connsiteX204" fmla="*/ 2476782 w 8642179"/>
                <a:gd name="connsiteY204" fmla="*/ 1346429 h 3892988"/>
                <a:gd name="connsiteX205" fmla="*/ 2606050 w 8642179"/>
                <a:gd name="connsiteY205" fmla="*/ 1394280 h 3892988"/>
                <a:gd name="connsiteX206" fmla="*/ 2733957 w 8642179"/>
                <a:gd name="connsiteY206" fmla="*/ 1372055 h 3892988"/>
                <a:gd name="connsiteX207" fmla="*/ 2642789 w 8642179"/>
                <a:gd name="connsiteY207" fmla="*/ 1597253 h 3892988"/>
                <a:gd name="connsiteX208" fmla="*/ 2662292 w 8642179"/>
                <a:gd name="connsiteY208" fmla="*/ 1800681 h 3892988"/>
                <a:gd name="connsiteX209" fmla="*/ 2552983 w 8642179"/>
                <a:gd name="connsiteY209" fmla="*/ 1949905 h 3892988"/>
                <a:gd name="connsiteX210" fmla="*/ 2417364 w 8642179"/>
                <a:gd name="connsiteY210" fmla="*/ 2245180 h 3892988"/>
                <a:gd name="connsiteX211" fmla="*/ 2254532 w 8642179"/>
                <a:gd name="connsiteY211" fmla="*/ 2423206 h 3892988"/>
                <a:gd name="connsiteX212" fmla="*/ 2043394 w 8642179"/>
                <a:gd name="connsiteY212" fmla="*/ 2418217 h 3892988"/>
                <a:gd name="connsiteX213" fmla="*/ 1937260 w 8642179"/>
                <a:gd name="connsiteY213" fmla="*/ 2398487 h 3892988"/>
                <a:gd name="connsiteX214" fmla="*/ 1898479 w 8642179"/>
                <a:gd name="connsiteY214" fmla="*/ 2322061 h 3892988"/>
                <a:gd name="connsiteX215" fmla="*/ 1646293 w 8642179"/>
                <a:gd name="connsiteY215" fmla="*/ 2312308 h 3892988"/>
                <a:gd name="connsiteX216" fmla="*/ 1520881 w 8642179"/>
                <a:gd name="connsiteY216" fmla="*/ 2389869 h 3892988"/>
                <a:gd name="connsiteX217" fmla="*/ 1370522 w 8642179"/>
                <a:gd name="connsiteY217" fmla="*/ 2351316 h 3892988"/>
                <a:gd name="connsiteX218" fmla="*/ 1326979 w 8642179"/>
                <a:gd name="connsiteY218" fmla="*/ 2322287 h 3892988"/>
                <a:gd name="connsiteX219" fmla="*/ 1167322 w 8642179"/>
                <a:gd name="connsiteY219" fmla="*/ 2235201 h 3892988"/>
                <a:gd name="connsiteX220" fmla="*/ 993150 w 8642179"/>
                <a:gd name="connsiteY220" fmla="*/ 2148116 h 3892988"/>
                <a:gd name="connsiteX221" fmla="*/ 982038 w 8642179"/>
                <a:gd name="connsiteY221" fmla="*/ 2147662 h 3892988"/>
                <a:gd name="connsiteX222" fmla="*/ 804464 w 8642179"/>
                <a:gd name="connsiteY222" fmla="*/ 2090058 h 3892988"/>
                <a:gd name="connsiteX223" fmla="*/ 659322 w 8642179"/>
                <a:gd name="connsiteY223" fmla="*/ 1973944 h 3892988"/>
                <a:gd name="connsiteX224" fmla="*/ 524611 w 8642179"/>
                <a:gd name="connsiteY224" fmla="*/ 1896837 h 3892988"/>
                <a:gd name="connsiteX225" fmla="*/ 456122 w 8642179"/>
                <a:gd name="connsiteY225" fmla="*/ 1785258 h 3892988"/>
                <a:gd name="connsiteX226" fmla="*/ 325493 w 8642179"/>
                <a:gd name="connsiteY226" fmla="*/ 1727201 h 3892988"/>
                <a:gd name="connsiteX227" fmla="*/ 145879 w 8642179"/>
                <a:gd name="connsiteY227" fmla="*/ 1760766 h 3892988"/>
                <a:gd name="connsiteX228" fmla="*/ 6179 w 8642179"/>
                <a:gd name="connsiteY228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308350 w 8642179"/>
                <a:gd name="connsiteY110" fmla="*/ 986973 h 3892988"/>
                <a:gd name="connsiteX111" fmla="*/ 8298372 w 8642179"/>
                <a:gd name="connsiteY111" fmla="*/ 903062 h 3892988"/>
                <a:gd name="connsiteX112" fmla="*/ 8351439 w 8642179"/>
                <a:gd name="connsiteY112" fmla="*/ 745673 h 3892988"/>
                <a:gd name="connsiteX113" fmla="*/ 8395436 w 8642179"/>
                <a:gd name="connsiteY113" fmla="*/ 261258 h 3892988"/>
                <a:gd name="connsiteX114" fmla="*/ 8438072 w 8642179"/>
                <a:gd name="connsiteY114" fmla="*/ 163513 h 3892988"/>
                <a:gd name="connsiteX115" fmla="*/ 8337379 w 8642179"/>
                <a:gd name="connsiteY115" fmla="*/ 116116 h 3892988"/>
                <a:gd name="connsiteX116" fmla="*/ 8128736 w 8642179"/>
                <a:gd name="connsiteY116" fmla="*/ 106818 h 3892988"/>
                <a:gd name="connsiteX117" fmla="*/ 7960007 w 8642179"/>
                <a:gd name="connsiteY117" fmla="*/ 72573 h 3892988"/>
                <a:gd name="connsiteX118" fmla="*/ 7825297 w 8642179"/>
                <a:gd name="connsiteY118" fmla="*/ 207963 h 3892988"/>
                <a:gd name="connsiteX119" fmla="*/ 7669495 w 8642179"/>
                <a:gd name="connsiteY119" fmla="*/ 116342 h 3892988"/>
                <a:gd name="connsiteX120" fmla="*/ 7523898 w 8642179"/>
                <a:gd name="connsiteY120" fmla="*/ 29256 h 3892988"/>
                <a:gd name="connsiteX121" fmla="*/ 7393950 w 8642179"/>
                <a:gd name="connsiteY121" fmla="*/ 1 h 3892988"/>
                <a:gd name="connsiteX122" fmla="*/ 7292350 w 8642179"/>
                <a:gd name="connsiteY122" fmla="*/ 29030 h 3892988"/>
                <a:gd name="connsiteX123" fmla="*/ 7248807 w 8642179"/>
                <a:gd name="connsiteY123" fmla="*/ 58058 h 3892988"/>
                <a:gd name="connsiteX124" fmla="*/ 7118179 w 8642179"/>
                <a:gd name="connsiteY124" fmla="*/ 145144 h 3892988"/>
                <a:gd name="connsiteX125" fmla="*/ 6987550 w 8642179"/>
                <a:gd name="connsiteY125" fmla="*/ 203201 h 3892988"/>
                <a:gd name="connsiteX126" fmla="*/ 6900464 w 8642179"/>
                <a:gd name="connsiteY126" fmla="*/ 246744 h 3892988"/>
                <a:gd name="connsiteX127" fmla="*/ 6856922 w 8642179"/>
                <a:gd name="connsiteY127" fmla="*/ 275773 h 3892988"/>
                <a:gd name="connsiteX128" fmla="*/ 6817235 w 8642179"/>
                <a:gd name="connsiteY128" fmla="*/ 223158 h 3892988"/>
                <a:gd name="connsiteX129" fmla="*/ 6624012 w 8642179"/>
                <a:gd name="connsiteY129" fmla="*/ 68264 h 3892988"/>
                <a:gd name="connsiteX130" fmla="*/ 6503589 w 8642179"/>
                <a:gd name="connsiteY130" fmla="*/ 43998 h 3892988"/>
                <a:gd name="connsiteX131" fmla="*/ 6359581 w 8642179"/>
                <a:gd name="connsiteY131" fmla="*/ 39008 h 3892988"/>
                <a:gd name="connsiteX132" fmla="*/ 6145722 w 8642179"/>
                <a:gd name="connsiteY132" fmla="*/ 72573 h 3892988"/>
                <a:gd name="connsiteX133" fmla="*/ 6015093 w 8642179"/>
                <a:gd name="connsiteY133" fmla="*/ 116116 h 3892988"/>
                <a:gd name="connsiteX134" fmla="*/ 5894216 w 8642179"/>
                <a:gd name="connsiteY134" fmla="*/ 184151 h 3892988"/>
                <a:gd name="connsiteX135" fmla="*/ 5812347 w 8642179"/>
                <a:gd name="connsiteY135" fmla="*/ 261712 h 3892988"/>
                <a:gd name="connsiteX136" fmla="*/ 5811893 w 8642179"/>
                <a:gd name="connsiteY136" fmla="*/ 377373 h 3892988"/>
                <a:gd name="connsiteX137" fmla="*/ 5850219 w 8642179"/>
                <a:gd name="connsiteY137" fmla="*/ 483962 h 3892988"/>
                <a:gd name="connsiteX138" fmla="*/ 5826407 w 8642179"/>
                <a:gd name="connsiteY138" fmla="*/ 711201 h 3892988"/>
                <a:gd name="connsiteX139" fmla="*/ 5782864 w 8642179"/>
                <a:gd name="connsiteY139" fmla="*/ 740230 h 3892988"/>
                <a:gd name="connsiteX140" fmla="*/ 5571047 w 8642179"/>
                <a:gd name="connsiteY140" fmla="*/ 821646 h 3892988"/>
                <a:gd name="connsiteX141" fmla="*/ 5405493 w 8642179"/>
                <a:gd name="connsiteY141" fmla="*/ 739551 h 3892988"/>
                <a:gd name="connsiteX142" fmla="*/ 5328386 w 8642179"/>
                <a:gd name="connsiteY142" fmla="*/ 831398 h 3892988"/>
                <a:gd name="connsiteX143" fmla="*/ 5452211 w 8642179"/>
                <a:gd name="connsiteY143" fmla="*/ 943430 h 3892988"/>
                <a:gd name="connsiteX144" fmla="*/ 5472394 w 8642179"/>
                <a:gd name="connsiteY144" fmla="*/ 1045483 h 3892988"/>
                <a:gd name="connsiteX145" fmla="*/ 5481920 w 8642179"/>
                <a:gd name="connsiteY145" fmla="*/ 1196749 h 3892988"/>
                <a:gd name="connsiteX146" fmla="*/ 5509814 w 8642179"/>
                <a:gd name="connsiteY146" fmla="*/ 1330553 h 3892988"/>
                <a:gd name="connsiteX147" fmla="*/ 5351291 w 8642179"/>
                <a:gd name="connsiteY147" fmla="*/ 1383394 h 3892988"/>
                <a:gd name="connsiteX148" fmla="*/ 5207736 w 8642179"/>
                <a:gd name="connsiteY148" fmla="*/ 1436236 h 3892988"/>
                <a:gd name="connsiteX149" fmla="*/ 4955550 w 8642179"/>
                <a:gd name="connsiteY149" fmla="*/ 1364344 h 3892988"/>
                <a:gd name="connsiteX150" fmla="*/ 4905885 w 8642179"/>
                <a:gd name="connsiteY150" fmla="*/ 1282475 h 3892988"/>
                <a:gd name="connsiteX151" fmla="*/ 4781379 w 8642179"/>
                <a:gd name="connsiteY151" fmla="*/ 1291773 h 3892988"/>
                <a:gd name="connsiteX152" fmla="*/ 4737836 w 8642179"/>
                <a:gd name="connsiteY152" fmla="*/ 1204687 h 3892988"/>
                <a:gd name="connsiteX153" fmla="*/ 4708807 w 8642179"/>
                <a:gd name="connsiteY153" fmla="*/ 1161144 h 3892988"/>
                <a:gd name="connsiteX154" fmla="*/ 4699509 w 8642179"/>
                <a:gd name="connsiteY154" fmla="*/ 1030969 h 3892988"/>
                <a:gd name="connsiteX155" fmla="*/ 4752350 w 8642179"/>
                <a:gd name="connsiteY155" fmla="*/ 972458 h 3892988"/>
                <a:gd name="connsiteX156" fmla="*/ 4770493 w 8642179"/>
                <a:gd name="connsiteY156" fmla="*/ 908958 h 3892988"/>
                <a:gd name="connsiteX157" fmla="*/ 4674789 w 8642179"/>
                <a:gd name="connsiteY157" fmla="*/ 779691 h 3892988"/>
                <a:gd name="connsiteX158" fmla="*/ 4578179 w 8642179"/>
                <a:gd name="connsiteY158" fmla="*/ 798287 h 3892988"/>
                <a:gd name="connsiteX159" fmla="*/ 4491093 w 8642179"/>
                <a:gd name="connsiteY159" fmla="*/ 726169 h 3892988"/>
                <a:gd name="connsiteX160" fmla="*/ 4404007 w 8642179"/>
                <a:gd name="connsiteY160" fmla="*/ 711201 h 3892988"/>
                <a:gd name="connsiteX161" fmla="*/ 4150234 w 8642179"/>
                <a:gd name="connsiteY161" fmla="*/ 725262 h 3892988"/>
                <a:gd name="connsiteX162" fmla="*/ 3823436 w 8642179"/>
                <a:gd name="connsiteY162" fmla="*/ 682173 h 3892988"/>
                <a:gd name="connsiteX163" fmla="*/ 3750864 w 8642179"/>
                <a:gd name="connsiteY163" fmla="*/ 667658 h 3892988"/>
                <a:gd name="connsiteX164" fmla="*/ 3639286 w 8642179"/>
                <a:gd name="connsiteY164" fmla="*/ 676956 h 3892988"/>
                <a:gd name="connsiteX165" fmla="*/ 3416809 w 8642179"/>
                <a:gd name="connsiteY165" fmla="*/ 686255 h 3892988"/>
                <a:gd name="connsiteX166" fmla="*/ 3329724 w 8642179"/>
                <a:gd name="connsiteY166" fmla="*/ 604839 h 3892988"/>
                <a:gd name="connsiteX167" fmla="*/ 3228350 w 8642179"/>
                <a:gd name="connsiteY167" fmla="*/ 566058 h 3892988"/>
                <a:gd name="connsiteX168" fmla="*/ 3096587 w 8642179"/>
                <a:gd name="connsiteY168" fmla="*/ 569461 h 3892988"/>
                <a:gd name="connsiteX169" fmla="*/ 2971629 w 8642179"/>
                <a:gd name="connsiteY169" fmla="*/ 535896 h 3892988"/>
                <a:gd name="connsiteX170" fmla="*/ 2836918 w 8642179"/>
                <a:gd name="connsiteY170" fmla="*/ 492580 h 3892988"/>
                <a:gd name="connsiteX171" fmla="*/ 2812425 w 8642179"/>
                <a:gd name="connsiteY171" fmla="*/ 392341 h 3892988"/>
                <a:gd name="connsiteX172" fmla="*/ 2719897 w 8642179"/>
                <a:gd name="connsiteY172" fmla="*/ 420008 h 3892988"/>
                <a:gd name="connsiteX173" fmla="*/ 2604236 w 8642179"/>
                <a:gd name="connsiteY173" fmla="*/ 333830 h 3892988"/>
                <a:gd name="connsiteX174" fmla="*/ 2483359 w 8642179"/>
                <a:gd name="connsiteY174" fmla="*/ 328387 h 3892988"/>
                <a:gd name="connsiteX175" fmla="*/ 2371554 w 8642179"/>
                <a:gd name="connsiteY175" fmla="*/ 308656 h 3892988"/>
                <a:gd name="connsiteX176" fmla="*/ 2221194 w 8642179"/>
                <a:gd name="connsiteY176" fmla="*/ 361270 h 3892988"/>
                <a:gd name="connsiteX177" fmla="*/ 2015047 w 8642179"/>
                <a:gd name="connsiteY177" fmla="*/ 418648 h 3892988"/>
                <a:gd name="connsiteX178" fmla="*/ 1631779 w 8642179"/>
                <a:gd name="connsiteY178" fmla="*/ 261258 h 3892988"/>
                <a:gd name="connsiteX179" fmla="*/ 1370522 w 8642179"/>
                <a:gd name="connsiteY179" fmla="*/ 304801 h 3892988"/>
                <a:gd name="connsiteX180" fmla="*/ 1310197 w 8642179"/>
                <a:gd name="connsiteY180" fmla="*/ 271011 h 3892988"/>
                <a:gd name="connsiteX181" fmla="*/ 1233997 w 8642179"/>
                <a:gd name="connsiteY181" fmla="*/ 199573 h 3892988"/>
                <a:gd name="connsiteX182" fmla="*/ 1108811 w 8642179"/>
                <a:gd name="connsiteY182" fmla="*/ 184832 h 3892988"/>
                <a:gd name="connsiteX183" fmla="*/ 964575 w 8642179"/>
                <a:gd name="connsiteY183" fmla="*/ 231776 h 3892988"/>
                <a:gd name="connsiteX184" fmla="*/ 1036693 w 8642179"/>
                <a:gd name="connsiteY184" fmla="*/ 304801 h 3892988"/>
                <a:gd name="connsiteX185" fmla="*/ 1051207 w 8642179"/>
                <a:gd name="connsiteY185" fmla="*/ 362858 h 3892988"/>
                <a:gd name="connsiteX186" fmla="*/ 1094750 w 8642179"/>
                <a:gd name="connsiteY186" fmla="*/ 406401 h 3892988"/>
                <a:gd name="connsiteX187" fmla="*/ 1333782 w 8642179"/>
                <a:gd name="connsiteY187" fmla="*/ 412525 h 3892988"/>
                <a:gd name="connsiteX188" fmla="*/ 1296136 w 8642179"/>
                <a:gd name="connsiteY188" fmla="*/ 541792 h 3892988"/>
                <a:gd name="connsiteX189" fmla="*/ 1220163 w 8642179"/>
                <a:gd name="connsiteY189" fmla="*/ 682626 h 3892988"/>
                <a:gd name="connsiteX190" fmla="*/ 1201339 w 8642179"/>
                <a:gd name="connsiteY190" fmla="*/ 859518 h 3892988"/>
                <a:gd name="connsiteX191" fmla="*/ 1387304 w 8642179"/>
                <a:gd name="connsiteY191" fmla="*/ 938441 h 3892988"/>
                <a:gd name="connsiteX192" fmla="*/ 1181836 w 8642179"/>
                <a:gd name="connsiteY192" fmla="*/ 957944 h 3892988"/>
                <a:gd name="connsiteX193" fmla="*/ 1367119 w 8642179"/>
                <a:gd name="connsiteY193" fmla="*/ 1058637 h 3892988"/>
                <a:gd name="connsiteX194" fmla="*/ 1292054 w 8642179"/>
                <a:gd name="connsiteY194" fmla="*/ 1169762 h 3892988"/>
                <a:gd name="connsiteX195" fmla="*/ 1392746 w 8642179"/>
                <a:gd name="connsiteY195" fmla="*/ 1360717 h 3892988"/>
                <a:gd name="connsiteX196" fmla="*/ 1640850 w 8642179"/>
                <a:gd name="connsiteY196" fmla="*/ 1314678 h 3892988"/>
                <a:gd name="connsiteX197" fmla="*/ 1795292 w 8642179"/>
                <a:gd name="connsiteY197" fmla="*/ 1363211 h 3892988"/>
                <a:gd name="connsiteX198" fmla="*/ 1897572 w 8642179"/>
                <a:gd name="connsiteY198" fmla="*/ 1250044 h 3892988"/>
                <a:gd name="connsiteX199" fmla="*/ 2009831 w 8642179"/>
                <a:gd name="connsiteY199" fmla="*/ 1268188 h 3892988"/>
                <a:gd name="connsiteX200" fmla="*/ 2074464 w 8642179"/>
                <a:gd name="connsiteY200" fmla="*/ 1364797 h 3892988"/>
                <a:gd name="connsiteX201" fmla="*/ 2127532 w 8642179"/>
                <a:gd name="connsiteY201" fmla="*/ 1436462 h 3892988"/>
                <a:gd name="connsiteX202" fmla="*/ 2366337 w 8642179"/>
                <a:gd name="connsiteY202" fmla="*/ 1450976 h 3892988"/>
                <a:gd name="connsiteX203" fmla="*/ 2476782 w 8642179"/>
                <a:gd name="connsiteY203" fmla="*/ 1346429 h 3892988"/>
                <a:gd name="connsiteX204" fmla="*/ 2606050 w 8642179"/>
                <a:gd name="connsiteY204" fmla="*/ 1394280 h 3892988"/>
                <a:gd name="connsiteX205" fmla="*/ 2733957 w 8642179"/>
                <a:gd name="connsiteY205" fmla="*/ 1372055 h 3892988"/>
                <a:gd name="connsiteX206" fmla="*/ 2642789 w 8642179"/>
                <a:gd name="connsiteY206" fmla="*/ 1597253 h 3892988"/>
                <a:gd name="connsiteX207" fmla="*/ 2662292 w 8642179"/>
                <a:gd name="connsiteY207" fmla="*/ 1800681 h 3892988"/>
                <a:gd name="connsiteX208" fmla="*/ 2552983 w 8642179"/>
                <a:gd name="connsiteY208" fmla="*/ 1949905 h 3892988"/>
                <a:gd name="connsiteX209" fmla="*/ 2417364 w 8642179"/>
                <a:gd name="connsiteY209" fmla="*/ 2245180 h 3892988"/>
                <a:gd name="connsiteX210" fmla="*/ 2254532 w 8642179"/>
                <a:gd name="connsiteY210" fmla="*/ 2423206 h 3892988"/>
                <a:gd name="connsiteX211" fmla="*/ 2043394 w 8642179"/>
                <a:gd name="connsiteY211" fmla="*/ 2418217 h 3892988"/>
                <a:gd name="connsiteX212" fmla="*/ 1937260 w 8642179"/>
                <a:gd name="connsiteY212" fmla="*/ 2398487 h 3892988"/>
                <a:gd name="connsiteX213" fmla="*/ 1898479 w 8642179"/>
                <a:gd name="connsiteY213" fmla="*/ 2322061 h 3892988"/>
                <a:gd name="connsiteX214" fmla="*/ 1646293 w 8642179"/>
                <a:gd name="connsiteY214" fmla="*/ 2312308 h 3892988"/>
                <a:gd name="connsiteX215" fmla="*/ 1520881 w 8642179"/>
                <a:gd name="connsiteY215" fmla="*/ 2389869 h 3892988"/>
                <a:gd name="connsiteX216" fmla="*/ 1370522 w 8642179"/>
                <a:gd name="connsiteY216" fmla="*/ 2351316 h 3892988"/>
                <a:gd name="connsiteX217" fmla="*/ 1326979 w 8642179"/>
                <a:gd name="connsiteY217" fmla="*/ 2322287 h 3892988"/>
                <a:gd name="connsiteX218" fmla="*/ 1167322 w 8642179"/>
                <a:gd name="connsiteY218" fmla="*/ 2235201 h 3892988"/>
                <a:gd name="connsiteX219" fmla="*/ 993150 w 8642179"/>
                <a:gd name="connsiteY219" fmla="*/ 2148116 h 3892988"/>
                <a:gd name="connsiteX220" fmla="*/ 982038 w 8642179"/>
                <a:gd name="connsiteY220" fmla="*/ 2147662 h 3892988"/>
                <a:gd name="connsiteX221" fmla="*/ 804464 w 8642179"/>
                <a:gd name="connsiteY221" fmla="*/ 2090058 h 3892988"/>
                <a:gd name="connsiteX222" fmla="*/ 659322 w 8642179"/>
                <a:gd name="connsiteY222" fmla="*/ 1973944 h 3892988"/>
                <a:gd name="connsiteX223" fmla="*/ 524611 w 8642179"/>
                <a:gd name="connsiteY223" fmla="*/ 1896837 h 3892988"/>
                <a:gd name="connsiteX224" fmla="*/ 456122 w 8642179"/>
                <a:gd name="connsiteY224" fmla="*/ 1785258 h 3892988"/>
                <a:gd name="connsiteX225" fmla="*/ 325493 w 8642179"/>
                <a:gd name="connsiteY225" fmla="*/ 1727201 h 3892988"/>
                <a:gd name="connsiteX226" fmla="*/ 145879 w 8642179"/>
                <a:gd name="connsiteY226" fmla="*/ 1760766 h 3892988"/>
                <a:gd name="connsiteX227" fmla="*/ 6179 w 8642179"/>
                <a:gd name="connsiteY227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298372 w 8642179"/>
                <a:gd name="connsiteY110" fmla="*/ 903062 h 3892988"/>
                <a:gd name="connsiteX111" fmla="*/ 8351439 w 8642179"/>
                <a:gd name="connsiteY111" fmla="*/ 745673 h 3892988"/>
                <a:gd name="connsiteX112" fmla="*/ 8395436 w 8642179"/>
                <a:gd name="connsiteY112" fmla="*/ 261258 h 3892988"/>
                <a:gd name="connsiteX113" fmla="*/ 8438072 w 8642179"/>
                <a:gd name="connsiteY113" fmla="*/ 163513 h 3892988"/>
                <a:gd name="connsiteX114" fmla="*/ 8337379 w 8642179"/>
                <a:gd name="connsiteY114" fmla="*/ 116116 h 3892988"/>
                <a:gd name="connsiteX115" fmla="*/ 8128736 w 8642179"/>
                <a:gd name="connsiteY115" fmla="*/ 106818 h 3892988"/>
                <a:gd name="connsiteX116" fmla="*/ 7960007 w 8642179"/>
                <a:gd name="connsiteY116" fmla="*/ 72573 h 3892988"/>
                <a:gd name="connsiteX117" fmla="*/ 7825297 w 8642179"/>
                <a:gd name="connsiteY117" fmla="*/ 207963 h 3892988"/>
                <a:gd name="connsiteX118" fmla="*/ 7669495 w 8642179"/>
                <a:gd name="connsiteY118" fmla="*/ 116342 h 3892988"/>
                <a:gd name="connsiteX119" fmla="*/ 7523898 w 8642179"/>
                <a:gd name="connsiteY119" fmla="*/ 29256 h 3892988"/>
                <a:gd name="connsiteX120" fmla="*/ 7393950 w 8642179"/>
                <a:gd name="connsiteY120" fmla="*/ 1 h 3892988"/>
                <a:gd name="connsiteX121" fmla="*/ 7292350 w 8642179"/>
                <a:gd name="connsiteY121" fmla="*/ 29030 h 3892988"/>
                <a:gd name="connsiteX122" fmla="*/ 7248807 w 8642179"/>
                <a:gd name="connsiteY122" fmla="*/ 58058 h 3892988"/>
                <a:gd name="connsiteX123" fmla="*/ 7118179 w 8642179"/>
                <a:gd name="connsiteY123" fmla="*/ 145144 h 3892988"/>
                <a:gd name="connsiteX124" fmla="*/ 6987550 w 8642179"/>
                <a:gd name="connsiteY124" fmla="*/ 203201 h 3892988"/>
                <a:gd name="connsiteX125" fmla="*/ 6900464 w 8642179"/>
                <a:gd name="connsiteY125" fmla="*/ 246744 h 3892988"/>
                <a:gd name="connsiteX126" fmla="*/ 6856922 w 8642179"/>
                <a:gd name="connsiteY126" fmla="*/ 275773 h 3892988"/>
                <a:gd name="connsiteX127" fmla="*/ 6817235 w 8642179"/>
                <a:gd name="connsiteY127" fmla="*/ 223158 h 3892988"/>
                <a:gd name="connsiteX128" fmla="*/ 6624012 w 8642179"/>
                <a:gd name="connsiteY128" fmla="*/ 68264 h 3892988"/>
                <a:gd name="connsiteX129" fmla="*/ 6503589 w 8642179"/>
                <a:gd name="connsiteY129" fmla="*/ 43998 h 3892988"/>
                <a:gd name="connsiteX130" fmla="*/ 6359581 w 8642179"/>
                <a:gd name="connsiteY130" fmla="*/ 39008 h 3892988"/>
                <a:gd name="connsiteX131" fmla="*/ 6145722 w 8642179"/>
                <a:gd name="connsiteY131" fmla="*/ 72573 h 3892988"/>
                <a:gd name="connsiteX132" fmla="*/ 6015093 w 8642179"/>
                <a:gd name="connsiteY132" fmla="*/ 116116 h 3892988"/>
                <a:gd name="connsiteX133" fmla="*/ 5894216 w 8642179"/>
                <a:gd name="connsiteY133" fmla="*/ 184151 h 3892988"/>
                <a:gd name="connsiteX134" fmla="*/ 5812347 w 8642179"/>
                <a:gd name="connsiteY134" fmla="*/ 261712 h 3892988"/>
                <a:gd name="connsiteX135" fmla="*/ 5811893 w 8642179"/>
                <a:gd name="connsiteY135" fmla="*/ 377373 h 3892988"/>
                <a:gd name="connsiteX136" fmla="*/ 5850219 w 8642179"/>
                <a:gd name="connsiteY136" fmla="*/ 483962 h 3892988"/>
                <a:gd name="connsiteX137" fmla="*/ 5826407 w 8642179"/>
                <a:gd name="connsiteY137" fmla="*/ 711201 h 3892988"/>
                <a:gd name="connsiteX138" fmla="*/ 5782864 w 8642179"/>
                <a:gd name="connsiteY138" fmla="*/ 740230 h 3892988"/>
                <a:gd name="connsiteX139" fmla="*/ 5571047 w 8642179"/>
                <a:gd name="connsiteY139" fmla="*/ 821646 h 3892988"/>
                <a:gd name="connsiteX140" fmla="*/ 5405493 w 8642179"/>
                <a:gd name="connsiteY140" fmla="*/ 739551 h 3892988"/>
                <a:gd name="connsiteX141" fmla="*/ 5328386 w 8642179"/>
                <a:gd name="connsiteY141" fmla="*/ 831398 h 3892988"/>
                <a:gd name="connsiteX142" fmla="*/ 5452211 w 8642179"/>
                <a:gd name="connsiteY142" fmla="*/ 943430 h 3892988"/>
                <a:gd name="connsiteX143" fmla="*/ 5472394 w 8642179"/>
                <a:gd name="connsiteY143" fmla="*/ 1045483 h 3892988"/>
                <a:gd name="connsiteX144" fmla="*/ 5481920 w 8642179"/>
                <a:gd name="connsiteY144" fmla="*/ 1196749 h 3892988"/>
                <a:gd name="connsiteX145" fmla="*/ 5509814 w 8642179"/>
                <a:gd name="connsiteY145" fmla="*/ 1330553 h 3892988"/>
                <a:gd name="connsiteX146" fmla="*/ 5351291 w 8642179"/>
                <a:gd name="connsiteY146" fmla="*/ 1383394 h 3892988"/>
                <a:gd name="connsiteX147" fmla="*/ 5207736 w 8642179"/>
                <a:gd name="connsiteY147" fmla="*/ 1436236 h 3892988"/>
                <a:gd name="connsiteX148" fmla="*/ 4955550 w 8642179"/>
                <a:gd name="connsiteY148" fmla="*/ 1364344 h 3892988"/>
                <a:gd name="connsiteX149" fmla="*/ 4905885 w 8642179"/>
                <a:gd name="connsiteY149" fmla="*/ 1282475 h 3892988"/>
                <a:gd name="connsiteX150" fmla="*/ 4781379 w 8642179"/>
                <a:gd name="connsiteY150" fmla="*/ 1291773 h 3892988"/>
                <a:gd name="connsiteX151" fmla="*/ 4737836 w 8642179"/>
                <a:gd name="connsiteY151" fmla="*/ 1204687 h 3892988"/>
                <a:gd name="connsiteX152" fmla="*/ 4708807 w 8642179"/>
                <a:gd name="connsiteY152" fmla="*/ 1161144 h 3892988"/>
                <a:gd name="connsiteX153" fmla="*/ 4699509 w 8642179"/>
                <a:gd name="connsiteY153" fmla="*/ 1030969 h 3892988"/>
                <a:gd name="connsiteX154" fmla="*/ 4752350 w 8642179"/>
                <a:gd name="connsiteY154" fmla="*/ 972458 h 3892988"/>
                <a:gd name="connsiteX155" fmla="*/ 4770493 w 8642179"/>
                <a:gd name="connsiteY155" fmla="*/ 908958 h 3892988"/>
                <a:gd name="connsiteX156" fmla="*/ 4674789 w 8642179"/>
                <a:gd name="connsiteY156" fmla="*/ 779691 h 3892988"/>
                <a:gd name="connsiteX157" fmla="*/ 4578179 w 8642179"/>
                <a:gd name="connsiteY157" fmla="*/ 798287 h 3892988"/>
                <a:gd name="connsiteX158" fmla="*/ 4491093 w 8642179"/>
                <a:gd name="connsiteY158" fmla="*/ 726169 h 3892988"/>
                <a:gd name="connsiteX159" fmla="*/ 4404007 w 8642179"/>
                <a:gd name="connsiteY159" fmla="*/ 711201 h 3892988"/>
                <a:gd name="connsiteX160" fmla="*/ 4150234 w 8642179"/>
                <a:gd name="connsiteY160" fmla="*/ 725262 h 3892988"/>
                <a:gd name="connsiteX161" fmla="*/ 3823436 w 8642179"/>
                <a:gd name="connsiteY161" fmla="*/ 682173 h 3892988"/>
                <a:gd name="connsiteX162" fmla="*/ 3750864 w 8642179"/>
                <a:gd name="connsiteY162" fmla="*/ 667658 h 3892988"/>
                <a:gd name="connsiteX163" fmla="*/ 3639286 w 8642179"/>
                <a:gd name="connsiteY163" fmla="*/ 676956 h 3892988"/>
                <a:gd name="connsiteX164" fmla="*/ 3416809 w 8642179"/>
                <a:gd name="connsiteY164" fmla="*/ 686255 h 3892988"/>
                <a:gd name="connsiteX165" fmla="*/ 3329724 w 8642179"/>
                <a:gd name="connsiteY165" fmla="*/ 604839 h 3892988"/>
                <a:gd name="connsiteX166" fmla="*/ 3228350 w 8642179"/>
                <a:gd name="connsiteY166" fmla="*/ 566058 h 3892988"/>
                <a:gd name="connsiteX167" fmla="*/ 3096587 w 8642179"/>
                <a:gd name="connsiteY167" fmla="*/ 569461 h 3892988"/>
                <a:gd name="connsiteX168" fmla="*/ 2971629 w 8642179"/>
                <a:gd name="connsiteY168" fmla="*/ 535896 h 3892988"/>
                <a:gd name="connsiteX169" fmla="*/ 2836918 w 8642179"/>
                <a:gd name="connsiteY169" fmla="*/ 492580 h 3892988"/>
                <a:gd name="connsiteX170" fmla="*/ 2812425 w 8642179"/>
                <a:gd name="connsiteY170" fmla="*/ 392341 h 3892988"/>
                <a:gd name="connsiteX171" fmla="*/ 2719897 w 8642179"/>
                <a:gd name="connsiteY171" fmla="*/ 420008 h 3892988"/>
                <a:gd name="connsiteX172" fmla="*/ 2604236 w 8642179"/>
                <a:gd name="connsiteY172" fmla="*/ 333830 h 3892988"/>
                <a:gd name="connsiteX173" fmla="*/ 2483359 w 8642179"/>
                <a:gd name="connsiteY173" fmla="*/ 328387 h 3892988"/>
                <a:gd name="connsiteX174" fmla="*/ 2371554 w 8642179"/>
                <a:gd name="connsiteY174" fmla="*/ 308656 h 3892988"/>
                <a:gd name="connsiteX175" fmla="*/ 2221194 w 8642179"/>
                <a:gd name="connsiteY175" fmla="*/ 361270 h 3892988"/>
                <a:gd name="connsiteX176" fmla="*/ 2015047 w 8642179"/>
                <a:gd name="connsiteY176" fmla="*/ 418648 h 3892988"/>
                <a:gd name="connsiteX177" fmla="*/ 1631779 w 8642179"/>
                <a:gd name="connsiteY177" fmla="*/ 261258 h 3892988"/>
                <a:gd name="connsiteX178" fmla="*/ 1370522 w 8642179"/>
                <a:gd name="connsiteY178" fmla="*/ 304801 h 3892988"/>
                <a:gd name="connsiteX179" fmla="*/ 1310197 w 8642179"/>
                <a:gd name="connsiteY179" fmla="*/ 271011 h 3892988"/>
                <a:gd name="connsiteX180" fmla="*/ 1233997 w 8642179"/>
                <a:gd name="connsiteY180" fmla="*/ 199573 h 3892988"/>
                <a:gd name="connsiteX181" fmla="*/ 1108811 w 8642179"/>
                <a:gd name="connsiteY181" fmla="*/ 184832 h 3892988"/>
                <a:gd name="connsiteX182" fmla="*/ 964575 w 8642179"/>
                <a:gd name="connsiteY182" fmla="*/ 231776 h 3892988"/>
                <a:gd name="connsiteX183" fmla="*/ 1036693 w 8642179"/>
                <a:gd name="connsiteY183" fmla="*/ 304801 h 3892988"/>
                <a:gd name="connsiteX184" fmla="*/ 1051207 w 8642179"/>
                <a:gd name="connsiteY184" fmla="*/ 362858 h 3892988"/>
                <a:gd name="connsiteX185" fmla="*/ 1094750 w 8642179"/>
                <a:gd name="connsiteY185" fmla="*/ 406401 h 3892988"/>
                <a:gd name="connsiteX186" fmla="*/ 1333782 w 8642179"/>
                <a:gd name="connsiteY186" fmla="*/ 412525 h 3892988"/>
                <a:gd name="connsiteX187" fmla="*/ 1296136 w 8642179"/>
                <a:gd name="connsiteY187" fmla="*/ 541792 h 3892988"/>
                <a:gd name="connsiteX188" fmla="*/ 1220163 w 8642179"/>
                <a:gd name="connsiteY188" fmla="*/ 682626 h 3892988"/>
                <a:gd name="connsiteX189" fmla="*/ 1201339 w 8642179"/>
                <a:gd name="connsiteY189" fmla="*/ 859518 h 3892988"/>
                <a:gd name="connsiteX190" fmla="*/ 1387304 w 8642179"/>
                <a:gd name="connsiteY190" fmla="*/ 938441 h 3892988"/>
                <a:gd name="connsiteX191" fmla="*/ 1181836 w 8642179"/>
                <a:gd name="connsiteY191" fmla="*/ 957944 h 3892988"/>
                <a:gd name="connsiteX192" fmla="*/ 1367119 w 8642179"/>
                <a:gd name="connsiteY192" fmla="*/ 1058637 h 3892988"/>
                <a:gd name="connsiteX193" fmla="*/ 1292054 w 8642179"/>
                <a:gd name="connsiteY193" fmla="*/ 1169762 h 3892988"/>
                <a:gd name="connsiteX194" fmla="*/ 1392746 w 8642179"/>
                <a:gd name="connsiteY194" fmla="*/ 1360717 h 3892988"/>
                <a:gd name="connsiteX195" fmla="*/ 1640850 w 8642179"/>
                <a:gd name="connsiteY195" fmla="*/ 1314678 h 3892988"/>
                <a:gd name="connsiteX196" fmla="*/ 1795292 w 8642179"/>
                <a:gd name="connsiteY196" fmla="*/ 1363211 h 3892988"/>
                <a:gd name="connsiteX197" fmla="*/ 1897572 w 8642179"/>
                <a:gd name="connsiteY197" fmla="*/ 1250044 h 3892988"/>
                <a:gd name="connsiteX198" fmla="*/ 2009831 w 8642179"/>
                <a:gd name="connsiteY198" fmla="*/ 1268188 h 3892988"/>
                <a:gd name="connsiteX199" fmla="*/ 2074464 w 8642179"/>
                <a:gd name="connsiteY199" fmla="*/ 1364797 h 3892988"/>
                <a:gd name="connsiteX200" fmla="*/ 2127532 w 8642179"/>
                <a:gd name="connsiteY200" fmla="*/ 1436462 h 3892988"/>
                <a:gd name="connsiteX201" fmla="*/ 2366337 w 8642179"/>
                <a:gd name="connsiteY201" fmla="*/ 1450976 h 3892988"/>
                <a:gd name="connsiteX202" fmla="*/ 2476782 w 8642179"/>
                <a:gd name="connsiteY202" fmla="*/ 1346429 h 3892988"/>
                <a:gd name="connsiteX203" fmla="*/ 2606050 w 8642179"/>
                <a:gd name="connsiteY203" fmla="*/ 1394280 h 3892988"/>
                <a:gd name="connsiteX204" fmla="*/ 2733957 w 8642179"/>
                <a:gd name="connsiteY204" fmla="*/ 1372055 h 3892988"/>
                <a:gd name="connsiteX205" fmla="*/ 2642789 w 8642179"/>
                <a:gd name="connsiteY205" fmla="*/ 1597253 h 3892988"/>
                <a:gd name="connsiteX206" fmla="*/ 2662292 w 8642179"/>
                <a:gd name="connsiteY206" fmla="*/ 1800681 h 3892988"/>
                <a:gd name="connsiteX207" fmla="*/ 2552983 w 8642179"/>
                <a:gd name="connsiteY207" fmla="*/ 1949905 h 3892988"/>
                <a:gd name="connsiteX208" fmla="*/ 2417364 w 8642179"/>
                <a:gd name="connsiteY208" fmla="*/ 2245180 h 3892988"/>
                <a:gd name="connsiteX209" fmla="*/ 2254532 w 8642179"/>
                <a:gd name="connsiteY209" fmla="*/ 2423206 h 3892988"/>
                <a:gd name="connsiteX210" fmla="*/ 2043394 w 8642179"/>
                <a:gd name="connsiteY210" fmla="*/ 2418217 h 3892988"/>
                <a:gd name="connsiteX211" fmla="*/ 1937260 w 8642179"/>
                <a:gd name="connsiteY211" fmla="*/ 2398487 h 3892988"/>
                <a:gd name="connsiteX212" fmla="*/ 1898479 w 8642179"/>
                <a:gd name="connsiteY212" fmla="*/ 2322061 h 3892988"/>
                <a:gd name="connsiteX213" fmla="*/ 1646293 w 8642179"/>
                <a:gd name="connsiteY213" fmla="*/ 2312308 h 3892988"/>
                <a:gd name="connsiteX214" fmla="*/ 1520881 w 8642179"/>
                <a:gd name="connsiteY214" fmla="*/ 2389869 h 3892988"/>
                <a:gd name="connsiteX215" fmla="*/ 1370522 w 8642179"/>
                <a:gd name="connsiteY215" fmla="*/ 2351316 h 3892988"/>
                <a:gd name="connsiteX216" fmla="*/ 1326979 w 8642179"/>
                <a:gd name="connsiteY216" fmla="*/ 2322287 h 3892988"/>
                <a:gd name="connsiteX217" fmla="*/ 1167322 w 8642179"/>
                <a:gd name="connsiteY217" fmla="*/ 2235201 h 3892988"/>
                <a:gd name="connsiteX218" fmla="*/ 993150 w 8642179"/>
                <a:gd name="connsiteY218" fmla="*/ 2148116 h 3892988"/>
                <a:gd name="connsiteX219" fmla="*/ 982038 w 8642179"/>
                <a:gd name="connsiteY219" fmla="*/ 2147662 h 3892988"/>
                <a:gd name="connsiteX220" fmla="*/ 804464 w 8642179"/>
                <a:gd name="connsiteY220" fmla="*/ 2090058 h 3892988"/>
                <a:gd name="connsiteX221" fmla="*/ 659322 w 8642179"/>
                <a:gd name="connsiteY221" fmla="*/ 1973944 h 3892988"/>
                <a:gd name="connsiteX222" fmla="*/ 524611 w 8642179"/>
                <a:gd name="connsiteY222" fmla="*/ 1896837 h 3892988"/>
                <a:gd name="connsiteX223" fmla="*/ 456122 w 8642179"/>
                <a:gd name="connsiteY223" fmla="*/ 1785258 h 3892988"/>
                <a:gd name="connsiteX224" fmla="*/ 325493 w 8642179"/>
                <a:gd name="connsiteY224" fmla="*/ 1727201 h 3892988"/>
                <a:gd name="connsiteX225" fmla="*/ 145879 w 8642179"/>
                <a:gd name="connsiteY225" fmla="*/ 1760766 h 3892988"/>
                <a:gd name="connsiteX226" fmla="*/ 6179 w 8642179"/>
                <a:gd name="connsiteY226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351893 w 8642179"/>
                <a:gd name="connsiteY109" fmla="*/ 1016001 h 3892988"/>
                <a:gd name="connsiteX110" fmla="*/ 8298372 w 8642179"/>
                <a:gd name="connsiteY110" fmla="*/ 903062 h 3892988"/>
                <a:gd name="connsiteX111" fmla="*/ 8351439 w 8642179"/>
                <a:gd name="connsiteY111" fmla="*/ 745673 h 3892988"/>
                <a:gd name="connsiteX112" fmla="*/ 8395436 w 8642179"/>
                <a:gd name="connsiteY112" fmla="*/ 261258 h 3892988"/>
                <a:gd name="connsiteX113" fmla="*/ 8438072 w 8642179"/>
                <a:gd name="connsiteY113" fmla="*/ 163513 h 3892988"/>
                <a:gd name="connsiteX114" fmla="*/ 8337379 w 8642179"/>
                <a:gd name="connsiteY114" fmla="*/ 116116 h 3892988"/>
                <a:gd name="connsiteX115" fmla="*/ 8128736 w 8642179"/>
                <a:gd name="connsiteY115" fmla="*/ 106818 h 3892988"/>
                <a:gd name="connsiteX116" fmla="*/ 7960007 w 8642179"/>
                <a:gd name="connsiteY116" fmla="*/ 72573 h 3892988"/>
                <a:gd name="connsiteX117" fmla="*/ 7825297 w 8642179"/>
                <a:gd name="connsiteY117" fmla="*/ 207963 h 3892988"/>
                <a:gd name="connsiteX118" fmla="*/ 7669495 w 8642179"/>
                <a:gd name="connsiteY118" fmla="*/ 116342 h 3892988"/>
                <a:gd name="connsiteX119" fmla="*/ 7523898 w 8642179"/>
                <a:gd name="connsiteY119" fmla="*/ 29256 h 3892988"/>
                <a:gd name="connsiteX120" fmla="*/ 7393950 w 8642179"/>
                <a:gd name="connsiteY120" fmla="*/ 1 h 3892988"/>
                <a:gd name="connsiteX121" fmla="*/ 7292350 w 8642179"/>
                <a:gd name="connsiteY121" fmla="*/ 29030 h 3892988"/>
                <a:gd name="connsiteX122" fmla="*/ 7248807 w 8642179"/>
                <a:gd name="connsiteY122" fmla="*/ 58058 h 3892988"/>
                <a:gd name="connsiteX123" fmla="*/ 7118179 w 8642179"/>
                <a:gd name="connsiteY123" fmla="*/ 145144 h 3892988"/>
                <a:gd name="connsiteX124" fmla="*/ 6987550 w 8642179"/>
                <a:gd name="connsiteY124" fmla="*/ 203201 h 3892988"/>
                <a:gd name="connsiteX125" fmla="*/ 6900464 w 8642179"/>
                <a:gd name="connsiteY125" fmla="*/ 246744 h 3892988"/>
                <a:gd name="connsiteX126" fmla="*/ 6856922 w 8642179"/>
                <a:gd name="connsiteY126" fmla="*/ 275773 h 3892988"/>
                <a:gd name="connsiteX127" fmla="*/ 6817235 w 8642179"/>
                <a:gd name="connsiteY127" fmla="*/ 223158 h 3892988"/>
                <a:gd name="connsiteX128" fmla="*/ 6624012 w 8642179"/>
                <a:gd name="connsiteY128" fmla="*/ 68264 h 3892988"/>
                <a:gd name="connsiteX129" fmla="*/ 6503589 w 8642179"/>
                <a:gd name="connsiteY129" fmla="*/ 43998 h 3892988"/>
                <a:gd name="connsiteX130" fmla="*/ 6359581 w 8642179"/>
                <a:gd name="connsiteY130" fmla="*/ 39008 h 3892988"/>
                <a:gd name="connsiteX131" fmla="*/ 6145722 w 8642179"/>
                <a:gd name="connsiteY131" fmla="*/ 72573 h 3892988"/>
                <a:gd name="connsiteX132" fmla="*/ 6015093 w 8642179"/>
                <a:gd name="connsiteY132" fmla="*/ 116116 h 3892988"/>
                <a:gd name="connsiteX133" fmla="*/ 5894216 w 8642179"/>
                <a:gd name="connsiteY133" fmla="*/ 184151 h 3892988"/>
                <a:gd name="connsiteX134" fmla="*/ 5812347 w 8642179"/>
                <a:gd name="connsiteY134" fmla="*/ 261712 h 3892988"/>
                <a:gd name="connsiteX135" fmla="*/ 5811893 w 8642179"/>
                <a:gd name="connsiteY135" fmla="*/ 377373 h 3892988"/>
                <a:gd name="connsiteX136" fmla="*/ 5850219 w 8642179"/>
                <a:gd name="connsiteY136" fmla="*/ 483962 h 3892988"/>
                <a:gd name="connsiteX137" fmla="*/ 5826407 w 8642179"/>
                <a:gd name="connsiteY137" fmla="*/ 711201 h 3892988"/>
                <a:gd name="connsiteX138" fmla="*/ 5782864 w 8642179"/>
                <a:gd name="connsiteY138" fmla="*/ 740230 h 3892988"/>
                <a:gd name="connsiteX139" fmla="*/ 5571047 w 8642179"/>
                <a:gd name="connsiteY139" fmla="*/ 821646 h 3892988"/>
                <a:gd name="connsiteX140" fmla="*/ 5405493 w 8642179"/>
                <a:gd name="connsiteY140" fmla="*/ 739551 h 3892988"/>
                <a:gd name="connsiteX141" fmla="*/ 5328386 w 8642179"/>
                <a:gd name="connsiteY141" fmla="*/ 831398 h 3892988"/>
                <a:gd name="connsiteX142" fmla="*/ 5452211 w 8642179"/>
                <a:gd name="connsiteY142" fmla="*/ 943430 h 3892988"/>
                <a:gd name="connsiteX143" fmla="*/ 5472394 w 8642179"/>
                <a:gd name="connsiteY143" fmla="*/ 1045483 h 3892988"/>
                <a:gd name="connsiteX144" fmla="*/ 5481920 w 8642179"/>
                <a:gd name="connsiteY144" fmla="*/ 1196749 h 3892988"/>
                <a:gd name="connsiteX145" fmla="*/ 5509814 w 8642179"/>
                <a:gd name="connsiteY145" fmla="*/ 1330553 h 3892988"/>
                <a:gd name="connsiteX146" fmla="*/ 5351291 w 8642179"/>
                <a:gd name="connsiteY146" fmla="*/ 1383394 h 3892988"/>
                <a:gd name="connsiteX147" fmla="*/ 5207736 w 8642179"/>
                <a:gd name="connsiteY147" fmla="*/ 1436236 h 3892988"/>
                <a:gd name="connsiteX148" fmla="*/ 4955550 w 8642179"/>
                <a:gd name="connsiteY148" fmla="*/ 1364344 h 3892988"/>
                <a:gd name="connsiteX149" fmla="*/ 4905885 w 8642179"/>
                <a:gd name="connsiteY149" fmla="*/ 1282475 h 3892988"/>
                <a:gd name="connsiteX150" fmla="*/ 4781379 w 8642179"/>
                <a:gd name="connsiteY150" fmla="*/ 1291773 h 3892988"/>
                <a:gd name="connsiteX151" fmla="*/ 4737836 w 8642179"/>
                <a:gd name="connsiteY151" fmla="*/ 1204687 h 3892988"/>
                <a:gd name="connsiteX152" fmla="*/ 4708807 w 8642179"/>
                <a:gd name="connsiteY152" fmla="*/ 1161144 h 3892988"/>
                <a:gd name="connsiteX153" fmla="*/ 4699509 w 8642179"/>
                <a:gd name="connsiteY153" fmla="*/ 1030969 h 3892988"/>
                <a:gd name="connsiteX154" fmla="*/ 4752350 w 8642179"/>
                <a:gd name="connsiteY154" fmla="*/ 972458 h 3892988"/>
                <a:gd name="connsiteX155" fmla="*/ 4770493 w 8642179"/>
                <a:gd name="connsiteY155" fmla="*/ 908958 h 3892988"/>
                <a:gd name="connsiteX156" fmla="*/ 4674789 w 8642179"/>
                <a:gd name="connsiteY156" fmla="*/ 779691 h 3892988"/>
                <a:gd name="connsiteX157" fmla="*/ 4578179 w 8642179"/>
                <a:gd name="connsiteY157" fmla="*/ 798287 h 3892988"/>
                <a:gd name="connsiteX158" fmla="*/ 4491093 w 8642179"/>
                <a:gd name="connsiteY158" fmla="*/ 726169 h 3892988"/>
                <a:gd name="connsiteX159" fmla="*/ 4404007 w 8642179"/>
                <a:gd name="connsiteY159" fmla="*/ 711201 h 3892988"/>
                <a:gd name="connsiteX160" fmla="*/ 4150234 w 8642179"/>
                <a:gd name="connsiteY160" fmla="*/ 725262 h 3892988"/>
                <a:gd name="connsiteX161" fmla="*/ 3823436 w 8642179"/>
                <a:gd name="connsiteY161" fmla="*/ 682173 h 3892988"/>
                <a:gd name="connsiteX162" fmla="*/ 3750864 w 8642179"/>
                <a:gd name="connsiteY162" fmla="*/ 667658 h 3892988"/>
                <a:gd name="connsiteX163" fmla="*/ 3639286 w 8642179"/>
                <a:gd name="connsiteY163" fmla="*/ 676956 h 3892988"/>
                <a:gd name="connsiteX164" fmla="*/ 3416809 w 8642179"/>
                <a:gd name="connsiteY164" fmla="*/ 686255 h 3892988"/>
                <a:gd name="connsiteX165" fmla="*/ 3329724 w 8642179"/>
                <a:gd name="connsiteY165" fmla="*/ 604839 h 3892988"/>
                <a:gd name="connsiteX166" fmla="*/ 3228350 w 8642179"/>
                <a:gd name="connsiteY166" fmla="*/ 566058 h 3892988"/>
                <a:gd name="connsiteX167" fmla="*/ 3096587 w 8642179"/>
                <a:gd name="connsiteY167" fmla="*/ 569461 h 3892988"/>
                <a:gd name="connsiteX168" fmla="*/ 2971629 w 8642179"/>
                <a:gd name="connsiteY168" fmla="*/ 535896 h 3892988"/>
                <a:gd name="connsiteX169" fmla="*/ 2836918 w 8642179"/>
                <a:gd name="connsiteY169" fmla="*/ 492580 h 3892988"/>
                <a:gd name="connsiteX170" fmla="*/ 2812425 w 8642179"/>
                <a:gd name="connsiteY170" fmla="*/ 392341 h 3892988"/>
                <a:gd name="connsiteX171" fmla="*/ 2719897 w 8642179"/>
                <a:gd name="connsiteY171" fmla="*/ 420008 h 3892988"/>
                <a:gd name="connsiteX172" fmla="*/ 2604236 w 8642179"/>
                <a:gd name="connsiteY172" fmla="*/ 333830 h 3892988"/>
                <a:gd name="connsiteX173" fmla="*/ 2483359 w 8642179"/>
                <a:gd name="connsiteY173" fmla="*/ 328387 h 3892988"/>
                <a:gd name="connsiteX174" fmla="*/ 2371554 w 8642179"/>
                <a:gd name="connsiteY174" fmla="*/ 308656 h 3892988"/>
                <a:gd name="connsiteX175" fmla="*/ 2221194 w 8642179"/>
                <a:gd name="connsiteY175" fmla="*/ 361270 h 3892988"/>
                <a:gd name="connsiteX176" fmla="*/ 2015047 w 8642179"/>
                <a:gd name="connsiteY176" fmla="*/ 418648 h 3892988"/>
                <a:gd name="connsiteX177" fmla="*/ 1631779 w 8642179"/>
                <a:gd name="connsiteY177" fmla="*/ 261258 h 3892988"/>
                <a:gd name="connsiteX178" fmla="*/ 1370522 w 8642179"/>
                <a:gd name="connsiteY178" fmla="*/ 304801 h 3892988"/>
                <a:gd name="connsiteX179" fmla="*/ 1310197 w 8642179"/>
                <a:gd name="connsiteY179" fmla="*/ 271011 h 3892988"/>
                <a:gd name="connsiteX180" fmla="*/ 1233997 w 8642179"/>
                <a:gd name="connsiteY180" fmla="*/ 199573 h 3892988"/>
                <a:gd name="connsiteX181" fmla="*/ 1108811 w 8642179"/>
                <a:gd name="connsiteY181" fmla="*/ 184832 h 3892988"/>
                <a:gd name="connsiteX182" fmla="*/ 964575 w 8642179"/>
                <a:gd name="connsiteY182" fmla="*/ 231776 h 3892988"/>
                <a:gd name="connsiteX183" fmla="*/ 1036693 w 8642179"/>
                <a:gd name="connsiteY183" fmla="*/ 304801 h 3892988"/>
                <a:gd name="connsiteX184" fmla="*/ 1051207 w 8642179"/>
                <a:gd name="connsiteY184" fmla="*/ 362858 h 3892988"/>
                <a:gd name="connsiteX185" fmla="*/ 1094750 w 8642179"/>
                <a:gd name="connsiteY185" fmla="*/ 406401 h 3892988"/>
                <a:gd name="connsiteX186" fmla="*/ 1333782 w 8642179"/>
                <a:gd name="connsiteY186" fmla="*/ 412525 h 3892988"/>
                <a:gd name="connsiteX187" fmla="*/ 1296136 w 8642179"/>
                <a:gd name="connsiteY187" fmla="*/ 541792 h 3892988"/>
                <a:gd name="connsiteX188" fmla="*/ 1220163 w 8642179"/>
                <a:gd name="connsiteY188" fmla="*/ 682626 h 3892988"/>
                <a:gd name="connsiteX189" fmla="*/ 1201339 w 8642179"/>
                <a:gd name="connsiteY189" fmla="*/ 859518 h 3892988"/>
                <a:gd name="connsiteX190" fmla="*/ 1387304 w 8642179"/>
                <a:gd name="connsiteY190" fmla="*/ 938441 h 3892988"/>
                <a:gd name="connsiteX191" fmla="*/ 1181836 w 8642179"/>
                <a:gd name="connsiteY191" fmla="*/ 957944 h 3892988"/>
                <a:gd name="connsiteX192" fmla="*/ 1367119 w 8642179"/>
                <a:gd name="connsiteY192" fmla="*/ 1058637 h 3892988"/>
                <a:gd name="connsiteX193" fmla="*/ 1292054 w 8642179"/>
                <a:gd name="connsiteY193" fmla="*/ 1169762 h 3892988"/>
                <a:gd name="connsiteX194" fmla="*/ 1392746 w 8642179"/>
                <a:gd name="connsiteY194" fmla="*/ 1360717 h 3892988"/>
                <a:gd name="connsiteX195" fmla="*/ 1640850 w 8642179"/>
                <a:gd name="connsiteY195" fmla="*/ 1314678 h 3892988"/>
                <a:gd name="connsiteX196" fmla="*/ 1795292 w 8642179"/>
                <a:gd name="connsiteY196" fmla="*/ 1363211 h 3892988"/>
                <a:gd name="connsiteX197" fmla="*/ 1897572 w 8642179"/>
                <a:gd name="connsiteY197" fmla="*/ 1250044 h 3892988"/>
                <a:gd name="connsiteX198" fmla="*/ 2009831 w 8642179"/>
                <a:gd name="connsiteY198" fmla="*/ 1268188 h 3892988"/>
                <a:gd name="connsiteX199" fmla="*/ 2074464 w 8642179"/>
                <a:gd name="connsiteY199" fmla="*/ 1364797 h 3892988"/>
                <a:gd name="connsiteX200" fmla="*/ 2127532 w 8642179"/>
                <a:gd name="connsiteY200" fmla="*/ 1436462 h 3892988"/>
                <a:gd name="connsiteX201" fmla="*/ 2366337 w 8642179"/>
                <a:gd name="connsiteY201" fmla="*/ 1450976 h 3892988"/>
                <a:gd name="connsiteX202" fmla="*/ 2476782 w 8642179"/>
                <a:gd name="connsiteY202" fmla="*/ 1346429 h 3892988"/>
                <a:gd name="connsiteX203" fmla="*/ 2606050 w 8642179"/>
                <a:gd name="connsiteY203" fmla="*/ 1394280 h 3892988"/>
                <a:gd name="connsiteX204" fmla="*/ 2733957 w 8642179"/>
                <a:gd name="connsiteY204" fmla="*/ 1372055 h 3892988"/>
                <a:gd name="connsiteX205" fmla="*/ 2642789 w 8642179"/>
                <a:gd name="connsiteY205" fmla="*/ 1597253 h 3892988"/>
                <a:gd name="connsiteX206" fmla="*/ 2662292 w 8642179"/>
                <a:gd name="connsiteY206" fmla="*/ 1800681 h 3892988"/>
                <a:gd name="connsiteX207" fmla="*/ 2552983 w 8642179"/>
                <a:gd name="connsiteY207" fmla="*/ 1949905 h 3892988"/>
                <a:gd name="connsiteX208" fmla="*/ 2417364 w 8642179"/>
                <a:gd name="connsiteY208" fmla="*/ 2245180 h 3892988"/>
                <a:gd name="connsiteX209" fmla="*/ 2254532 w 8642179"/>
                <a:gd name="connsiteY209" fmla="*/ 2423206 h 3892988"/>
                <a:gd name="connsiteX210" fmla="*/ 2043394 w 8642179"/>
                <a:gd name="connsiteY210" fmla="*/ 2418217 h 3892988"/>
                <a:gd name="connsiteX211" fmla="*/ 1937260 w 8642179"/>
                <a:gd name="connsiteY211" fmla="*/ 2398487 h 3892988"/>
                <a:gd name="connsiteX212" fmla="*/ 1898479 w 8642179"/>
                <a:gd name="connsiteY212" fmla="*/ 2322061 h 3892988"/>
                <a:gd name="connsiteX213" fmla="*/ 1646293 w 8642179"/>
                <a:gd name="connsiteY213" fmla="*/ 2312308 h 3892988"/>
                <a:gd name="connsiteX214" fmla="*/ 1520881 w 8642179"/>
                <a:gd name="connsiteY214" fmla="*/ 2389869 h 3892988"/>
                <a:gd name="connsiteX215" fmla="*/ 1370522 w 8642179"/>
                <a:gd name="connsiteY215" fmla="*/ 2351316 h 3892988"/>
                <a:gd name="connsiteX216" fmla="*/ 1326979 w 8642179"/>
                <a:gd name="connsiteY216" fmla="*/ 2322287 h 3892988"/>
                <a:gd name="connsiteX217" fmla="*/ 1167322 w 8642179"/>
                <a:gd name="connsiteY217" fmla="*/ 2235201 h 3892988"/>
                <a:gd name="connsiteX218" fmla="*/ 993150 w 8642179"/>
                <a:gd name="connsiteY218" fmla="*/ 2148116 h 3892988"/>
                <a:gd name="connsiteX219" fmla="*/ 982038 w 8642179"/>
                <a:gd name="connsiteY219" fmla="*/ 2147662 h 3892988"/>
                <a:gd name="connsiteX220" fmla="*/ 804464 w 8642179"/>
                <a:gd name="connsiteY220" fmla="*/ 2090058 h 3892988"/>
                <a:gd name="connsiteX221" fmla="*/ 659322 w 8642179"/>
                <a:gd name="connsiteY221" fmla="*/ 1973944 h 3892988"/>
                <a:gd name="connsiteX222" fmla="*/ 524611 w 8642179"/>
                <a:gd name="connsiteY222" fmla="*/ 1896837 h 3892988"/>
                <a:gd name="connsiteX223" fmla="*/ 456122 w 8642179"/>
                <a:gd name="connsiteY223" fmla="*/ 1785258 h 3892988"/>
                <a:gd name="connsiteX224" fmla="*/ 325493 w 8642179"/>
                <a:gd name="connsiteY224" fmla="*/ 1727201 h 3892988"/>
                <a:gd name="connsiteX225" fmla="*/ 145879 w 8642179"/>
                <a:gd name="connsiteY225" fmla="*/ 1760766 h 3892988"/>
                <a:gd name="connsiteX226" fmla="*/ 6179 w 8642179"/>
                <a:gd name="connsiteY226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09950 w 8642179"/>
                <a:gd name="connsiteY108" fmla="*/ 1030516 h 3892988"/>
                <a:gd name="connsiteX109" fmla="*/ 8298372 w 8642179"/>
                <a:gd name="connsiteY109" fmla="*/ 903062 h 3892988"/>
                <a:gd name="connsiteX110" fmla="*/ 8351439 w 8642179"/>
                <a:gd name="connsiteY110" fmla="*/ 745673 h 3892988"/>
                <a:gd name="connsiteX111" fmla="*/ 8395436 w 8642179"/>
                <a:gd name="connsiteY111" fmla="*/ 261258 h 3892988"/>
                <a:gd name="connsiteX112" fmla="*/ 8438072 w 8642179"/>
                <a:gd name="connsiteY112" fmla="*/ 163513 h 3892988"/>
                <a:gd name="connsiteX113" fmla="*/ 8337379 w 8642179"/>
                <a:gd name="connsiteY113" fmla="*/ 116116 h 3892988"/>
                <a:gd name="connsiteX114" fmla="*/ 8128736 w 8642179"/>
                <a:gd name="connsiteY114" fmla="*/ 106818 h 3892988"/>
                <a:gd name="connsiteX115" fmla="*/ 7960007 w 8642179"/>
                <a:gd name="connsiteY115" fmla="*/ 72573 h 3892988"/>
                <a:gd name="connsiteX116" fmla="*/ 7825297 w 8642179"/>
                <a:gd name="connsiteY116" fmla="*/ 207963 h 3892988"/>
                <a:gd name="connsiteX117" fmla="*/ 7669495 w 8642179"/>
                <a:gd name="connsiteY117" fmla="*/ 116342 h 3892988"/>
                <a:gd name="connsiteX118" fmla="*/ 7523898 w 8642179"/>
                <a:gd name="connsiteY118" fmla="*/ 29256 h 3892988"/>
                <a:gd name="connsiteX119" fmla="*/ 7393950 w 8642179"/>
                <a:gd name="connsiteY119" fmla="*/ 1 h 3892988"/>
                <a:gd name="connsiteX120" fmla="*/ 7292350 w 8642179"/>
                <a:gd name="connsiteY120" fmla="*/ 29030 h 3892988"/>
                <a:gd name="connsiteX121" fmla="*/ 7248807 w 8642179"/>
                <a:gd name="connsiteY121" fmla="*/ 58058 h 3892988"/>
                <a:gd name="connsiteX122" fmla="*/ 7118179 w 8642179"/>
                <a:gd name="connsiteY122" fmla="*/ 145144 h 3892988"/>
                <a:gd name="connsiteX123" fmla="*/ 6987550 w 8642179"/>
                <a:gd name="connsiteY123" fmla="*/ 203201 h 3892988"/>
                <a:gd name="connsiteX124" fmla="*/ 6900464 w 8642179"/>
                <a:gd name="connsiteY124" fmla="*/ 246744 h 3892988"/>
                <a:gd name="connsiteX125" fmla="*/ 6856922 w 8642179"/>
                <a:gd name="connsiteY125" fmla="*/ 275773 h 3892988"/>
                <a:gd name="connsiteX126" fmla="*/ 6817235 w 8642179"/>
                <a:gd name="connsiteY126" fmla="*/ 223158 h 3892988"/>
                <a:gd name="connsiteX127" fmla="*/ 6624012 w 8642179"/>
                <a:gd name="connsiteY127" fmla="*/ 68264 h 3892988"/>
                <a:gd name="connsiteX128" fmla="*/ 6503589 w 8642179"/>
                <a:gd name="connsiteY128" fmla="*/ 43998 h 3892988"/>
                <a:gd name="connsiteX129" fmla="*/ 6359581 w 8642179"/>
                <a:gd name="connsiteY129" fmla="*/ 39008 h 3892988"/>
                <a:gd name="connsiteX130" fmla="*/ 6145722 w 8642179"/>
                <a:gd name="connsiteY130" fmla="*/ 72573 h 3892988"/>
                <a:gd name="connsiteX131" fmla="*/ 6015093 w 8642179"/>
                <a:gd name="connsiteY131" fmla="*/ 116116 h 3892988"/>
                <a:gd name="connsiteX132" fmla="*/ 5894216 w 8642179"/>
                <a:gd name="connsiteY132" fmla="*/ 184151 h 3892988"/>
                <a:gd name="connsiteX133" fmla="*/ 5812347 w 8642179"/>
                <a:gd name="connsiteY133" fmla="*/ 261712 h 3892988"/>
                <a:gd name="connsiteX134" fmla="*/ 5811893 w 8642179"/>
                <a:gd name="connsiteY134" fmla="*/ 377373 h 3892988"/>
                <a:gd name="connsiteX135" fmla="*/ 5850219 w 8642179"/>
                <a:gd name="connsiteY135" fmla="*/ 483962 h 3892988"/>
                <a:gd name="connsiteX136" fmla="*/ 5826407 w 8642179"/>
                <a:gd name="connsiteY136" fmla="*/ 711201 h 3892988"/>
                <a:gd name="connsiteX137" fmla="*/ 5782864 w 8642179"/>
                <a:gd name="connsiteY137" fmla="*/ 740230 h 3892988"/>
                <a:gd name="connsiteX138" fmla="*/ 5571047 w 8642179"/>
                <a:gd name="connsiteY138" fmla="*/ 821646 h 3892988"/>
                <a:gd name="connsiteX139" fmla="*/ 5405493 w 8642179"/>
                <a:gd name="connsiteY139" fmla="*/ 739551 h 3892988"/>
                <a:gd name="connsiteX140" fmla="*/ 5328386 w 8642179"/>
                <a:gd name="connsiteY140" fmla="*/ 831398 h 3892988"/>
                <a:gd name="connsiteX141" fmla="*/ 5452211 w 8642179"/>
                <a:gd name="connsiteY141" fmla="*/ 943430 h 3892988"/>
                <a:gd name="connsiteX142" fmla="*/ 5472394 w 8642179"/>
                <a:gd name="connsiteY142" fmla="*/ 1045483 h 3892988"/>
                <a:gd name="connsiteX143" fmla="*/ 5481920 w 8642179"/>
                <a:gd name="connsiteY143" fmla="*/ 1196749 h 3892988"/>
                <a:gd name="connsiteX144" fmla="*/ 5509814 w 8642179"/>
                <a:gd name="connsiteY144" fmla="*/ 1330553 h 3892988"/>
                <a:gd name="connsiteX145" fmla="*/ 5351291 w 8642179"/>
                <a:gd name="connsiteY145" fmla="*/ 1383394 h 3892988"/>
                <a:gd name="connsiteX146" fmla="*/ 5207736 w 8642179"/>
                <a:gd name="connsiteY146" fmla="*/ 1436236 h 3892988"/>
                <a:gd name="connsiteX147" fmla="*/ 4955550 w 8642179"/>
                <a:gd name="connsiteY147" fmla="*/ 1364344 h 3892988"/>
                <a:gd name="connsiteX148" fmla="*/ 4905885 w 8642179"/>
                <a:gd name="connsiteY148" fmla="*/ 1282475 h 3892988"/>
                <a:gd name="connsiteX149" fmla="*/ 4781379 w 8642179"/>
                <a:gd name="connsiteY149" fmla="*/ 1291773 h 3892988"/>
                <a:gd name="connsiteX150" fmla="*/ 4737836 w 8642179"/>
                <a:gd name="connsiteY150" fmla="*/ 1204687 h 3892988"/>
                <a:gd name="connsiteX151" fmla="*/ 4708807 w 8642179"/>
                <a:gd name="connsiteY151" fmla="*/ 1161144 h 3892988"/>
                <a:gd name="connsiteX152" fmla="*/ 4699509 w 8642179"/>
                <a:gd name="connsiteY152" fmla="*/ 1030969 h 3892988"/>
                <a:gd name="connsiteX153" fmla="*/ 4752350 w 8642179"/>
                <a:gd name="connsiteY153" fmla="*/ 972458 h 3892988"/>
                <a:gd name="connsiteX154" fmla="*/ 4770493 w 8642179"/>
                <a:gd name="connsiteY154" fmla="*/ 908958 h 3892988"/>
                <a:gd name="connsiteX155" fmla="*/ 4674789 w 8642179"/>
                <a:gd name="connsiteY155" fmla="*/ 779691 h 3892988"/>
                <a:gd name="connsiteX156" fmla="*/ 4578179 w 8642179"/>
                <a:gd name="connsiteY156" fmla="*/ 798287 h 3892988"/>
                <a:gd name="connsiteX157" fmla="*/ 4491093 w 8642179"/>
                <a:gd name="connsiteY157" fmla="*/ 726169 h 3892988"/>
                <a:gd name="connsiteX158" fmla="*/ 4404007 w 8642179"/>
                <a:gd name="connsiteY158" fmla="*/ 711201 h 3892988"/>
                <a:gd name="connsiteX159" fmla="*/ 4150234 w 8642179"/>
                <a:gd name="connsiteY159" fmla="*/ 725262 h 3892988"/>
                <a:gd name="connsiteX160" fmla="*/ 3823436 w 8642179"/>
                <a:gd name="connsiteY160" fmla="*/ 682173 h 3892988"/>
                <a:gd name="connsiteX161" fmla="*/ 3750864 w 8642179"/>
                <a:gd name="connsiteY161" fmla="*/ 667658 h 3892988"/>
                <a:gd name="connsiteX162" fmla="*/ 3639286 w 8642179"/>
                <a:gd name="connsiteY162" fmla="*/ 676956 h 3892988"/>
                <a:gd name="connsiteX163" fmla="*/ 3416809 w 8642179"/>
                <a:gd name="connsiteY163" fmla="*/ 686255 h 3892988"/>
                <a:gd name="connsiteX164" fmla="*/ 3329724 w 8642179"/>
                <a:gd name="connsiteY164" fmla="*/ 604839 h 3892988"/>
                <a:gd name="connsiteX165" fmla="*/ 3228350 w 8642179"/>
                <a:gd name="connsiteY165" fmla="*/ 566058 h 3892988"/>
                <a:gd name="connsiteX166" fmla="*/ 3096587 w 8642179"/>
                <a:gd name="connsiteY166" fmla="*/ 569461 h 3892988"/>
                <a:gd name="connsiteX167" fmla="*/ 2971629 w 8642179"/>
                <a:gd name="connsiteY167" fmla="*/ 535896 h 3892988"/>
                <a:gd name="connsiteX168" fmla="*/ 2836918 w 8642179"/>
                <a:gd name="connsiteY168" fmla="*/ 492580 h 3892988"/>
                <a:gd name="connsiteX169" fmla="*/ 2812425 w 8642179"/>
                <a:gd name="connsiteY169" fmla="*/ 392341 h 3892988"/>
                <a:gd name="connsiteX170" fmla="*/ 2719897 w 8642179"/>
                <a:gd name="connsiteY170" fmla="*/ 420008 h 3892988"/>
                <a:gd name="connsiteX171" fmla="*/ 2604236 w 8642179"/>
                <a:gd name="connsiteY171" fmla="*/ 333830 h 3892988"/>
                <a:gd name="connsiteX172" fmla="*/ 2483359 w 8642179"/>
                <a:gd name="connsiteY172" fmla="*/ 328387 h 3892988"/>
                <a:gd name="connsiteX173" fmla="*/ 2371554 w 8642179"/>
                <a:gd name="connsiteY173" fmla="*/ 308656 h 3892988"/>
                <a:gd name="connsiteX174" fmla="*/ 2221194 w 8642179"/>
                <a:gd name="connsiteY174" fmla="*/ 361270 h 3892988"/>
                <a:gd name="connsiteX175" fmla="*/ 2015047 w 8642179"/>
                <a:gd name="connsiteY175" fmla="*/ 418648 h 3892988"/>
                <a:gd name="connsiteX176" fmla="*/ 1631779 w 8642179"/>
                <a:gd name="connsiteY176" fmla="*/ 261258 h 3892988"/>
                <a:gd name="connsiteX177" fmla="*/ 1370522 w 8642179"/>
                <a:gd name="connsiteY177" fmla="*/ 304801 h 3892988"/>
                <a:gd name="connsiteX178" fmla="*/ 1310197 w 8642179"/>
                <a:gd name="connsiteY178" fmla="*/ 271011 h 3892988"/>
                <a:gd name="connsiteX179" fmla="*/ 1233997 w 8642179"/>
                <a:gd name="connsiteY179" fmla="*/ 199573 h 3892988"/>
                <a:gd name="connsiteX180" fmla="*/ 1108811 w 8642179"/>
                <a:gd name="connsiteY180" fmla="*/ 184832 h 3892988"/>
                <a:gd name="connsiteX181" fmla="*/ 964575 w 8642179"/>
                <a:gd name="connsiteY181" fmla="*/ 231776 h 3892988"/>
                <a:gd name="connsiteX182" fmla="*/ 1036693 w 8642179"/>
                <a:gd name="connsiteY182" fmla="*/ 304801 h 3892988"/>
                <a:gd name="connsiteX183" fmla="*/ 1051207 w 8642179"/>
                <a:gd name="connsiteY183" fmla="*/ 362858 h 3892988"/>
                <a:gd name="connsiteX184" fmla="*/ 1094750 w 8642179"/>
                <a:gd name="connsiteY184" fmla="*/ 406401 h 3892988"/>
                <a:gd name="connsiteX185" fmla="*/ 1333782 w 8642179"/>
                <a:gd name="connsiteY185" fmla="*/ 412525 h 3892988"/>
                <a:gd name="connsiteX186" fmla="*/ 1296136 w 8642179"/>
                <a:gd name="connsiteY186" fmla="*/ 541792 h 3892988"/>
                <a:gd name="connsiteX187" fmla="*/ 1220163 w 8642179"/>
                <a:gd name="connsiteY187" fmla="*/ 682626 h 3892988"/>
                <a:gd name="connsiteX188" fmla="*/ 1201339 w 8642179"/>
                <a:gd name="connsiteY188" fmla="*/ 859518 h 3892988"/>
                <a:gd name="connsiteX189" fmla="*/ 1387304 w 8642179"/>
                <a:gd name="connsiteY189" fmla="*/ 938441 h 3892988"/>
                <a:gd name="connsiteX190" fmla="*/ 1181836 w 8642179"/>
                <a:gd name="connsiteY190" fmla="*/ 957944 h 3892988"/>
                <a:gd name="connsiteX191" fmla="*/ 1367119 w 8642179"/>
                <a:gd name="connsiteY191" fmla="*/ 1058637 h 3892988"/>
                <a:gd name="connsiteX192" fmla="*/ 1292054 w 8642179"/>
                <a:gd name="connsiteY192" fmla="*/ 1169762 h 3892988"/>
                <a:gd name="connsiteX193" fmla="*/ 1392746 w 8642179"/>
                <a:gd name="connsiteY193" fmla="*/ 1360717 h 3892988"/>
                <a:gd name="connsiteX194" fmla="*/ 1640850 w 8642179"/>
                <a:gd name="connsiteY194" fmla="*/ 1314678 h 3892988"/>
                <a:gd name="connsiteX195" fmla="*/ 1795292 w 8642179"/>
                <a:gd name="connsiteY195" fmla="*/ 1363211 h 3892988"/>
                <a:gd name="connsiteX196" fmla="*/ 1897572 w 8642179"/>
                <a:gd name="connsiteY196" fmla="*/ 1250044 h 3892988"/>
                <a:gd name="connsiteX197" fmla="*/ 2009831 w 8642179"/>
                <a:gd name="connsiteY197" fmla="*/ 1268188 h 3892988"/>
                <a:gd name="connsiteX198" fmla="*/ 2074464 w 8642179"/>
                <a:gd name="connsiteY198" fmla="*/ 1364797 h 3892988"/>
                <a:gd name="connsiteX199" fmla="*/ 2127532 w 8642179"/>
                <a:gd name="connsiteY199" fmla="*/ 1436462 h 3892988"/>
                <a:gd name="connsiteX200" fmla="*/ 2366337 w 8642179"/>
                <a:gd name="connsiteY200" fmla="*/ 1450976 h 3892988"/>
                <a:gd name="connsiteX201" fmla="*/ 2476782 w 8642179"/>
                <a:gd name="connsiteY201" fmla="*/ 1346429 h 3892988"/>
                <a:gd name="connsiteX202" fmla="*/ 2606050 w 8642179"/>
                <a:gd name="connsiteY202" fmla="*/ 1394280 h 3892988"/>
                <a:gd name="connsiteX203" fmla="*/ 2733957 w 8642179"/>
                <a:gd name="connsiteY203" fmla="*/ 1372055 h 3892988"/>
                <a:gd name="connsiteX204" fmla="*/ 2642789 w 8642179"/>
                <a:gd name="connsiteY204" fmla="*/ 1597253 h 3892988"/>
                <a:gd name="connsiteX205" fmla="*/ 2662292 w 8642179"/>
                <a:gd name="connsiteY205" fmla="*/ 1800681 h 3892988"/>
                <a:gd name="connsiteX206" fmla="*/ 2552983 w 8642179"/>
                <a:gd name="connsiteY206" fmla="*/ 1949905 h 3892988"/>
                <a:gd name="connsiteX207" fmla="*/ 2417364 w 8642179"/>
                <a:gd name="connsiteY207" fmla="*/ 2245180 h 3892988"/>
                <a:gd name="connsiteX208" fmla="*/ 2254532 w 8642179"/>
                <a:gd name="connsiteY208" fmla="*/ 2423206 h 3892988"/>
                <a:gd name="connsiteX209" fmla="*/ 2043394 w 8642179"/>
                <a:gd name="connsiteY209" fmla="*/ 2418217 h 3892988"/>
                <a:gd name="connsiteX210" fmla="*/ 1937260 w 8642179"/>
                <a:gd name="connsiteY210" fmla="*/ 2398487 h 3892988"/>
                <a:gd name="connsiteX211" fmla="*/ 1898479 w 8642179"/>
                <a:gd name="connsiteY211" fmla="*/ 2322061 h 3892988"/>
                <a:gd name="connsiteX212" fmla="*/ 1646293 w 8642179"/>
                <a:gd name="connsiteY212" fmla="*/ 2312308 h 3892988"/>
                <a:gd name="connsiteX213" fmla="*/ 1520881 w 8642179"/>
                <a:gd name="connsiteY213" fmla="*/ 2389869 h 3892988"/>
                <a:gd name="connsiteX214" fmla="*/ 1370522 w 8642179"/>
                <a:gd name="connsiteY214" fmla="*/ 2351316 h 3892988"/>
                <a:gd name="connsiteX215" fmla="*/ 1326979 w 8642179"/>
                <a:gd name="connsiteY215" fmla="*/ 2322287 h 3892988"/>
                <a:gd name="connsiteX216" fmla="*/ 1167322 w 8642179"/>
                <a:gd name="connsiteY216" fmla="*/ 2235201 h 3892988"/>
                <a:gd name="connsiteX217" fmla="*/ 993150 w 8642179"/>
                <a:gd name="connsiteY217" fmla="*/ 2148116 h 3892988"/>
                <a:gd name="connsiteX218" fmla="*/ 982038 w 8642179"/>
                <a:gd name="connsiteY218" fmla="*/ 2147662 h 3892988"/>
                <a:gd name="connsiteX219" fmla="*/ 804464 w 8642179"/>
                <a:gd name="connsiteY219" fmla="*/ 2090058 h 3892988"/>
                <a:gd name="connsiteX220" fmla="*/ 659322 w 8642179"/>
                <a:gd name="connsiteY220" fmla="*/ 1973944 h 3892988"/>
                <a:gd name="connsiteX221" fmla="*/ 524611 w 8642179"/>
                <a:gd name="connsiteY221" fmla="*/ 1896837 h 3892988"/>
                <a:gd name="connsiteX222" fmla="*/ 456122 w 8642179"/>
                <a:gd name="connsiteY222" fmla="*/ 1785258 h 3892988"/>
                <a:gd name="connsiteX223" fmla="*/ 325493 w 8642179"/>
                <a:gd name="connsiteY223" fmla="*/ 1727201 h 3892988"/>
                <a:gd name="connsiteX224" fmla="*/ 145879 w 8642179"/>
                <a:gd name="connsiteY224" fmla="*/ 1760766 h 3892988"/>
                <a:gd name="connsiteX225" fmla="*/ 6179 w 8642179"/>
                <a:gd name="connsiteY225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468007 w 8642179"/>
                <a:gd name="connsiteY107" fmla="*/ 1059544 h 3892988"/>
                <a:gd name="connsiteX108" fmla="*/ 8457575 w 8642179"/>
                <a:gd name="connsiteY108" fmla="*/ 1016228 h 3892988"/>
                <a:gd name="connsiteX109" fmla="*/ 8298372 w 8642179"/>
                <a:gd name="connsiteY109" fmla="*/ 903062 h 3892988"/>
                <a:gd name="connsiteX110" fmla="*/ 8351439 w 8642179"/>
                <a:gd name="connsiteY110" fmla="*/ 745673 h 3892988"/>
                <a:gd name="connsiteX111" fmla="*/ 8395436 w 8642179"/>
                <a:gd name="connsiteY111" fmla="*/ 261258 h 3892988"/>
                <a:gd name="connsiteX112" fmla="*/ 8438072 w 8642179"/>
                <a:gd name="connsiteY112" fmla="*/ 163513 h 3892988"/>
                <a:gd name="connsiteX113" fmla="*/ 8337379 w 8642179"/>
                <a:gd name="connsiteY113" fmla="*/ 116116 h 3892988"/>
                <a:gd name="connsiteX114" fmla="*/ 8128736 w 8642179"/>
                <a:gd name="connsiteY114" fmla="*/ 106818 h 3892988"/>
                <a:gd name="connsiteX115" fmla="*/ 7960007 w 8642179"/>
                <a:gd name="connsiteY115" fmla="*/ 72573 h 3892988"/>
                <a:gd name="connsiteX116" fmla="*/ 7825297 w 8642179"/>
                <a:gd name="connsiteY116" fmla="*/ 207963 h 3892988"/>
                <a:gd name="connsiteX117" fmla="*/ 7669495 w 8642179"/>
                <a:gd name="connsiteY117" fmla="*/ 116342 h 3892988"/>
                <a:gd name="connsiteX118" fmla="*/ 7523898 w 8642179"/>
                <a:gd name="connsiteY118" fmla="*/ 29256 h 3892988"/>
                <a:gd name="connsiteX119" fmla="*/ 7393950 w 8642179"/>
                <a:gd name="connsiteY119" fmla="*/ 1 h 3892988"/>
                <a:gd name="connsiteX120" fmla="*/ 7292350 w 8642179"/>
                <a:gd name="connsiteY120" fmla="*/ 29030 h 3892988"/>
                <a:gd name="connsiteX121" fmla="*/ 7248807 w 8642179"/>
                <a:gd name="connsiteY121" fmla="*/ 58058 h 3892988"/>
                <a:gd name="connsiteX122" fmla="*/ 7118179 w 8642179"/>
                <a:gd name="connsiteY122" fmla="*/ 145144 h 3892988"/>
                <a:gd name="connsiteX123" fmla="*/ 6987550 w 8642179"/>
                <a:gd name="connsiteY123" fmla="*/ 203201 h 3892988"/>
                <a:gd name="connsiteX124" fmla="*/ 6900464 w 8642179"/>
                <a:gd name="connsiteY124" fmla="*/ 246744 h 3892988"/>
                <a:gd name="connsiteX125" fmla="*/ 6856922 w 8642179"/>
                <a:gd name="connsiteY125" fmla="*/ 275773 h 3892988"/>
                <a:gd name="connsiteX126" fmla="*/ 6817235 w 8642179"/>
                <a:gd name="connsiteY126" fmla="*/ 223158 h 3892988"/>
                <a:gd name="connsiteX127" fmla="*/ 6624012 w 8642179"/>
                <a:gd name="connsiteY127" fmla="*/ 68264 h 3892988"/>
                <a:gd name="connsiteX128" fmla="*/ 6503589 w 8642179"/>
                <a:gd name="connsiteY128" fmla="*/ 43998 h 3892988"/>
                <a:gd name="connsiteX129" fmla="*/ 6359581 w 8642179"/>
                <a:gd name="connsiteY129" fmla="*/ 39008 h 3892988"/>
                <a:gd name="connsiteX130" fmla="*/ 6145722 w 8642179"/>
                <a:gd name="connsiteY130" fmla="*/ 72573 h 3892988"/>
                <a:gd name="connsiteX131" fmla="*/ 6015093 w 8642179"/>
                <a:gd name="connsiteY131" fmla="*/ 116116 h 3892988"/>
                <a:gd name="connsiteX132" fmla="*/ 5894216 w 8642179"/>
                <a:gd name="connsiteY132" fmla="*/ 184151 h 3892988"/>
                <a:gd name="connsiteX133" fmla="*/ 5812347 w 8642179"/>
                <a:gd name="connsiteY133" fmla="*/ 261712 h 3892988"/>
                <a:gd name="connsiteX134" fmla="*/ 5811893 w 8642179"/>
                <a:gd name="connsiteY134" fmla="*/ 377373 h 3892988"/>
                <a:gd name="connsiteX135" fmla="*/ 5850219 w 8642179"/>
                <a:gd name="connsiteY135" fmla="*/ 483962 h 3892988"/>
                <a:gd name="connsiteX136" fmla="*/ 5826407 w 8642179"/>
                <a:gd name="connsiteY136" fmla="*/ 711201 h 3892988"/>
                <a:gd name="connsiteX137" fmla="*/ 5782864 w 8642179"/>
                <a:gd name="connsiteY137" fmla="*/ 740230 h 3892988"/>
                <a:gd name="connsiteX138" fmla="*/ 5571047 w 8642179"/>
                <a:gd name="connsiteY138" fmla="*/ 821646 h 3892988"/>
                <a:gd name="connsiteX139" fmla="*/ 5405493 w 8642179"/>
                <a:gd name="connsiteY139" fmla="*/ 739551 h 3892988"/>
                <a:gd name="connsiteX140" fmla="*/ 5328386 w 8642179"/>
                <a:gd name="connsiteY140" fmla="*/ 831398 h 3892988"/>
                <a:gd name="connsiteX141" fmla="*/ 5452211 w 8642179"/>
                <a:gd name="connsiteY141" fmla="*/ 943430 h 3892988"/>
                <a:gd name="connsiteX142" fmla="*/ 5472394 w 8642179"/>
                <a:gd name="connsiteY142" fmla="*/ 1045483 h 3892988"/>
                <a:gd name="connsiteX143" fmla="*/ 5481920 w 8642179"/>
                <a:gd name="connsiteY143" fmla="*/ 1196749 h 3892988"/>
                <a:gd name="connsiteX144" fmla="*/ 5509814 w 8642179"/>
                <a:gd name="connsiteY144" fmla="*/ 1330553 h 3892988"/>
                <a:gd name="connsiteX145" fmla="*/ 5351291 w 8642179"/>
                <a:gd name="connsiteY145" fmla="*/ 1383394 h 3892988"/>
                <a:gd name="connsiteX146" fmla="*/ 5207736 w 8642179"/>
                <a:gd name="connsiteY146" fmla="*/ 1436236 h 3892988"/>
                <a:gd name="connsiteX147" fmla="*/ 4955550 w 8642179"/>
                <a:gd name="connsiteY147" fmla="*/ 1364344 h 3892988"/>
                <a:gd name="connsiteX148" fmla="*/ 4905885 w 8642179"/>
                <a:gd name="connsiteY148" fmla="*/ 1282475 h 3892988"/>
                <a:gd name="connsiteX149" fmla="*/ 4781379 w 8642179"/>
                <a:gd name="connsiteY149" fmla="*/ 1291773 h 3892988"/>
                <a:gd name="connsiteX150" fmla="*/ 4737836 w 8642179"/>
                <a:gd name="connsiteY150" fmla="*/ 1204687 h 3892988"/>
                <a:gd name="connsiteX151" fmla="*/ 4708807 w 8642179"/>
                <a:gd name="connsiteY151" fmla="*/ 1161144 h 3892988"/>
                <a:gd name="connsiteX152" fmla="*/ 4699509 w 8642179"/>
                <a:gd name="connsiteY152" fmla="*/ 1030969 h 3892988"/>
                <a:gd name="connsiteX153" fmla="*/ 4752350 w 8642179"/>
                <a:gd name="connsiteY153" fmla="*/ 972458 h 3892988"/>
                <a:gd name="connsiteX154" fmla="*/ 4770493 w 8642179"/>
                <a:gd name="connsiteY154" fmla="*/ 908958 h 3892988"/>
                <a:gd name="connsiteX155" fmla="*/ 4674789 w 8642179"/>
                <a:gd name="connsiteY155" fmla="*/ 779691 h 3892988"/>
                <a:gd name="connsiteX156" fmla="*/ 4578179 w 8642179"/>
                <a:gd name="connsiteY156" fmla="*/ 798287 h 3892988"/>
                <a:gd name="connsiteX157" fmla="*/ 4491093 w 8642179"/>
                <a:gd name="connsiteY157" fmla="*/ 726169 h 3892988"/>
                <a:gd name="connsiteX158" fmla="*/ 4404007 w 8642179"/>
                <a:gd name="connsiteY158" fmla="*/ 711201 h 3892988"/>
                <a:gd name="connsiteX159" fmla="*/ 4150234 w 8642179"/>
                <a:gd name="connsiteY159" fmla="*/ 725262 h 3892988"/>
                <a:gd name="connsiteX160" fmla="*/ 3823436 w 8642179"/>
                <a:gd name="connsiteY160" fmla="*/ 682173 h 3892988"/>
                <a:gd name="connsiteX161" fmla="*/ 3750864 w 8642179"/>
                <a:gd name="connsiteY161" fmla="*/ 667658 h 3892988"/>
                <a:gd name="connsiteX162" fmla="*/ 3639286 w 8642179"/>
                <a:gd name="connsiteY162" fmla="*/ 676956 h 3892988"/>
                <a:gd name="connsiteX163" fmla="*/ 3416809 w 8642179"/>
                <a:gd name="connsiteY163" fmla="*/ 686255 h 3892988"/>
                <a:gd name="connsiteX164" fmla="*/ 3329724 w 8642179"/>
                <a:gd name="connsiteY164" fmla="*/ 604839 h 3892988"/>
                <a:gd name="connsiteX165" fmla="*/ 3228350 w 8642179"/>
                <a:gd name="connsiteY165" fmla="*/ 566058 h 3892988"/>
                <a:gd name="connsiteX166" fmla="*/ 3096587 w 8642179"/>
                <a:gd name="connsiteY166" fmla="*/ 569461 h 3892988"/>
                <a:gd name="connsiteX167" fmla="*/ 2971629 w 8642179"/>
                <a:gd name="connsiteY167" fmla="*/ 535896 h 3892988"/>
                <a:gd name="connsiteX168" fmla="*/ 2836918 w 8642179"/>
                <a:gd name="connsiteY168" fmla="*/ 492580 h 3892988"/>
                <a:gd name="connsiteX169" fmla="*/ 2812425 w 8642179"/>
                <a:gd name="connsiteY169" fmla="*/ 392341 h 3892988"/>
                <a:gd name="connsiteX170" fmla="*/ 2719897 w 8642179"/>
                <a:gd name="connsiteY170" fmla="*/ 420008 h 3892988"/>
                <a:gd name="connsiteX171" fmla="*/ 2604236 w 8642179"/>
                <a:gd name="connsiteY171" fmla="*/ 333830 h 3892988"/>
                <a:gd name="connsiteX172" fmla="*/ 2483359 w 8642179"/>
                <a:gd name="connsiteY172" fmla="*/ 328387 h 3892988"/>
                <a:gd name="connsiteX173" fmla="*/ 2371554 w 8642179"/>
                <a:gd name="connsiteY173" fmla="*/ 308656 h 3892988"/>
                <a:gd name="connsiteX174" fmla="*/ 2221194 w 8642179"/>
                <a:gd name="connsiteY174" fmla="*/ 361270 h 3892988"/>
                <a:gd name="connsiteX175" fmla="*/ 2015047 w 8642179"/>
                <a:gd name="connsiteY175" fmla="*/ 418648 h 3892988"/>
                <a:gd name="connsiteX176" fmla="*/ 1631779 w 8642179"/>
                <a:gd name="connsiteY176" fmla="*/ 261258 h 3892988"/>
                <a:gd name="connsiteX177" fmla="*/ 1370522 w 8642179"/>
                <a:gd name="connsiteY177" fmla="*/ 304801 h 3892988"/>
                <a:gd name="connsiteX178" fmla="*/ 1310197 w 8642179"/>
                <a:gd name="connsiteY178" fmla="*/ 271011 h 3892988"/>
                <a:gd name="connsiteX179" fmla="*/ 1233997 w 8642179"/>
                <a:gd name="connsiteY179" fmla="*/ 199573 h 3892988"/>
                <a:gd name="connsiteX180" fmla="*/ 1108811 w 8642179"/>
                <a:gd name="connsiteY180" fmla="*/ 184832 h 3892988"/>
                <a:gd name="connsiteX181" fmla="*/ 964575 w 8642179"/>
                <a:gd name="connsiteY181" fmla="*/ 231776 h 3892988"/>
                <a:gd name="connsiteX182" fmla="*/ 1036693 w 8642179"/>
                <a:gd name="connsiteY182" fmla="*/ 304801 h 3892988"/>
                <a:gd name="connsiteX183" fmla="*/ 1051207 w 8642179"/>
                <a:gd name="connsiteY183" fmla="*/ 362858 h 3892988"/>
                <a:gd name="connsiteX184" fmla="*/ 1094750 w 8642179"/>
                <a:gd name="connsiteY184" fmla="*/ 406401 h 3892988"/>
                <a:gd name="connsiteX185" fmla="*/ 1333782 w 8642179"/>
                <a:gd name="connsiteY185" fmla="*/ 412525 h 3892988"/>
                <a:gd name="connsiteX186" fmla="*/ 1296136 w 8642179"/>
                <a:gd name="connsiteY186" fmla="*/ 541792 h 3892988"/>
                <a:gd name="connsiteX187" fmla="*/ 1220163 w 8642179"/>
                <a:gd name="connsiteY187" fmla="*/ 682626 h 3892988"/>
                <a:gd name="connsiteX188" fmla="*/ 1201339 w 8642179"/>
                <a:gd name="connsiteY188" fmla="*/ 859518 h 3892988"/>
                <a:gd name="connsiteX189" fmla="*/ 1387304 w 8642179"/>
                <a:gd name="connsiteY189" fmla="*/ 938441 h 3892988"/>
                <a:gd name="connsiteX190" fmla="*/ 1181836 w 8642179"/>
                <a:gd name="connsiteY190" fmla="*/ 957944 h 3892988"/>
                <a:gd name="connsiteX191" fmla="*/ 1367119 w 8642179"/>
                <a:gd name="connsiteY191" fmla="*/ 1058637 h 3892988"/>
                <a:gd name="connsiteX192" fmla="*/ 1292054 w 8642179"/>
                <a:gd name="connsiteY192" fmla="*/ 1169762 h 3892988"/>
                <a:gd name="connsiteX193" fmla="*/ 1392746 w 8642179"/>
                <a:gd name="connsiteY193" fmla="*/ 1360717 h 3892988"/>
                <a:gd name="connsiteX194" fmla="*/ 1640850 w 8642179"/>
                <a:gd name="connsiteY194" fmla="*/ 1314678 h 3892988"/>
                <a:gd name="connsiteX195" fmla="*/ 1795292 w 8642179"/>
                <a:gd name="connsiteY195" fmla="*/ 1363211 h 3892988"/>
                <a:gd name="connsiteX196" fmla="*/ 1897572 w 8642179"/>
                <a:gd name="connsiteY196" fmla="*/ 1250044 h 3892988"/>
                <a:gd name="connsiteX197" fmla="*/ 2009831 w 8642179"/>
                <a:gd name="connsiteY197" fmla="*/ 1268188 h 3892988"/>
                <a:gd name="connsiteX198" fmla="*/ 2074464 w 8642179"/>
                <a:gd name="connsiteY198" fmla="*/ 1364797 h 3892988"/>
                <a:gd name="connsiteX199" fmla="*/ 2127532 w 8642179"/>
                <a:gd name="connsiteY199" fmla="*/ 1436462 h 3892988"/>
                <a:gd name="connsiteX200" fmla="*/ 2366337 w 8642179"/>
                <a:gd name="connsiteY200" fmla="*/ 1450976 h 3892988"/>
                <a:gd name="connsiteX201" fmla="*/ 2476782 w 8642179"/>
                <a:gd name="connsiteY201" fmla="*/ 1346429 h 3892988"/>
                <a:gd name="connsiteX202" fmla="*/ 2606050 w 8642179"/>
                <a:gd name="connsiteY202" fmla="*/ 1394280 h 3892988"/>
                <a:gd name="connsiteX203" fmla="*/ 2733957 w 8642179"/>
                <a:gd name="connsiteY203" fmla="*/ 1372055 h 3892988"/>
                <a:gd name="connsiteX204" fmla="*/ 2642789 w 8642179"/>
                <a:gd name="connsiteY204" fmla="*/ 1597253 h 3892988"/>
                <a:gd name="connsiteX205" fmla="*/ 2662292 w 8642179"/>
                <a:gd name="connsiteY205" fmla="*/ 1800681 h 3892988"/>
                <a:gd name="connsiteX206" fmla="*/ 2552983 w 8642179"/>
                <a:gd name="connsiteY206" fmla="*/ 1949905 h 3892988"/>
                <a:gd name="connsiteX207" fmla="*/ 2417364 w 8642179"/>
                <a:gd name="connsiteY207" fmla="*/ 2245180 h 3892988"/>
                <a:gd name="connsiteX208" fmla="*/ 2254532 w 8642179"/>
                <a:gd name="connsiteY208" fmla="*/ 2423206 h 3892988"/>
                <a:gd name="connsiteX209" fmla="*/ 2043394 w 8642179"/>
                <a:gd name="connsiteY209" fmla="*/ 2418217 h 3892988"/>
                <a:gd name="connsiteX210" fmla="*/ 1937260 w 8642179"/>
                <a:gd name="connsiteY210" fmla="*/ 2398487 h 3892988"/>
                <a:gd name="connsiteX211" fmla="*/ 1898479 w 8642179"/>
                <a:gd name="connsiteY211" fmla="*/ 2322061 h 3892988"/>
                <a:gd name="connsiteX212" fmla="*/ 1646293 w 8642179"/>
                <a:gd name="connsiteY212" fmla="*/ 2312308 h 3892988"/>
                <a:gd name="connsiteX213" fmla="*/ 1520881 w 8642179"/>
                <a:gd name="connsiteY213" fmla="*/ 2389869 h 3892988"/>
                <a:gd name="connsiteX214" fmla="*/ 1370522 w 8642179"/>
                <a:gd name="connsiteY214" fmla="*/ 2351316 h 3892988"/>
                <a:gd name="connsiteX215" fmla="*/ 1326979 w 8642179"/>
                <a:gd name="connsiteY215" fmla="*/ 2322287 h 3892988"/>
                <a:gd name="connsiteX216" fmla="*/ 1167322 w 8642179"/>
                <a:gd name="connsiteY216" fmla="*/ 2235201 h 3892988"/>
                <a:gd name="connsiteX217" fmla="*/ 993150 w 8642179"/>
                <a:gd name="connsiteY217" fmla="*/ 2148116 h 3892988"/>
                <a:gd name="connsiteX218" fmla="*/ 982038 w 8642179"/>
                <a:gd name="connsiteY218" fmla="*/ 2147662 h 3892988"/>
                <a:gd name="connsiteX219" fmla="*/ 804464 w 8642179"/>
                <a:gd name="connsiteY219" fmla="*/ 2090058 h 3892988"/>
                <a:gd name="connsiteX220" fmla="*/ 659322 w 8642179"/>
                <a:gd name="connsiteY220" fmla="*/ 1973944 h 3892988"/>
                <a:gd name="connsiteX221" fmla="*/ 524611 w 8642179"/>
                <a:gd name="connsiteY221" fmla="*/ 1896837 h 3892988"/>
                <a:gd name="connsiteX222" fmla="*/ 456122 w 8642179"/>
                <a:gd name="connsiteY222" fmla="*/ 1785258 h 3892988"/>
                <a:gd name="connsiteX223" fmla="*/ 325493 w 8642179"/>
                <a:gd name="connsiteY223" fmla="*/ 1727201 h 3892988"/>
                <a:gd name="connsiteX224" fmla="*/ 145879 w 8642179"/>
                <a:gd name="connsiteY224" fmla="*/ 1760766 h 3892988"/>
                <a:gd name="connsiteX225" fmla="*/ 6179 w 8642179"/>
                <a:gd name="connsiteY225" fmla="*/ 1886858 h 3892988"/>
                <a:gd name="connsiteX0" fmla="*/ 6179 w 8718137"/>
                <a:gd name="connsiteY0" fmla="*/ 1886858 h 3892988"/>
                <a:gd name="connsiteX1" fmla="*/ 311432 w 8718137"/>
                <a:gd name="connsiteY1" fmla="*/ 2089151 h 3892988"/>
                <a:gd name="connsiteX2" fmla="*/ 523930 w 8718137"/>
                <a:gd name="connsiteY2" fmla="*/ 2292125 h 3892988"/>
                <a:gd name="connsiteX3" fmla="*/ 654560 w 8718137"/>
                <a:gd name="connsiteY3" fmla="*/ 2442256 h 3892988"/>
                <a:gd name="connsiteX4" fmla="*/ 911734 w 8718137"/>
                <a:gd name="connsiteY4" fmla="*/ 2830061 h 3892988"/>
                <a:gd name="connsiteX5" fmla="*/ 1051207 w 8718137"/>
                <a:gd name="connsiteY5" fmla="*/ 2989944 h 3892988"/>
                <a:gd name="connsiteX6" fmla="*/ 1123779 w 8718137"/>
                <a:gd name="connsiteY6" fmla="*/ 3120573 h 3892988"/>
                <a:gd name="connsiteX7" fmla="*/ 1181836 w 8718137"/>
                <a:gd name="connsiteY7" fmla="*/ 3207658 h 3892988"/>
                <a:gd name="connsiteX8" fmla="*/ 1283436 w 8718137"/>
                <a:gd name="connsiteY8" fmla="*/ 3381830 h 3892988"/>
                <a:gd name="connsiteX9" fmla="*/ 1341493 w 8718137"/>
                <a:gd name="connsiteY9" fmla="*/ 3483430 h 3892988"/>
                <a:gd name="connsiteX10" fmla="*/ 1457607 w 8718137"/>
                <a:gd name="connsiteY10" fmla="*/ 3628573 h 3892988"/>
                <a:gd name="connsiteX11" fmla="*/ 1515664 w 8718137"/>
                <a:gd name="connsiteY11" fmla="*/ 3701144 h 3892988"/>
                <a:gd name="connsiteX12" fmla="*/ 1680085 w 8718137"/>
                <a:gd name="connsiteY12" fmla="*/ 3812269 h 3892988"/>
                <a:gd name="connsiteX13" fmla="*/ 1834525 w 8718137"/>
                <a:gd name="connsiteY13" fmla="*/ 3841751 h 3892988"/>
                <a:gd name="connsiteX14" fmla="*/ 2096236 w 8718137"/>
                <a:gd name="connsiteY14" fmla="*/ 3875316 h 3892988"/>
                <a:gd name="connsiteX15" fmla="*/ 2387201 w 8718137"/>
                <a:gd name="connsiteY15" fmla="*/ 3888923 h 3892988"/>
                <a:gd name="connsiteX16" fmla="*/ 2362936 w 8718137"/>
                <a:gd name="connsiteY16" fmla="*/ 3768273 h 3892988"/>
                <a:gd name="connsiteX17" fmla="*/ 2299436 w 8718137"/>
                <a:gd name="connsiteY17" fmla="*/ 3556001 h 3892988"/>
                <a:gd name="connsiteX18" fmla="*/ 2270407 w 8718137"/>
                <a:gd name="connsiteY18" fmla="*/ 3468916 h 3892988"/>
                <a:gd name="connsiteX19" fmla="*/ 2226864 w 8718137"/>
                <a:gd name="connsiteY19" fmla="*/ 3381830 h 3892988"/>
                <a:gd name="connsiteX20" fmla="*/ 2122316 w 8718137"/>
                <a:gd name="connsiteY20" fmla="*/ 3051856 h 3892988"/>
                <a:gd name="connsiteX21" fmla="*/ 1989647 w 8718137"/>
                <a:gd name="connsiteY21" fmla="*/ 2621191 h 3892988"/>
                <a:gd name="connsiteX22" fmla="*/ 2090793 w 8718137"/>
                <a:gd name="connsiteY22" fmla="*/ 2896962 h 3892988"/>
                <a:gd name="connsiteX23" fmla="*/ 2242512 w 8718137"/>
                <a:gd name="connsiteY23" fmla="*/ 3077030 h 3892988"/>
                <a:gd name="connsiteX24" fmla="*/ 2313950 w 8718137"/>
                <a:gd name="connsiteY24" fmla="*/ 2873830 h 3892988"/>
                <a:gd name="connsiteX25" fmla="*/ 2284922 w 8718137"/>
                <a:gd name="connsiteY25" fmla="*/ 2772230 h 3892988"/>
                <a:gd name="connsiteX26" fmla="*/ 2328011 w 8718137"/>
                <a:gd name="connsiteY26" fmla="*/ 2607583 h 3892988"/>
                <a:gd name="connsiteX27" fmla="*/ 2410788 w 8718137"/>
                <a:gd name="connsiteY27" fmla="*/ 2444298 h 3892988"/>
                <a:gd name="connsiteX28" fmla="*/ 2546179 w 8718137"/>
                <a:gd name="connsiteY28" fmla="*/ 2481944 h 3892988"/>
                <a:gd name="connsiteX29" fmla="*/ 2589722 w 8718137"/>
                <a:gd name="connsiteY29" fmla="*/ 2467430 h 3892988"/>
                <a:gd name="connsiteX30" fmla="*/ 2647779 w 8718137"/>
                <a:gd name="connsiteY30" fmla="*/ 2394858 h 3892988"/>
                <a:gd name="connsiteX31" fmla="*/ 2705836 w 8718137"/>
                <a:gd name="connsiteY31" fmla="*/ 2307773 h 3892988"/>
                <a:gd name="connsiteX32" fmla="*/ 2763893 w 8718137"/>
                <a:gd name="connsiteY32" fmla="*/ 2177144 h 3892988"/>
                <a:gd name="connsiteX33" fmla="*/ 2792922 w 8718137"/>
                <a:gd name="connsiteY33" fmla="*/ 2090058 h 3892988"/>
                <a:gd name="connsiteX34" fmla="*/ 2938064 w 8718137"/>
                <a:gd name="connsiteY34" fmla="*/ 2002973 h 3892988"/>
                <a:gd name="connsiteX35" fmla="*/ 2996122 w 8718137"/>
                <a:gd name="connsiteY35" fmla="*/ 1944916 h 3892988"/>
                <a:gd name="connsiteX36" fmla="*/ 3068693 w 8718137"/>
                <a:gd name="connsiteY36" fmla="*/ 1857830 h 3892988"/>
                <a:gd name="connsiteX37" fmla="*/ 3126750 w 8718137"/>
                <a:gd name="connsiteY37" fmla="*/ 1828801 h 3892988"/>
                <a:gd name="connsiteX38" fmla="*/ 3402522 w 8718137"/>
                <a:gd name="connsiteY38" fmla="*/ 1814287 h 3892988"/>
                <a:gd name="connsiteX39" fmla="*/ 3460579 w 8718137"/>
                <a:gd name="connsiteY39" fmla="*/ 1901373 h 3892988"/>
                <a:gd name="connsiteX40" fmla="*/ 3591207 w 8718137"/>
                <a:gd name="connsiteY40" fmla="*/ 1944916 h 3892988"/>
                <a:gd name="connsiteX41" fmla="*/ 3634750 w 8718137"/>
                <a:gd name="connsiteY41" fmla="*/ 1959430 h 3892988"/>
                <a:gd name="connsiteX42" fmla="*/ 3692807 w 8718137"/>
                <a:gd name="connsiteY42" fmla="*/ 2002973 h 3892988"/>
                <a:gd name="connsiteX43" fmla="*/ 3707322 w 8718137"/>
                <a:gd name="connsiteY43" fmla="*/ 2046516 h 3892988"/>
                <a:gd name="connsiteX44" fmla="*/ 3736350 w 8718137"/>
                <a:gd name="connsiteY44" fmla="*/ 2090058 h 3892988"/>
                <a:gd name="connsiteX45" fmla="*/ 3779893 w 8718137"/>
                <a:gd name="connsiteY45" fmla="*/ 2177144 h 3892988"/>
                <a:gd name="connsiteX46" fmla="*/ 3823436 w 8718137"/>
                <a:gd name="connsiteY46" fmla="*/ 2220687 h 3892988"/>
                <a:gd name="connsiteX47" fmla="*/ 3852464 w 8718137"/>
                <a:gd name="connsiteY47" fmla="*/ 2264230 h 3892988"/>
                <a:gd name="connsiteX48" fmla="*/ 3896007 w 8718137"/>
                <a:gd name="connsiteY48" fmla="*/ 2307773 h 3892988"/>
                <a:gd name="connsiteX49" fmla="*/ 3997607 w 8718137"/>
                <a:gd name="connsiteY49" fmla="*/ 2409373 h 3892988"/>
                <a:gd name="connsiteX50" fmla="*/ 4070179 w 8718137"/>
                <a:gd name="connsiteY50" fmla="*/ 2481944 h 3892988"/>
                <a:gd name="connsiteX51" fmla="*/ 4142750 w 8718137"/>
                <a:gd name="connsiteY51" fmla="*/ 2540001 h 3892988"/>
                <a:gd name="connsiteX52" fmla="*/ 4200807 w 8718137"/>
                <a:gd name="connsiteY52" fmla="*/ 2627087 h 3892988"/>
                <a:gd name="connsiteX53" fmla="*/ 4229836 w 8718137"/>
                <a:gd name="connsiteY53" fmla="*/ 2670630 h 3892988"/>
                <a:gd name="connsiteX54" fmla="*/ 4433036 w 8718137"/>
                <a:gd name="connsiteY54" fmla="*/ 2714173 h 3892988"/>
                <a:gd name="connsiteX55" fmla="*/ 4520122 w 8718137"/>
                <a:gd name="connsiteY55" fmla="*/ 2757716 h 3892988"/>
                <a:gd name="connsiteX56" fmla="*/ 4621722 w 8718137"/>
                <a:gd name="connsiteY56" fmla="*/ 2801258 h 3892988"/>
                <a:gd name="connsiteX57" fmla="*/ 4926522 w 8718137"/>
                <a:gd name="connsiteY57" fmla="*/ 2902858 h 3892988"/>
                <a:gd name="connsiteX58" fmla="*/ 4970064 w 8718137"/>
                <a:gd name="connsiteY58" fmla="*/ 2931887 h 3892988"/>
                <a:gd name="connsiteX59" fmla="*/ 4999093 w 8718137"/>
                <a:gd name="connsiteY59" fmla="*/ 2975430 h 3892988"/>
                <a:gd name="connsiteX60" fmla="*/ 5042636 w 8718137"/>
                <a:gd name="connsiteY60" fmla="*/ 3033487 h 3892988"/>
                <a:gd name="connsiteX61" fmla="*/ 5086179 w 8718137"/>
                <a:gd name="connsiteY61" fmla="*/ 3062516 h 3892988"/>
                <a:gd name="connsiteX62" fmla="*/ 5115207 w 8718137"/>
                <a:gd name="connsiteY62" fmla="*/ 3106058 h 3892988"/>
                <a:gd name="connsiteX63" fmla="*/ 5158750 w 8718137"/>
                <a:gd name="connsiteY63" fmla="*/ 3120573 h 3892988"/>
                <a:gd name="connsiteX64" fmla="*/ 5245836 w 8718137"/>
                <a:gd name="connsiteY64" fmla="*/ 3178630 h 3892988"/>
                <a:gd name="connsiteX65" fmla="*/ 5289379 w 8718137"/>
                <a:gd name="connsiteY65" fmla="*/ 3207658 h 3892988"/>
                <a:gd name="connsiteX66" fmla="*/ 5318407 w 8718137"/>
                <a:gd name="connsiteY66" fmla="*/ 3251201 h 3892988"/>
                <a:gd name="connsiteX67" fmla="*/ 5361950 w 8718137"/>
                <a:gd name="connsiteY67" fmla="*/ 3280230 h 3892988"/>
                <a:gd name="connsiteX68" fmla="*/ 5405493 w 8718137"/>
                <a:gd name="connsiteY68" fmla="*/ 3323773 h 3892988"/>
                <a:gd name="connsiteX69" fmla="*/ 5449036 w 8718137"/>
                <a:gd name="connsiteY69" fmla="*/ 3352801 h 3892988"/>
                <a:gd name="connsiteX70" fmla="*/ 5492579 w 8718137"/>
                <a:gd name="connsiteY70" fmla="*/ 3396344 h 3892988"/>
                <a:gd name="connsiteX71" fmla="*/ 5536122 w 8718137"/>
                <a:gd name="connsiteY71" fmla="*/ 3425373 h 3892988"/>
                <a:gd name="connsiteX72" fmla="*/ 5579664 w 8718137"/>
                <a:gd name="connsiteY72" fmla="*/ 3468916 h 3892988"/>
                <a:gd name="connsiteX73" fmla="*/ 5623207 w 8718137"/>
                <a:gd name="connsiteY73" fmla="*/ 3483430 h 3892988"/>
                <a:gd name="connsiteX74" fmla="*/ 5710293 w 8718137"/>
                <a:gd name="connsiteY74" fmla="*/ 3454401 h 3892988"/>
                <a:gd name="connsiteX75" fmla="*/ 5753836 w 8718137"/>
                <a:gd name="connsiteY75" fmla="*/ 3425373 h 3892988"/>
                <a:gd name="connsiteX76" fmla="*/ 5797379 w 8718137"/>
                <a:gd name="connsiteY76" fmla="*/ 3410858 h 3892988"/>
                <a:gd name="connsiteX77" fmla="*/ 5840922 w 8718137"/>
                <a:gd name="connsiteY77" fmla="*/ 3381830 h 3892988"/>
                <a:gd name="connsiteX78" fmla="*/ 5928007 w 8718137"/>
                <a:gd name="connsiteY78" fmla="*/ 3352801 h 3892988"/>
                <a:gd name="connsiteX79" fmla="*/ 6029607 w 8718137"/>
                <a:gd name="connsiteY79" fmla="*/ 3323773 h 3892988"/>
                <a:gd name="connsiteX80" fmla="*/ 6203779 w 8718137"/>
                <a:gd name="connsiteY80" fmla="*/ 3338287 h 3892988"/>
                <a:gd name="connsiteX81" fmla="*/ 6232807 w 8718137"/>
                <a:gd name="connsiteY81" fmla="*/ 3381830 h 3892988"/>
                <a:gd name="connsiteX82" fmla="*/ 6305379 w 8718137"/>
                <a:gd name="connsiteY82" fmla="*/ 3512458 h 3892988"/>
                <a:gd name="connsiteX83" fmla="*/ 6348922 w 8718137"/>
                <a:gd name="connsiteY83" fmla="*/ 3556001 h 3892988"/>
                <a:gd name="connsiteX84" fmla="*/ 6436007 w 8718137"/>
                <a:gd name="connsiteY84" fmla="*/ 3614058 h 3892988"/>
                <a:gd name="connsiteX85" fmla="*/ 6784350 w 8718137"/>
                <a:gd name="connsiteY85" fmla="*/ 3599544 h 3892988"/>
                <a:gd name="connsiteX86" fmla="*/ 6987550 w 8718137"/>
                <a:gd name="connsiteY86" fmla="*/ 3570516 h 3892988"/>
                <a:gd name="connsiteX87" fmla="*/ 7118179 w 8718137"/>
                <a:gd name="connsiteY87" fmla="*/ 3556001 h 3892988"/>
                <a:gd name="connsiteX88" fmla="*/ 7408464 w 8718137"/>
                <a:gd name="connsiteY88" fmla="*/ 3585030 h 3892988"/>
                <a:gd name="connsiteX89" fmla="*/ 7452007 w 8718137"/>
                <a:gd name="connsiteY89" fmla="*/ 3614058 h 3892988"/>
                <a:gd name="connsiteX90" fmla="*/ 7553607 w 8718137"/>
                <a:gd name="connsiteY90" fmla="*/ 3628573 h 3892988"/>
                <a:gd name="connsiteX91" fmla="*/ 8351893 w 8718137"/>
                <a:gd name="connsiteY91" fmla="*/ 3439887 h 3892988"/>
                <a:gd name="connsiteX92" fmla="*/ 8337379 w 8718137"/>
                <a:gd name="connsiteY92" fmla="*/ 3396344 h 3892988"/>
                <a:gd name="connsiteX93" fmla="*/ 8322864 w 8718137"/>
                <a:gd name="connsiteY93" fmla="*/ 3338287 h 3892988"/>
                <a:gd name="connsiteX94" fmla="*/ 8337379 w 8718137"/>
                <a:gd name="connsiteY94" fmla="*/ 2699658 h 3892988"/>
                <a:gd name="connsiteX95" fmla="*/ 8409950 w 8718137"/>
                <a:gd name="connsiteY95" fmla="*/ 2525487 h 3892988"/>
                <a:gd name="connsiteX96" fmla="*/ 8453493 w 8718137"/>
                <a:gd name="connsiteY96" fmla="*/ 2438401 h 3892988"/>
                <a:gd name="connsiteX97" fmla="*/ 8497036 w 8718137"/>
                <a:gd name="connsiteY97" fmla="*/ 2307773 h 3892988"/>
                <a:gd name="connsiteX98" fmla="*/ 8511550 w 8718137"/>
                <a:gd name="connsiteY98" fmla="*/ 2264230 h 3892988"/>
                <a:gd name="connsiteX99" fmla="*/ 8482522 w 8718137"/>
                <a:gd name="connsiteY99" fmla="*/ 2119087 h 3892988"/>
                <a:gd name="connsiteX100" fmla="*/ 8453493 w 8718137"/>
                <a:gd name="connsiteY100" fmla="*/ 2032001 h 3892988"/>
                <a:gd name="connsiteX101" fmla="*/ 8468007 w 8718137"/>
                <a:gd name="connsiteY101" fmla="*/ 1654630 h 3892988"/>
                <a:gd name="connsiteX102" fmla="*/ 8511550 w 8718137"/>
                <a:gd name="connsiteY102" fmla="*/ 1567544 h 3892988"/>
                <a:gd name="connsiteX103" fmla="*/ 8555093 w 8718137"/>
                <a:gd name="connsiteY103" fmla="*/ 1553030 h 3892988"/>
                <a:gd name="connsiteX104" fmla="*/ 8584122 w 8718137"/>
                <a:gd name="connsiteY104" fmla="*/ 1465944 h 3892988"/>
                <a:gd name="connsiteX105" fmla="*/ 8598636 w 8718137"/>
                <a:gd name="connsiteY105" fmla="*/ 1422401 h 3892988"/>
                <a:gd name="connsiteX106" fmla="*/ 8642179 w 8718137"/>
                <a:gd name="connsiteY106" fmla="*/ 1335316 h 3892988"/>
                <a:gd name="connsiteX107" fmla="*/ 8615644 w 8718137"/>
                <a:gd name="connsiteY107" fmla="*/ 1078594 h 3892988"/>
                <a:gd name="connsiteX108" fmla="*/ 8457575 w 8718137"/>
                <a:gd name="connsiteY108" fmla="*/ 1016228 h 3892988"/>
                <a:gd name="connsiteX109" fmla="*/ 8298372 w 8718137"/>
                <a:gd name="connsiteY109" fmla="*/ 903062 h 3892988"/>
                <a:gd name="connsiteX110" fmla="*/ 8351439 w 8718137"/>
                <a:gd name="connsiteY110" fmla="*/ 745673 h 3892988"/>
                <a:gd name="connsiteX111" fmla="*/ 8395436 w 8718137"/>
                <a:gd name="connsiteY111" fmla="*/ 261258 h 3892988"/>
                <a:gd name="connsiteX112" fmla="*/ 8438072 w 8718137"/>
                <a:gd name="connsiteY112" fmla="*/ 163513 h 3892988"/>
                <a:gd name="connsiteX113" fmla="*/ 8337379 w 8718137"/>
                <a:gd name="connsiteY113" fmla="*/ 116116 h 3892988"/>
                <a:gd name="connsiteX114" fmla="*/ 8128736 w 8718137"/>
                <a:gd name="connsiteY114" fmla="*/ 106818 h 3892988"/>
                <a:gd name="connsiteX115" fmla="*/ 7960007 w 8718137"/>
                <a:gd name="connsiteY115" fmla="*/ 72573 h 3892988"/>
                <a:gd name="connsiteX116" fmla="*/ 7825297 w 8718137"/>
                <a:gd name="connsiteY116" fmla="*/ 207963 h 3892988"/>
                <a:gd name="connsiteX117" fmla="*/ 7669495 w 8718137"/>
                <a:gd name="connsiteY117" fmla="*/ 116342 h 3892988"/>
                <a:gd name="connsiteX118" fmla="*/ 7523898 w 8718137"/>
                <a:gd name="connsiteY118" fmla="*/ 29256 h 3892988"/>
                <a:gd name="connsiteX119" fmla="*/ 7393950 w 8718137"/>
                <a:gd name="connsiteY119" fmla="*/ 1 h 3892988"/>
                <a:gd name="connsiteX120" fmla="*/ 7292350 w 8718137"/>
                <a:gd name="connsiteY120" fmla="*/ 29030 h 3892988"/>
                <a:gd name="connsiteX121" fmla="*/ 7248807 w 8718137"/>
                <a:gd name="connsiteY121" fmla="*/ 58058 h 3892988"/>
                <a:gd name="connsiteX122" fmla="*/ 7118179 w 8718137"/>
                <a:gd name="connsiteY122" fmla="*/ 145144 h 3892988"/>
                <a:gd name="connsiteX123" fmla="*/ 6987550 w 8718137"/>
                <a:gd name="connsiteY123" fmla="*/ 203201 h 3892988"/>
                <a:gd name="connsiteX124" fmla="*/ 6900464 w 8718137"/>
                <a:gd name="connsiteY124" fmla="*/ 246744 h 3892988"/>
                <a:gd name="connsiteX125" fmla="*/ 6856922 w 8718137"/>
                <a:gd name="connsiteY125" fmla="*/ 275773 h 3892988"/>
                <a:gd name="connsiteX126" fmla="*/ 6817235 w 8718137"/>
                <a:gd name="connsiteY126" fmla="*/ 223158 h 3892988"/>
                <a:gd name="connsiteX127" fmla="*/ 6624012 w 8718137"/>
                <a:gd name="connsiteY127" fmla="*/ 68264 h 3892988"/>
                <a:gd name="connsiteX128" fmla="*/ 6503589 w 8718137"/>
                <a:gd name="connsiteY128" fmla="*/ 43998 h 3892988"/>
                <a:gd name="connsiteX129" fmla="*/ 6359581 w 8718137"/>
                <a:gd name="connsiteY129" fmla="*/ 39008 h 3892988"/>
                <a:gd name="connsiteX130" fmla="*/ 6145722 w 8718137"/>
                <a:gd name="connsiteY130" fmla="*/ 72573 h 3892988"/>
                <a:gd name="connsiteX131" fmla="*/ 6015093 w 8718137"/>
                <a:gd name="connsiteY131" fmla="*/ 116116 h 3892988"/>
                <a:gd name="connsiteX132" fmla="*/ 5894216 w 8718137"/>
                <a:gd name="connsiteY132" fmla="*/ 184151 h 3892988"/>
                <a:gd name="connsiteX133" fmla="*/ 5812347 w 8718137"/>
                <a:gd name="connsiteY133" fmla="*/ 261712 h 3892988"/>
                <a:gd name="connsiteX134" fmla="*/ 5811893 w 8718137"/>
                <a:gd name="connsiteY134" fmla="*/ 377373 h 3892988"/>
                <a:gd name="connsiteX135" fmla="*/ 5850219 w 8718137"/>
                <a:gd name="connsiteY135" fmla="*/ 483962 h 3892988"/>
                <a:gd name="connsiteX136" fmla="*/ 5826407 w 8718137"/>
                <a:gd name="connsiteY136" fmla="*/ 711201 h 3892988"/>
                <a:gd name="connsiteX137" fmla="*/ 5782864 w 8718137"/>
                <a:gd name="connsiteY137" fmla="*/ 740230 h 3892988"/>
                <a:gd name="connsiteX138" fmla="*/ 5571047 w 8718137"/>
                <a:gd name="connsiteY138" fmla="*/ 821646 h 3892988"/>
                <a:gd name="connsiteX139" fmla="*/ 5405493 w 8718137"/>
                <a:gd name="connsiteY139" fmla="*/ 739551 h 3892988"/>
                <a:gd name="connsiteX140" fmla="*/ 5328386 w 8718137"/>
                <a:gd name="connsiteY140" fmla="*/ 831398 h 3892988"/>
                <a:gd name="connsiteX141" fmla="*/ 5452211 w 8718137"/>
                <a:gd name="connsiteY141" fmla="*/ 943430 h 3892988"/>
                <a:gd name="connsiteX142" fmla="*/ 5472394 w 8718137"/>
                <a:gd name="connsiteY142" fmla="*/ 1045483 h 3892988"/>
                <a:gd name="connsiteX143" fmla="*/ 5481920 w 8718137"/>
                <a:gd name="connsiteY143" fmla="*/ 1196749 h 3892988"/>
                <a:gd name="connsiteX144" fmla="*/ 5509814 w 8718137"/>
                <a:gd name="connsiteY144" fmla="*/ 1330553 h 3892988"/>
                <a:gd name="connsiteX145" fmla="*/ 5351291 w 8718137"/>
                <a:gd name="connsiteY145" fmla="*/ 1383394 h 3892988"/>
                <a:gd name="connsiteX146" fmla="*/ 5207736 w 8718137"/>
                <a:gd name="connsiteY146" fmla="*/ 1436236 h 3892988"/>
                <a:gd name="connsiteX147" fmla="*/ 4955550 w 8718137"/>
                <a:gd name="connsiteY147" fmla="*/ 1364344 h 3892988"/>
                <a:gd name="connsiteX148" fmla="*/ 4905885 w 8718137"/>
                <a:gd name="connsiteY148" fmla="*/ 1282475 h 3892988"/>
                <a:gd name="connsiteX149" fmla="*/ 4781379 w 8718137"/>
                <a:gd name="connsiteY149" fmla="*/ 1291773 h 3892988"/>
                <a:gd name="connsiteX150" fmla="*/ 4737836 w 8718137"/>
                <a:gd name="connsiteY150" fmla="*/ 1204687 h 3892988"/>
                <a:gd name="connsiteX151" fmla="*/ 4708807 w 8718137"/>
                <a:gd name="connsiteY151" fmla="*/ 1161144 h 3892988"/>
                <a:gd name="connsiteX152" fmla="*/ 4699509 w 8718137"/>
                <a:gd name="connsiteY152" fmla="*/ 1030969 h 3892988"/>
                <a:gd name="connsiteX153" fmla="*/ 4752350 w 8718137"/>
                <a:gd name="connsiteY153" fmla="*/ 972458 h 3892988"/>
                <a:gd name="connsiteX154" fmla="*/ 4770493 w 8718137"/>
                <a:gd name="connsiteY154" fmla="*/ 908958 h 3892988"/>
                <a:gd name="connsiteX155" fmla="*/ 4674789 w 8718137"/>
                <a:gd name="connsiteY155" fmla="*/ 779691 h 3892988"/>
                <a:gd name="connsiteX156" fmla="*/ 4578179 w 8718137"/>
                <a:gd name="connsiteY156" fmla="*/ 798287 h 3892988"/>
                <a:gd name="connsiteX157" fmla="*/ 4491093 w 8718137"/>
                <a:gd name="connsiteY157" fmla="*/ 726169 h 3892988"/>
                <a:gd name="connsiteX158" fmla="*/ 4404007 w 8718137"/>
                <a:gd name="connsiteY158" fmla="*/ 711201 h 3892988"/>
                <a:gd name="connsiteX159" fmla="*/ 4150234 w 8718137"/>
                <a:gd name="connsiteY159" fmla="*/ 725262 h 3892988"/>
                <a:gd name="connsiteX160" fmla="*/ 3823436 w 8718137"/>
                <a:gd name="connsiteY160" fmla="*/ 682173 h 3892988"/>
                <a:gd name="connsiteX161" fmla="*/ 3750864 w 8718137"/>
                <a:gd name="connsiteY161" fmla="*/ 667658 h 3892988"/>
                <a:gd name="connsiteX162" fmla="*/ 3639286 w 8718137"/>
                <a:gd name="connsiteY162" fmla="*/ 676956 h 3892988"/>
                <a:gd name="connsiteX163" fmla="*/ 3416809 w 8718137"/>
                <a:gd name="connsiteY163" fmla="*/ 686255 h 3892988"/>
                <a:gd name="connsiteX164" fmla="*/ 3329724 w 8718137"/>
                <a:gd name="connsiteY164" fmla="*/ 604839 h 3892988"/>
                <a:gd name="connsiteX165" fmla="*/ 3228350 w 8718137"/>
                <a:gd name="connsiteY165" fmla="*/ 566058 h 3892988"/>
                <a:gd name="connsiteX166" fmla="*/ 3096587 w 8718137"/>
                <a:gd name="connsiteY166" fmla="*/ 569461 h 3892988"/>
                <a:gd name="connsiteX167" fmla="*/ 2971629 w 8718137"/>
                <a:gd name="connsiteY167" fmla="*/ 535896 h 3892988"/>
                <a:gd name="connsiteX168" fmla="*/ 2836918 w 8718137"/>
                <a:gd name="connsiteY168" fmla="*/ 492580 h 3892988"/>
                <a:gd name="connsiteX169" fmla="*/ 2812425 w 8718137"/>
                <a:gd name="connsiteY169" fmla="*/ 392341 h 3892988"/>
                <a:gd name="connsiteX170" fmla="*/ 2719897 w 8718137"/>
                <a:gd name="connsiteY170" fmla="*/ 420008 h 3892988"/>
                <a:gd name="connsiteX171" fmla="*/ 2604236 w 8718137"/>
                <a:gd name="connsiteY171" fmla="*/ 333830 h 3892988"/>
                <a:gd name="connsiteX172" fmla="*/ 2483359 w 8718137"/>
                <a:gd name="connsiteY172" fmla="*/ 328387 h 3892988"/>
                <a:gd name="connsiteX173" fmla="*/ 2371554 w 8718137"/>
                <a:gd name="connsiteY173" fmla="*/ 308656 h 3892988"/>
                <a:gd name="connsiteX174" fmla="*/ 2221194 w 8718137"/>
                <a:gd name="connsiteY174" fmla="*/ 361270 h 3892988"/>
                <a:gd name="connsiteX175" fmla="*/ 2015047 w 8718137"/>
                <a:gd name="connsiteY175" fmla="*/ 418648 h 3892988"/>
                <a:gd name="connsiteX176" fmla="*/ 1631779 w 8718137"/>
                <a:gd name="connsiteY176" fmla="*/ 261258 h 3892988"/>
                <a:gd name="connsiteX177" fmla="*/ 1370522 w 8718137"/>
                <a:gd name="connsiteY177" fmla="*/ 304801 h 3892988"/>
                <a:gd name="connsiteX178" fmla="*/ 1310197 w 8718137"/>
                <a:gd name="connsiteY178" fmla="*/ 271011 h 3892988"/>
                <a:gd name="connsiteX179" fmla="*/ 1233997 w 8718137"/>
                <a:gd name="connsiteY179" fmla="*/ 199573 h 3892988"/>
                <a:gd name="connsiteX180" fmla="*/ 1108811 w 8718137"/>
                <a:gd name="connsiteY180" fmla="*/ 184832 h 3892988"/>
                <a:gd name="connsiteX181" fmla="*/ 964575 w 8718137"/>
                <a:gd name="connsiteY181" fmla="*/ 231776 h 3892988"/>
                <a:gd name="connsiteX182" fmla="*/ 1036693 w 8718137"/>
                <a:gd name="connsiteY182" fmla="*/ 304801 h 3892988"/>
                <a:gd name="connsiteX183" fmla="*/ 1051207 w 8718137"/>
                <a:gd name="connsiteY183" fmla="*/ 362858 h 3892988"/>
                <a:gd name="connsiteX184" fmla="*/ 1094750 w 8718137"/>
                <a:gd name="connsiteY184" fmla="*/ 406401 h 3892988"/>
                <a:gd name="connsiteX185" fmla="*/ 1333782 w 8718137"/>
                <a:gd name="connsiteY185" fmla="*/ 412525 h 3892988"/>
                <a:gd name="connsiteX186" fmla="*/ 1296136 w 8718137"/>
                <a:gd name="connsiteY186" fmla="*/ 541792 h 3892988"/>
                <a:gd name="connsiteX187" fmla="*/ 1220163 w 8718137"/>
                <a:gd name="connsiteY187" fmla="*/ 682626 h 3892988"/>
                <a:gd name="connsiteX188" fmla="*/ 1201339 w 8718137"/>
                <a:gd name="connsiteY188" fmla="*/ 859518 h 3892988"/>
                <a:gd name="connsiteX189" fmla="*/ 1387304 w 8718137"/>
                <a:gd name="connsiteY189" fmla="*/ 938441 h 3892988"/>
                <a:gd name="connsiteX190" fmla="*/ 1181836 w 8718137"/>
                <a:gd name="connsiteY190" fmla="*/ 957944 h 3892988"/>
                <a:gd name="connsiteX191" fmla="*/ 1367119 w 8718137"/>
                <a:gd name="connsiteY191" fmla="*/ 1058637 h 3892988"/>
                <a:gd name="connsiteX192" fmla="*/ 1292054 w 8718137"/>
                <a:gd name="connsiteY192" fmla="*/ 1169762 h 3892988"/>
                <a:gd name="connsiteX193" fmla="*/ 1392746 w 8718137"/>
                <a:gd name="connsiteY193" fmla="*/ 1360717 h 3892988"/>
                <a:gd name="connsiteX194" fmla="*/ 1640850 w 8718137"/>
                <a:gd name="connsiteY194" fmla="*/ 1314678 h 3892988"/>
                <a:gd name="connsiteX195" fmla="*/ 1795292 w 8718137"/>
                <a:gd name="connsiteY195" fmla="*/ 1363211 h 3892988"/>
                <a:gd name="connsiteX196" fmla="*/ 1897572 w 8718137"/>
                <a:gd name="connsiteY196" fmla="*/ 1250044 h 3892988"/>
                <a:gd name="connsiteX197" fmla="*/ 2009831 w 8718137"/>
                <a:gd name="connsiteY197" fmla="*/ 1268188 h 3892988"/>
                <a:gd name="connsiteX198" fmla="*/ 2074464 w 8718137"/>
                <a:gd name="connsiteY198" fmla="*/ 1364797 h 3892988"/>
                <a:gd name="connsiteX199" fmla="*/ 2127532 w 8718137"/>
                <a:gd name="connsiteY199" fmla="*/ 1436462 h 3892988"/>
                <a:gd name="connsiteX200" fmla="*/ 2366337 w 8718137"/>
                <a:gd name="connsiteY200" fmla="*/ 1450976 h 3892988"/>
                <a:gd name="connsiteX201" fmla="*/ 2476782 w 8718137"/>
                <a:gd name="connsiteY201" fmla="*/ 1346429 h 3892988"/>
                <a:gd name="connsiteX202" fmla="*/ 2606050 w 8718137"/>
                <a:gd name="connsiteY202" fmla="*/ 1394280 h 3892988"/>
                <a:gd name="connsiteX203" fmla="*/ 2733957 w 8718137"/>
                <a:gd name="connsiteY203" fmla="*/ 1372055 h 3892988"/>
                <a:gd name="connsiteX204" fmla="*/ 2642789 w 8718137"/>
                <a:gd name="connsiteY204" fmla="*/ 1597253 h 3892988"/>
                <a:gd name="connsiteX205" fmla="*/ 2662292 w 8718137"/>
                <a:gd name="connsiteY205" fmla="*/ 1800681 h 3892988"/>
                <a:gd name="connsiteX206" fmla="*/ 2552983 w 8718137"/>
                <a:gd name="connsiteY206" fmla="*/ 1949905 h 3892988"/>
                <a:gd name="connsiteX207" fmla="*/ 2417364 w 8718137"/>
                <a:gd name="connsiteY207" fmla="*/ 2245180 h 3892988"/>
                <a:gd name="connsiteX208" fmla="*/ 2254532 w 8718137"/>
                <a:gd name="connsiteY208" fmla="*/ 2423206 h 3892988"/>
                <a:gd name="connsiteX209" fmla="*/ 2043394 w 8718137"/>
                <a:gd name="connsiteY209" fmla="*/ 2418217 h 3892988"/>
                <a:gd name="connsiteX210" fmla="*/ 1937260 w 8718137"/>
                <a:gd name="connsiteY210" fmla="*/ 2398487 h 3892988"/>
                <a:gd name="connsiteX211" fmla="*/ 1898479 w 8718137"/>
                <a:gd name="connsiteY211" fmla="*/ 2322061 h 3892988"/>
                <a:gd name="connsiteX212" fmla="*/ 1646293 w 8718137"/>
                <a:gd name="connsiteY212" fmla="*/ 2312308 h 3892988"/>
                <a:gd name="connsiteX213" fmla="*/ 1520881 w 8718137"/>
                <a:gd name="connsiteY213" fmla="*/ 2389869 h 3892988"/>
                <a:gd name="connsiteX214" fmla="*/ 1370522 w 8718137"/>
                <a:gd name="connsiteY214" fmla="*/ 2351316 h 3892988"/>
                <a:gd name="connsiteX215" fmla="*/ 1326979 w 8718137"/>
                <a:gd name="connsiteY215" fmla="*/ 2322287 h 3892988"/>
                <a:gd name="connsiteX216" fmla="*/ 1167322 w 8718137"/>
                <a:gd name="connsiteY216" fmla="*/ 2235201 h 3892988"/>
                <a:gd name="connsiteX217" fmla="*/ 993150 w 8718137"/>
                <a:gd name="connsiteY217" fmla="*/ 2148116 h 3892988"/>
                <a:gd name="connsiteX218" fmla="*/ 982038 w 8718137"/>
                <a:gd name="connsiteY218" fmla="*/ 2147662 h 3892988"/>
                <a:gd name="connsiteX219" fmla="*/ 804464 w 8718137"/>
                <a:gd name="connsiteY219" fmla="*/ 2090058 h 3892988"/>
                <a:gd name="connsiteX220" fmla="*/ 659322 w 8718137"/>
                <a:gd name="connsiteY220" fmla="*/ 1973944 h 3892988"/>
                <a:gd name="connsiteX221" fmla="*/ 524611 w 8718137"/>
                <a:gd name="connsiteY221" fmla="*/ 1896837 h 3892988"/>
                <a:gd name="connsiteX222" fmla="*/ 456122 w 8718137"/>
                <a:gd name="connsiteY222" fmla="*/ 1785258 h 3892988"/>
                <a:gd name="connsiteX223" fmla="*/ 325493 w 8718137"/>
                <a:gd name="connsiteY223" fmla="*/ 1727201 h 3892988"/>
                <a:gd name="connsiteX224" fmla="*/ 145879 w 8718137"/>
                <a:gd name="connsiteY224" fmla="*/ 1760766 h 3892988"/>
                <a:gd name="connsiteX225" fmla="*/ 6179 w 8718137"/>
                <a:gd name="connsiteY225" fmla="*/ 1886858 h 3892988"/>
                <a:gd name="connsiteX0" fmla="*/ 6179 w 8642179"/>
                <a:gd name="connsiteY0" fmla="*/ 1886858 h 3892988"/>
                <a:gd name="connsiteX1" fmla="*/ 311432 w 8642179"/>
                <a:gd name="connsiteY1" fmla="*/ 2089151 h 3892988"/>
                <a:gd name="connsiteX2" fmla="*/ 523930 w 8642179"/>
                <a:gd name="connsiteY2" fmla="*/ 2292125 h 3892988"/>
                <a:gd name="connsiteX3" fmla="*/ 654560 w 8642179"/>
                <a:gd name="connsiteY3" fmla="*/ 2442256 h 3892988"/>
                <a:gd name="connsiteX4" fmla="*/ 911734 w 8642179"/>
                <a:gd name="connsiteY4" fmla="*/ 2830061 h 3892988"/>
                <a:gd name="connsiteX5" fmla="*/ 1051207 w 8642179"/>
                <a:gd name="connsiteY5" fmla="*/ 2989944 h 3892988"/>
                <a:gd name="connsiteX6" fmla="*/ 1123779 w 8642179"/>
                <a:gd name="connsiteY6" fmla="*/ 3120573 h 3892988"/>
                <a:gd name="connsiteX7" fmla="*/ 1181836 w 8642179"/>
                <a:gd name="connsiteY7" fmla="*/ 3207658 h 3892988"/>
                <a:gd name="connsiteX8" fmla="*/ 1283436 w 8642179"/>
                <a:gd name="connsiteY8" fmla="*/ 3381830 h 3892988"/>
                <a:gd name="connsiteX9" fmla="*/ 1341493 w 8642179"/>
                <a:gd name="connsiteY9" fmla="*/ 3483430 h 3892988"/>
                <a:gd name="connsiteX10" fmla="*/ 1457607 w 8642179"/>
                <a:gd name="connsiteY10" fmla="*/ 3628573 h 3892988"/>
                <a:gd name="connsiteX11" fmla="*/ 1515664 w 8642179"/>
                <a:gd name="connsiteY11" fmla="*/ 3701144 h 3892988"/>
                <a:gd name="connsiteX12" fmla="*/ 1680085 w 8642179"/>
                <a:gd name="connsiteY12" fmla="*/ 3812269 h 3892988"/>
                <a:gd name="connsiteX13" fmla="*/ 1834525 w 8642179"/>
                <a:gd name="connsiteY13" fmla="*/ 3841751 h 3892988"/>
                <a:gd name="connsiteX14" fmla="*/ 2096236 w 8642179"/>
                <a:gd name="connsiteY14" fmla="*/ 3875316 h 3892988"/>
                <a:gd name="connsiteX15" fmla="*/ 2387201 w 8642179"/>
                <a:gd name="connsiteY15" fmla="*/ 3888923 h 3892988"/>
                <a:gd name="connsiteX16" fmla="*/ 2362936 w 8642179"/>
                <a:gd name="connsiteY16" fmla="*/ 3768273 h 3892988"/>
                <a:gd name="connsiteX17" fmla="*/ 2299436 w 8642179"/>
                <a:gd name="connsiteY17" fmla="*/ 3556001 h 3892988"/>
                <a:gd name="connsiteX18" fmla="*/ 2270407 w 8642179"/>
                <a:gd name="connsiteY18" fmla="*/ 3468916 h 3892988"/>
                <a:gd name="connsiteX19" fmla="*/ 2226864 w 8642179"/>
                <a:gd name="connsiteY19" fmla="*/ 3381830 h 3892988"/>
                <a:gd name="connsiteX20" fmla="*/ 2122316 w 8642179"/>
                <a:gd name="connsiteY20" fmla="*/ 3051856 h 3892988"/>
                <a:gd name="connsiteX21" fmla="*/ 1989647 w 8642179"/>
                <a:gd name="connsiteY21" fmla="*/ 2621191 h 3892988"/>
                <a:gd name="connsiteX22" fmla="*/ 2090793 w 8642179"/>
                <a:gd name="connsiteY22" fmla="*/ 2896962 h 3892988"/>
                <a:gd name="connsiteX23" fmla="*/ 2242512 w 8642179"/>
                <a:gd name="connsiteY23" fmla="*/ 3077030 h 3892988"/>
                <a:gd name="connsiteX24" fmla="*/ 2313950 w 8642179"/>
                <a:gd name="connsiteY24" fmla="*/ 2873830 h 3892988"/>
                <a:gd name="connsiteX25" fmla="*/ 2284922 w 8642179"/>
                <a:gd name="connsiteY25" fmla="*/ 2772230 h 3892988"/>
                <a:gd name="connsiteX26" fmla="*/ 2328011 w 8642179"/>
                <a:gd name="connsiteY26" fmla="*/ 2607583 h 3892988"/>
                <a:gd name="connsiteX27" fmla="*/ 2410788 w 8642179"/>
                <a:gd name="connsiteY27" fmla="*/ 2444298 h 3892988"/>
                <a:gd name="connsiteX28" fmla="*/ 2546179 w 8642179"/>
                <a:gd name="connsiteY28" fmla="*/ 2481944 h 3892988"/>
                <a:gd name="connsiteX29" fmla="*/ 2589722 w 8642179"/>
                <a:gd name="connsiteY29" fmla="*/ 2467430 h 3892988"/>
                <a:gd name="connsiteX30" fmla="*/ 2647779 w 8642179"/>
                <a:gd name="connsiteY30" fmla="*/ 2394858 h 3892988"/>
                <a:gd name="connsiteX31" fmla="*/ 2705836 w 8642179"/>
                <a:gd name="connsiteY31" fmla="*/ 2307773 h 3892988"/>
                <a:gd name="connsiteX32" fmla="*/ 2763893 w 8642179"/>
                <a:gd name="connsiteY32" fmla="*/ 2177144 h 3892988"/>
                <a:gd name="connsiteX33" fmla="*/ 2792922 w 8642179"/>
                <a:gd name="connsiteY33" fmla="*/ 2090058 h 3892988"/>
                <a:gd name="connsiteX34" fmla="*/ 2938064 w 8642179"/>
                <a:gd name="connsiteY34" fmla="*/ 2002973 h 3892988"/>
                <a:gd name="connsiteX35" fmla="*/ 2996122 w 8642179"/>
                <a:gd name="connsiteY35" fmla="*/ 1944916 h 3892988"/>
                <a:gd name="connsiteX36" fmla="*/ 3068693 w 8642179"/>
                <a:gd name="connsiteY36" fmla="*/ 1857830 h 3892988"/>
                <a:gd name="connsiteX37" fmla="*/ 3126750 w 8642179"/>
                <a:gd name="connsiteY37" fmla="*/ 1828801 h 3892988"/>
                <a:gd name="connsiteX38" fmla="*/ 3402522 w 8642179"/>
                <a:gd name="connsiteY38" fmla="*/ 1814287 h 3892988"/>
                <a:gd name="connsiteX39" fmla="*/ 3460579 w 8642179"/>
                <a:gd name="connsiteY39" fmla="*/ 1901373 h 3892988"/>
                <a:gd name="connsiteX40" fmla="*/ 3591207 w 8642179"/>
                <a:gd name="connsiteY40" fmla="*/ 1944916 h 3892988"/>
                <a:gd name="connsiteX41" fmla="*/ 3634750 w 8642179"/>
                <a:gd name="connsiteY41" fmla="*/ 1959430 h 3892988"/>
                <a:gd name="connsiteX42" fmla="*/ 3692807 w 8642179"/>
                <a:gd name="connsiteY42" fmla="*/ 2002973 h 3892988"/>
                <a:gd name="connsiteX43" fmla="*/ 3707322 w 8642179"/>
                <a:gd name="connsiteY43" fmla="*/ 2046516 h 3892988"/>
                <a:gd name="connsiteX44" fmla="*/ 3736350 w 8642179"/>
                <a:gd name="connsiteY44" fmla="*/ 2090058 h 3892988"/>
                <a:gd name="connsiteX45" fmla="*/ 3779893 w 8642179"/>
                <a:gd name="connsiteY45" fmla="*/ 2177144 h 3892988"/>
                <a:gd name="connsiteX46" fmla="*/ 3823436 w 8642179"/>
                <a:gd name="connsiteY46" fmla="*/ 2220687 h 3892988"/>
                <a:gd name="connsiteX47" fmla="*/ 3852464 w 8642179"/>
                <a:gd name="connsiteY47" fmla="*/ 2264230 h 3892988"/>
                <a:gd name="connsiteX48" fmla="*/ 3896007 w 8642179"/>
                <a:gd name="connsiteY48" fmla="*/ 2307773 h 3892988"/>
                <a:gd name="connsiteX49" fmla="*/ 3997607 w 8642179"/>
                <a:gd name="connsiteY49" fmla="*/ 2409373 h 3892988"/>
                <a:gd name="connsiteX50" fmla="*/ 4070179 w 8642179"/>
                <a:gd name="connsiteY50" fmla="*/ 2481944 h 3892988"/>
                <a:gd name="connsiteX51" fmla="*/ 4142750 w 8642179"/>
                <a:gd name="connsiteY51" fmla="*/ 2540001 h 3892988"/>
                <a:gd name="connsiteX52" fmla="*/ 4200807 w 8642179"/>
                <a:gd name="connsiteY52" fmla="*/ 2627087 h 3892988"/>
                <a:gd name="connsiteX53" fmla="*/ 4229836 w 8642179"/>
                <a:gd name="connsiteY53" fmla="*/ 2670630 h 3892988"/>
                <a:gd name="connsiteX54" fmla="*/ 4433036 w 8642179"/>
                <a:gd name="connsiteY54" fmla="*/ 2714173 h 3892988"/>
                <a:gd name="connsiteX55" fmla="*/ 4520122 w 8642179"/>
                <a:gd name="connsiteY55" fmla="*/ 2757716 h 3892988"/>
                <a:gd name="connsiteX56" fmla="*/ 4621722 w 8642179"/>
                <a:gd name="connsiteY56" fmla="*/ 2801258 h 3892988"/>
                <a:gd name="connsiteX57" fmla="*/ 4926522 w 8642179"/>
                <a:gd name="connsiteY57" fmla="*/ 2902858 h 3892988"/>
                <a:gd name="connsiteX58" fmla="*/ 4970064 w 8642179"/>
                <a:gd name="connsiteY58" fmla="*/ 2931887 h 3892988"/>
                <a:gd name="connsiteX59" fmla="*/ 4999093 w 8642179"/>
                <a:gd name="connsiteY59" fmla="*/ 2975430 h 3892988"/>
                <a:gd name="connsiteX60" fmla="*/ 5042636 w 8642179"/>
                <a:gd name="connsiteY60" fmla="*/ 3033487 h 3892988"/>
                <a:gd name="connsiteX61" fmla="*/ 5086179 w 8642179"/>
                <a:gd name="connsiteY61" fmla="*/ 3062516 h 3892988"/>
                <a:gd name="connsiteX62" fmla="*/ 5115207 w 8642179"/>
                <a:gd name="connsiteY62" fmla="*/ 3106058 h 3892988"/>
                <a:gd name="connsiteX63" fmla="*/ 5158750 w 8642179"/>
                <a:gd name="connsiteY63" fmla="*/ 3120573 h 3892988"/>
                <a:gd name="connsiteX64" fmla="*/ 5245836 w 8642179"/>
                <a:gd name="connsiteY64" fmla="*/ 3178630 h 3892988"/>
                <a:gd name="connsiteX65" fmla="*/ 5289379 w 8642179"/>
                <a:gd name="connsiteY65" fmla="*/ 3207658 h 3892988"/>
                <a:gd name="connsiteX66" fmla="*/ 5318407 w 8642179"/>
                <a:gd name="connsiteY66" fmla="*/ 3251201 h 3892988"/>
                <a:gd name="connsiteX67" fmla="*/ 5361950 w 8642179"/>
                <a:gd name="connsiteY67" fmla="*/ 3280230 h 3892988"/>
                <a:gd name="connsiteX68" fmla="*/ 5405493 w 8642179"/>
                <a:gd name="connsiteY68" fmla="*/ 3323773 h 3892988"/>
                <a:gd name="connsiteX69" fmla="*/ 5449036 w 8642179"/>
                <a:gd name="connsiteY69" fmla="*/ 3352801 h 3892988"/>
                <a:gd name="connsiteX70" fmla="*/ 5492579 w 8642179"/>
                <a:gd name="connsiteY70" fmla="*/ 3396344 h 3892988"/>
                <a:gd name="connsiteX71" fmla="*/ 5536122 w 8642179"/>
                <a:gd name="connsiteY71" fmla="*/ 3425373 h 3892988"/>
                <a:gd name="connsiteX72" fmla="*/ 5579664 w 8642179"/>
                <a:gd name="connsiteY72" fmla="*/ 3468916 h 3892988"/>
                <a:gd name="connsiteX73" fmla="*/ 5623207 w 8642179"/>
                <a:gd name="connsiteY73" fmla="*/ 3483430 h 3892988"/>
                <a:gd name="connsiteX74" fmla="*/ 5710293 w 8642179"/>
                <a:gd name="connsiteY74" fmla="*/ 3454401 h 3892988"/>
                <a:gd name="connsiteX75" fmla="*/ 5753836 w 8642179"/>
                <a:gd name="connsiteY75" fmla="*/ 3425373 h 3892988"/>
                <a:gd name="connsiteX76" fmla="*/ 5797379 w 8642179"/>
                <a:gd name="connsiteY76" fmla="*/ 3410858 h 3892988"/>
                <a:gd name="connsiteX77" fmla="*/ 5840922 w 8642179"/>
                <a:gd name="connsiteY77" fmla="*/ 3381830 h 3892988"/>
                <a:gd name="connsiteX78" fmla="*/ 5928007 w 8642179"/>
                <a:gd name="connsiteY78" fmla="*/ 3352801 h 3892988"/>
                <a:gd name="connsiteX79" fmla="*/ 6029607 w 8642179"/>
                <a:gd name="connsiteY79" fmla="*/ 3323773 h 3892988"/>
                <a:gd name="connsiteX80" fmla="*/ 6203779 w 8642179"/>
                <a:gd name="connsiteY80" fmla="*/ 3338287 h 3892988"/>
                <a:gd name="connsiteX81" fmla="*/ 6232807 w 8642179"/>
                <a:gd name="connsiteY81" fmla="*/ 3381830 h 3892988"/>
                <a:gd name="connsiteX82" fmla="*/ 6305379 w 8642179"/>
                <a:gd name="connsiteY82" fmla="*/ 3512458 h 3892988"/>
                <a:gd name="connsiteX83" fmla="*/ 6348922 w 8642179"/>
                <a:gd name="connsiteY83" fmla="*/ 3556001 h 3892988"/>
                <a:gd name="connsiteX84" fmla="*/ 6436007 w 8642179"/>
                <a:gd name="connsiteY84" fmla="*/ 3614058 h 3892988"/>
                <a:gd name="connsiteX85" fmla="*/ 6784350 w 8642179"/>
                <a:gd name="connsiteY85" fmla="*/ 3599544 h 3892988"/>
                <a:gd name="connsiteX86" fmla="*/ 6987550 w 8642179"/>
                <a:gd name="connsiteY86" fmla="*/ 3570516 h 3892988"/>
                <a:gd name="connsiteX87" fmla="*/ 7118179 w 8642179"/>
                <a:gd name="connsiteY87" fmla="*/ 3556001 h 3892988"/>
                <a:gd name="connsiteX88" fmla="*/ 7408464 w 8642179"/>
                <a:gd name="connsiteY88" fmla="*/ 3585030 h 3892988"/>
                <a:gd name="connsiteX89" fmla="*/ 7452007 w 8642179"/>
                <a:gd name="connsiteY89" fmla="*/ 3614058 h 3892988"/>
                <a:gd name="connsiteX90" fmla="*/ 7553607 w 8642179"/>
                <a:gd name="connsiteY90" fmla="*/ 3628573 h 3892988"/>
                <a:gd name="connsiteX91" fmla="*/ 8351893 w 8642179"/>
                <a:gd name="connsiteY91" fmla="*/ 3439887 h 3892988"/>
                <a:gd name="connsiteX92" fmla="*/ 8337379 w 8642179"/>
                <a:gd name="connsiteY92" fmla="*/ 3396344 h 3892988"/>
                <a:gd name="connsiteX93" fmla="*/ 8322864 w 8642179"/>
                <a:gd name="connsiteY93" fmla="*/ 3338287 h 3892988"/>
                <a:gd name="connsiteX94" fmla="*/ 8337379 w 8642179"/>
                <a:gd name="connsiteY94" fmla="*/ 2699658 h 3892988"/>
                <a:gd name="connsiteX95" fmla="*/ 8409950 w 8642179"/>
                <a:gd name="connsiteY95" fmla="*/ 2525487 h 3892988"/>
                <a:gd name="connsiteX96" fmla="*/ 8453493 w 8642179"/>
                <a:gd name="connsiteY96" fmla="*/ 2438401 h 3892988"/>
                <a:gd name="connsiteX97" fmla="*/ 8497036 w 8642179"/>
                <a:gd name="connsiteY97" fmla="*/ 2307773 h 3892988"/>
                <a:gd name="connsiteX98" fmla="*/ 8511550 w 8642179"/>
                <a:gd name="connsiteY98" fmla="*/ 2264230 h 3892988"/>
                <a:gd name="connsiteX99" fmla="*/ 8482522 w 8642179"/>
                <a:gd name="connsiteY99" fmla="*/ 2119087 h 3892988"/>
                <a:gd name="connsiteX100" fmla="*/ 8453493 w 8642179"/>
                <a:gd name="connsiteY100" fmla="*/ 2032001 h 3892988"/>
                <a:gd name="connsiteX101" fmla="*/ 8468007 w 8642179"/>
                <a:gd name="connsiteY101" fmla="*/ 1654630 h 3892988"/>
                <a:gd name="connsiteX102" fmla="*/ 8511550 w 8642179"/>
                <a:gd name="connsiteY102" fmla="*/ 1567544 h 3892988"/>
                <a:gd name="connsiteX103" fmla="*/ 8555093 w 8642179"/>
                <a:gd name="connsiteY103" fmla="*/ 1553030 h 3892988"/>
                <a:gd name="connsiteX104" fmla="*/ 8584122 w 8642179"/>
                <a:gd name="connsiteY104" fmla="*/ 1465944 h 3892988"/>
                <a:gd name="connsiteX105" fmla="*/ 8598636 w 8642179"/>
                <a:gd name="connsiteY105" fmla="*/ 1422401 h 3892988"/>
                <a:gd name="connsiteX106" fmla="*/ 8642179 w 8642179"/>
                <a:gd name="connsiteY106" fmla="*/ 1335316 h 3892988"/>
                <a:gd name="connsiteX107" fmla="*/ 8615644 w 8642179"/>
                <a:gd name="connsiteY107" fmla="*/ 1078594 h 3892988"/>
                <a:gd name="connsiteX108" fmla="*/ 8457575 w 8642179"/>
                <a:gd name="connsiteY108" fmla="*/ 1016228 h 3892988"/>
                <a:gd name="connsiteX109" fmla="*/ 8298372 w 8642179"/>
                <a:gd name="connsiteY109" fmla="*/ 903062 h 3892988"/>
                <a:gd name="connsiteX110" fmla="*/ 8351439 w 8642179"/>
                <a:gd name="connsiteY110" fmla="*/ 745673 h 3892988"/>
                <a:gd name="connsiteX111" fmla="*/ 8395436 w 8642179"/>
                <a:gd name="connsiteY111" fmla="*/ 261258 h 3892988"/>
                <a:gd name="connsiteX112" fmla="*/ 8438072 w 8642179"/>
                <a:gd name="connsiteY112" fmla="*/ 163513 h 3892988"/>
                <a:gd name="connsiteX113" fmla="*/ 8337379 w 8642179"/>
                <a:gd name="connsiteY113" fmla="*/ 116116 h 3892988"/>
                <a:gd name="connsiteX114" fmla="*/ 8128736 w 8642179"/>
                <a:gd name="connsiteY114" fmla="*/ 106818 h 3892988"/>
                <a:gd name="connsiteX115" fmla="*/ 7960007 w 8642179"/>
                <a:gd name="connsiteY115" fmla="*/ 72573 h 3892988"/>
                <a:gd name="connsiteX116" fmla="*/ 7825297 w 8642179"/>
                <a:gd name="connsiteY116" fmla="*/ 207963 h 3892988"/>
                <a:gd name="connsiteX117" fmla="*/ 7669495 w 8642179"/>
                <a:gd name="connsiteY117" fmla="*/ 116342 h 3892988"/>
                <a:gd name="connsiteX118" fmla="*/ 7523898 w 8642179"/>
                <a:gd name="connsiteY118" fmla="*/ 29256 h 3892988"/>
                <a:gd name="connsiteX119" fmla="*/ 7393950 w 8642179"/>
                <a:gd name="connsiteY119" fmla="*/ 1 h 3892988"/>
                <a:gd name="connsiteX120" fmla="*/ 7292350 w 8642179"/>
                <a:gd name="connsiteY120" fmla="*/ 29030 h 3892988"/>
                <a:gd name="connsiteX121" fmla="*/ 7248807 w 8642179"/>
                <a:gd name="connsiteY121" fmla="*/ 58058 h 3892988"/>
                <a:gd name="connsiteX122" fmla="*/ 7118179 w 8642179"/>
                <a:gd name="connsiteY122" fmla="*/ 145144 h 3892988"/>
                <a:gd name="connsiteX123" fmla="*/ 6987550 w 8642179"/>
                <a:gd name="connsiteY123" fmla="*/ 203201 h 3892988"/>
                <a:gd name="connsiteX124" fmla="*/ 6900464 w 8642179"/>
                <a:gd name="connsiteY124" fmla="*/ 246744 h 3892988"/>
                <a:gd name="connsiteX125" fmla="*/ 6856922 w 8642179"/>
                <a:gd name="connsiteY125" fmla="*/ 275773 h 3892988"/>
                <a:gd name="connsiteX126" fmla="*/ 6817235 w 8642179"/>
                <a:gd name="connsiteY126" fmla="*/ 223158 h 3892988"/>
                <a:gd name="connsiteX127" fmla="*/ 6624012 w 8642179"/>
                <a:gd name="connsiteY127" fmla="*/ 68264 h 3892988"/>
                <a:gd name="connsiteX128" fmla="*/ 6503589 w 8642179"/>
                <a:gd name="connsiteY128" fmla="*/ 43998 h 3892988"/>
                <a:gd name="connsiteX129" fmla="*/ 6359581 w 8642179"/>
                <a:gd name="connsiteY129" fmla="*/ 39008 h 3892988"/>
                <a:gd name="connsiteX130" fmla="*/ 6145722 w 8642179"/>
                <a:gd name="connsiteY130" fmla="*/ 72573 h 3892988"/>
                <a:gd name="connsiteX131" fmla="*/ 6015093 w 8642179"/>
                <a:gd name="connsiteY131" fmla="*/ 116116 h 3892988"/>
                <a:gd name="connsiteX132" fmla="*/ 5894216 w 8642179"/>
                <a:gd name="connsiteY132" fmla="*/ 184151 h 3892988"/>
                <a:gd name="connsiteX133" fmla="*/ 5812347 w 8642179"/>
                <a:gd name="connsiteY133" fmla="*/ 261712 h 3892988"/>
                <a:gd name="connsiteX134" fmla="*/ 5811893 w 8642179"/>
                <a:gd name="connsiteY134" fmla="*/ 377373 h 3892988"/>
                <a:gd name="connsiteX135" fmla="*/ 5850219 w 8642179"/>
                <a:gd name="connsiteY135" fmla="*/ 483962 h 3892988"/>
                <a:gd name="connsiteX136" fmla="*/ 5826407 w 8642179"/>
                <a:gd name="connsiteY136" fmla="*/ 711201 h 3892988"/>
                <a:gd name="connsiteX137" fmla="*/ 5782864 w 8642179"/>
                <a:gd name="connsiteY137" fmla="*/ 740230 h 3892988"/>
                <a:gd name="connsiteX138" fmla="*/ 5571047 w 8642179"/>
                <a:gd name="connsiteY138" fmla="*/ 821646 h 3892988"/>
                <a:gd name="connsiteX139" fmla="*/ 5405493 w 8642179"/>
                <a:gd name="connsiteY139" fmla="*/ 739551 h 3892988"/>
                <a:gd name="connsiteX140" fmla="*/ 5328386 w 8642179"/>
                <a:gd name="connsiteY140" fmla="*/ 831398 h 3892988"/>
                <a:gd name="connsiteX141" fmla="*/ 5452211 w 8642179"/>
                <a:gd name="connsiteY141" fmla="*/ 943430 h 3892988"/>
                <a:gd name="connsiteX142" fmla="*/ 5472394 w 8642179"/>
                <a:gd name="connsiteY142" fmla="*/ 1045483 h 3892988"/>
                <a:gd name="connsiteX143" fmla="*/ 5481920 w 8642179"/>
                <a:gd name="connsiteY143" fmla="*/ 1196749 h 3892988"/>
                <a:gd name="connsiteX144" fmla="*/ 5509814 w 8642179"/>
                <a:gd name="connsiteY144" fmla="*/ 1330553 h 3892988"/>
                <a:gd name="connsiteX145" fmla="*/ 5351291 w 8642179"/>
                <a:gd name="connsiteY145" fmla="*/ 1383394 h 3892988"/>
                <a:gd name="connsiteX146" fmla="*/ 5207736 w 8642179"/>
                <a:gd name="connsiteY146" fmla="*/ 1436236 h 3892988"/>
                <a:gd name="connsiteX147" fmla="*/ 4955550 w 8642179"/>
                <a:gd name="connsiteY147" fmla="*/ 1364344 h 3892988"/>
                <a:gd name="connsiteX148" fmla="*/ 4905885 w 8642179"/>
                <a:gd name="connsiteY148" fmla="*/ 1282475 h 3892988"/>
                <a:gd name="connsiteX149" fmla="*/ 4781379 w 8642179"/>
                <a:gd name="connsiteY149" fmla="*/ 1291773 h 3892988"/>
                <a:gd name="connsiteX150" fmla="*/ 4737836 w 8642179"/>
                <a:gd name="connsiteY150" fmla="*/ 1204687 h 3892988"/>
                <a:gd name="connsiteX151" fmla="*/ 4708807 w 8642179"/>
                <a:gd name="connsiteY151" fmla="*/ 1161144 h 3892988"/>
                <a:gd name="connsiteX152" fmla="*/ 4699509 w 8642179"/>
                <a:gd name="connsiteY152" fmla="*/ 1030969 h 3892988"/>
                <a:gd name="connsiteX153" fmla="*/ 4752350 w 8642179"/>
                <a:gd name="connsiteY153" fmla="*/ 972458 h 3892988"/>
                <a:gd name="connsiteX154" fmla="*/ 4770493 w 8642179"/>
                <a:gd name="connsiteY154" fmla="*/ 908958 h 3892988"/>
                <a:gd name="connsiteX155" fmla="*/ 4674789 w 8642179"/>
                <a:gd name="connsiteY155" fmla="*/ 779691 h 3892988"/>
                <a:gd name="connsiteX156" fmla="*/ 4578179 w 8642179"/>
                <a:gd name="connsiteY156" fmla="*/ 798287 h 3892988"/>
                <a:gd name="connsiteX157" fmla="*/ 4491093 w 8642179"/>
                <a:gd name="connsiteY157" fmla="*/ 726169 h 3892988"/>
                <a:gd name="connsiteX158" fmla="*/ 4404007 w 8642179"/>
                <a:gd name="connsiteY158" fmla="*/ 711201 h 3892988"/>
                <a:gd name="connsiteX159" fmla="*/ 4150234 w 8642179"/>
                <a:gd name="connsiteY159" fmla="*/ 725262 h 3892988"/>
                <a:gd name="connsiteX160" fmla="*/ 3823436 w 8642179"/>
                <a:gd name="connsiteY160" fmla="*/ 682173 h 3892988"/>
                <a:gd name="connsiteX161" fmla="*/ 3750864 w 8642179"/>
                <a:gd name="connsiteY161" fmla="*/ 667658 h 3892988"/>
                <a:gd name="connsiteX162" fmla="*/ 3639286 w 8642179"/>
                <a:gd name="connsiteY162" fmla="*/ 676956 h 3892988"/>
                <a:gd name="connsiteX163" fmla="*/ 3416809 w 8642179"/>
                <a:gd name="connsiteY163" fmla="*/ 686255 h 3892988"/>
                <a:gd name="connsiteX164" fmla="*/ 3329724 w 8642179"/>
                <a:gd name="connsiteY164" fmla="*/ 604839 h 3892988"/>
                <a:gd name="connsiteX165" fmla="*/ 3228350 w 8642179"/>
                <a:gd name="connsiteY165" fmla="*/ 566058 h 3892988"/>
                <a:gd name="connsiteX166" fmla="*/ 3096587 w 8642179"/>
                <a:gd name="connsiteY166" fmla="*/ 569461 h 3892988"/>
                <a:gd name="connsiteX167" fmla="*/ 2971629 w 8642179"/>
                <a:gd name="connsiteY167" fmla="*/ 535896 h 3892988"/>
                <a:gd name="connsiteX168" fmla="*/ 2836918 w 8642179"/>
                <a:gd name="connsiteY168" fmla="*/ 492580 h 3892988"/>
                <a:gd name="connsiteX169" fmla="*/ 2812425 w 8642179"/>
                <a:gd name="connsiteY169" fmla="*/ 392341 h 3892988"/>
                <a:gd name="connsiteX170" fmla="*/ 2719897 w 8642179"/>
                <a:gd name="connsiteY170" fmla="*/ 420008 h 3892988"/>
                <a:gd name="connsiteX171" fmla="*/ 2604236 w 8642179"/>
                <a:gd name="connsiteY171" fmla="*/ 333830 h 3892988"/>
                <a:gd name="connsiteX172" fmla="*/ 2483359 w 8642179"/>
                <a:gd name="connsiteY172" fmla="*/ 328387 h 3892988"/>
                <a:gd name="connsiteX173" fmla="*/ 2371554 w 8642179"/>
                <a:gd name="connsiteY173" fmla="*/ 308656 h 3892988"/>
                <a:gd name="connsiteX174" fmla="*/ 2221194 w 8642179"/>
                <a:gd name="connsiteY174" fmla="*/ 361270 h 3892988"/>
                <a:gd name="connsiteX175" fmla="*/ 2015047 w 8642179"/>
                <a:gd name="connsiteY175" fmla="*/ 418648 h 3892988"/>
                <a:gd name="connsiteX176" fmla="*/ 1631779 w 8642179"/>
                <a:gd name="connsiteY176" fmla="*/ 261258 h 3892988"/>
                <a:gd name="connsiteX177" fmla="*/ 1370522 w 8642179"/>
                <a:gd name="connsiteY177" fmla="*/ 304801 h 3892988"/>
                <a:gd name="connsiteX178" fmla="*/ 1310197 w 8642179"/>
                <a:gd name="connsiteY178" fmla="*/ 271011 h 3892988"/>
                <a:gd name="connsiteX179" fmla="*/ 1233997 w 8642179"/>
                <a:gd name="connsiteY179" fmla="*/ 199573 h 3892988"/>
                <a:gd name="connsiteX180" fmla="*/ 1108811 w 8642179"/>
                <a:gd name="connsiteY180" fmla="*/ 184832 h 3892988"/>
                <a:gd name="connsiteX181" fmla="*/ 964575 w 8642179"/>
                <a:gd name="connsiteY181" fmla="*/ 231776 h 3892988"/>
                <a:gd name="connsiteX182" fmla="*/ 1036693 w 8642179"/>
                <a:gd name="connsiteY182" fmla="*/ 304801 h 3892988"/>
                <a:gd name="connsiteX183" fmla="*/ 1051207 w 8642179"/>
                <a:gd name="connsiteY183" fmla="*/ 362858 h 3892988"/>
                <a:gd name="connsiteX184" fmla="*/ 1094750 w 8642179"/>
                <a:gd name="connsiteY184" fmla="*/ 406401 h 3892988"/>
                <a:gd name="connsiteX185" fmla="*/ 1333782 w 8642179"/>
                <a:gd name="connsiteY185" fmla="*/ 412525 h 3892988"/>
                <a:gd name="connsiteX186" fmla="*/ 1296136 w 8642179"/>
                <a:gd name="connsiteY186" fmla="*/ 541792 h 3892988"/>
                <a:gd name="connsiteX187" fmla="*/ 1220163 w 8642179"/>
                <a:gd name="connsiteY187" fmla="*/ 682626 h 3892988"/>
                <a:gd name="connsiteX188" fmla="*/ 1201339 w 8642179"/>
                <a:gd name="connsiteY188" fmla="*/ 859518 h 3892988"/>
                <a:gd name="connsiteX189" fmla="*/ 1387304 w 8642179"/>
                <a:gd name="connsiteY189" fmla="*/ 938441 h 3892988"/>
                <a:gd name="connsiteX190" fmla="*/ 1181836 w 8642179"/>
                <a:gd name="connsiteY190" fmla="*/ 957944 h 3892988"/>
                <a:gd name="connsiteX191" fmla="*/ 1367119 w 8642179"/>
                <a:gd name="connsiteY191" fmla="*/ 1058637 h 3892988"/>
                <a:gd name="connsiteX192" fmla="*/ 1292054 w 8642179"/>
                <a:gd name="connsiteY192" fmla="*/ 1169762 h 3892988"/>
                <a:gd name="connsiteX193" fmla="*/ 1392746 w 8642179"/>
                <a:gd name="connsiteY193" fmla="*/ 1360717 h 3892988"/>
                <a:gd name="connsiteX194" fmla="*/ 1640850 w 8642179"/>
                <a:gd name="connsiteY194" fmla="*/ 1314678 h 3892988"/>
                <a:gd name="connsiteX195" fmla="*/ 1795292 w 8642179"/>
                <a:gd name="connsiteY195" fmla="*/ 1363211 h 3892988"/>
                <a:gd name="connsiteX196" fmla="*/ 1897572 w 8642179"/>
                <a:gd name="connsiteY196" fmla="*/ 1250044 h 3892988"/>
                <a:gd name="connsiteX197" fmla="*/ 2009831 w 8642179"/>
                <a:gd name="connsiteY197" fmla="*/ 1268188 h 3892988"/>
                <a:gd name="connsiteX198" fmla="*/ 2074464 w 8642179"/>
                <a:gd name="connsiteY198" fmla="*/ 1364797 h 3892988"/>
                <a:gd name="connsiteX199" fmla="*/ 2127532 w 8642179"/>
                <a:gd name="connsiteY199" fmla="*/ 1436462 h 3892988"/>
                <a:gd name="connsiteX200" fmla="*/ 2366337 w 8642179"/>
                <a:gd name="connsiteY200" fmla="*/ 1450976 h 3892988"/>
                <a:gd name="connsiteX201" fmla="*/ 2476782 w 8642179"/>
                <a:gd name="connsiteY201" fmla="*/ 1346429 h 3892988"/>
                <a:gd name="connsiteX202" fmla="*/ 2606050 w 8642179"/>
                <a:gd name="connsiteY202" fmla="*/ 1394280 h 3892988"/>
                <a:gd name="connsiteX203" fmla="*/ 2733957 w 8642179"/>
                <a:gd name="connsiteY203" fmla="*/ 1372055 h 3892988"/>
                <a:gd name="connsiteX204" fmla="*/ 2642789 w 8642179"/>
                <a:gd name="connsiteY204" fmla="*/ 1597253 h 3892988"/>
                <a:gd name="connsiteX205" fmla="*/ 2662292 w 8642179"/>
                <a:gd name="connsiteY205" fmla="*/ 1800681 h 3892988"/>
                <a:gd name="connsiteX206" fmla="*/ 2552983 w 8642179"/>
                <a:gd name="connsiteY206" fmla="*/ 1949905 h 3892988"/>
                <a:gd name="connsiteX207" fmla="*/ 2417364 w 8642179"/>
                <a:gd name="connsiteY207" fmla="*/ 2245180 h 3892988"/>
                <a:gd name="connsiteX208" fmla="*/ 2254532 w 8642179"/>
                <a:gd name="connsiteY208" fmla="*/ 2423206 h 3892988"/>
                <a:gd name="connsiteX209" fmla="*/ 2043394 w 8642179"/>
                <a:gd name="connsiteY209" fmla="*/ 2418217 h 3892988"/>
                <a:gd name="connsiteX210" fmla="*/ 1937260 w 8642179"/>
                <a:gd name="connsiteY210" fmla="*/ 2398487 h 3892988"/>
                <a:gd name="connsiteX211" fmla="*/ 1898479 w 8642179"/>
                <a:gd name="connsiteY211" fmla="*/ 2322061 h 3892988"/>
                <a:gd name="connsiteX212" fmla="*/ 1646293 w 8642179"/>
                <a:gd name="connsiteY212" fmla="*/ 2312308 h 3892988"/>
                <a:gd name="connsiteX213" fmla="*/ 1520881 w 8642179"/>
                <a:gd name="connsiteY213" fmla="*/ 2389869 h 3892988"/>
                <a:gd name="connsiteX214" fmla="*/ 1370522 w 8642179"/>
                <a:gd name="connsiteY214" fmla="*/ 2351316 h 3892988"/>
                <a:gd name="connsiteX215" fmla="*/ 1326979 w 8642179"/>
                <a:gd name="connsiteY215" fmla="*/ 2322287 h 3892988"/>
                <a:gd name="connsiteX216" fmla="*/ 1167322 w 8642179"/>
                <a:gd name="connsiteY216" fmla="*/ 2235201 h 3892988"/>
                <a:gd name="connsiteX217" fmla="*/ 993150 w 8642179"/>
                <a:gd name="connsiteY217" fmla="*/ 2148116 h 3892988"/>
                <a:gd name="connsiteX218" fmla="*/ 982038 w 8642179"/>
                <a:gd name="connsiteY218" fmla="*/ 2147662 h 3892988"/>
                <a:gd name="connsiteX219" fmla="*/ 804464 w 8642179"/>
                <a:gd name="connsiteY219" fmla="*/ 2090058 h 3892988"/>
                <a:gd name="connsiteX220" fmla="*/ 659322 w 8642179"/>
                <a:gd name="connsiteY220" fmla="*/ 1973944 h 3892988"/>
                <a:gd name="connsiteX221" fmla="*/ 524611 w 8642179"/>
                <a:gd name="connsiteY221" fmla="*/ 1896837 h 3892988"/>
                <a:gd name="connsiteX222" fmla="*/ 456122 w 8642179"/>
                <a:gd name="connsiteY222" fmla="*/ 1785258 h 3892988"/>
                <a:gd name="connsiteX223" fmla="*/ 325493 w 8642179"/>
                <a:gd name="connsiteY223" fmla="*/ 1727201 h 3892988"/>
                <a:gd name="connsiteX224" fmla="*/ 145879 w 8642179"/>
                <a:gd name="connsiteY224" fmla="*/ 1760766 h 3892988"/>
                <a:gd name="connsiteX225" fmla="*/ 6179 w 8642179"/>
                <a:gd name="connsiteY225" fmla="*/ 1886858 h 3892988"/>
                <a:gd name="connsiteX0" fmla="*/ 6179 w 8656709"/>
                <a:gd name="connsiteY0" fmla="*/ 1886858 h 3892988"/>
                <a:gd name="connsiteX1" fmla="*/ 311432 w 8656709"/>
                <a:gd name="connsiteY1" fmla="*/ 2089151 h 3892988"/>
                <a:gd name="connsiteX2" fmla="*/ 523930 w 8656709"/>
                <a:gd name="connsiteY2" fmla="*/ 2292125 h 3892988"/>
                <a:gd name="connsiteX3" fmla="*/ 654560 w 8656709"/>
                <a:gd name="connsiteY3" fmla="*/ 2442256 h 3892988"/>
                <a:gd name="connsiteX4" fmla="*/ 911734 w 8656709"/>
                <a:gd name="connsiteY4" fmla="*/ 2830061 h 3892988"/>
                <a:gd name="connsiteX5" fmla="*/ 1051207 w 8656709"/>
                <a:gd name="connsiteY5" fmla="*/ 2989944 h 3892988"/>
                <a:gd name="connsiteX6" fmla="*/ 1123779 w 8656709"/>
                <a:gd name="connsiteY6" fmla="*/ 3120573 h 3892988"/>
                <a:gd name="connsiteX7" fmla="*/ 1181836 w 8656709"/>
                <a:gd name="connsiteY7" fmla="*/ 3207658 h 3892988"/>
                <a:gd name="connsiteX8" fmla="*/ 1283436 w 8656709"/>
                <a:gd name="connsiteY8" fmla="*/ 3381830 h 3892988"/>
                <a:gd name="connsiteX9" fmla="*/ 1341493 w 8656709"/>
                <a:gd name="connsiteY9" fmla="*/ 3483430 h 3892988"/>
                <a:gd name="connsiteX10" fmla="*/ 1457607 w 8656709"/>
                <a:gd name="connsiteY10" fmla="*/ 3628573 h 3892988"/>
                <a:gd name="connsiteX11" fmla="*/ 1515664 w 8656709"/>
                <a:gd name="connsiteY11" fmla="*/ 3701144 h 3892988"/>
                <a:gd name="connsiteX12" fmla="*/ 1680085 w 8656709"/>
                <a:gd name="connsiteY12" fmla="*/ 3812269 h 3892988"/>
                <a:gd name="connsiteX13" fmla="*/ 1834525 w 8656709"/>
                <a:gd name="connsiteY13" fmla="*/ 3841751 h 3892988"/>
                <a:gd name="connsiteX14" fmla="*/ 2096236 w 8656709"/>
                <a:gd name="connsiteY14" fmla="*/ 3875316 h 3892988"/>
                <a:gd name="connsiteX15" fmla="*/ 2387201 w 8656709"/>
                <a:gd name="connsiteY15" fmla="*/ 3888923 h 3892988"/>
                <a:gd name="connsiteX16" fmla="*/ 2362936 w 8656709"/>
                <a:gd name="connsiteY16" fmla="*/ 3768273 h 3892988"/>
                <a:gd name="connsiteX17" fmla="*/ 2299436 w 8656709"/>
                <a:gd name="connsiteY17" fmla="*/ 3556001 h 3892988"/>
                <a:gd name="connsiteX18" fmla="*/ 2270407 w 8656709"/>
                <a:gd name="connsiteY18" fmla="*/ 3468916 h 3892988"/>
                <a:gd name="connsiteX19" fmla="*/ 2226864 w 8656709"/>
                <a:gd name="connsiteY19" fmla="*/ 3381830 h 3892988"/>
                <a:gd name="connsiteX20" fmla="*/ 2122316 w 8656709"/>
                <a:gd name="connsiteY20" fmla="*/ 3051856 h 3892988"/>
                <a:gd name="connsiteX21" fmla="*/ 1989647 w 8656709"/>
                <a:gd name="connsiteY21" fmla="*/ 2621191 h 3892988"/>
                <a:gd name="connsiteX22" fmla="*/ 2090793 w 8656709"/>
                <a:gd name="connsiteY22" fmla="*/ 2896962 h 3892988"/>
                <a:gd name="connsiteX23" fmla="*/ 2242512 w 8656709"/>
                <a:gd name="connsiteY23" fmla="*/ 3077030 h 3892988"/>
                <a:gd name="connsiteX24" fmla="*/ 2313950 w 8656709"/>
                <a:gd name="connsiteY24" fmla="*/ 2873830 h 3892988"/>
                <a:gd name="connsiteX25" fmla="*/ 2284922 w 8656709"/>
                <a:gd name="connsiteY25" fmla="*/ 2772230 h 3892988"/>
                <a:gd name="connsiteX26" fmla="*/ 2328011 w 8656709"/>
                <a:gd name="connsiteY26" fmla="*/ 2607583 h 3892988"/>
                <a:gd name="connsiteX27" fmla="*/ 2410788 w 8656709"/>
                <a:gd name="connsiteY27" fmla="*/ 2444298 h 3892988"/>
                <a:gd name="connsiteX28" fmla="*/ 2546179 w 8656709"/>
                <a:gd name="connsiteY28" fmla="*/ 2481944 h 3892988"/>
                <a:gd name="connsiteX29" fmla="*/ 2589722 w 8656709"/>
                <a:gd name="connsiteY29" fmla="*/ 2467430 h 3892988"/>
                <a:gd name="connsiteX30" fmla="*/ 2647779 w 8656709"/>
                <a:gd name="connsiteY30" fmla="*/ 2394858 h 3892988"/>
                <a:gd name="connsiteX31" fmla="*/ 2705836 w 8656709"/>
                <a:gd name="connsiteY31" fmla="*/ 2307773 h 3892988"/>
                <a:gd name="connsiteX32" fmla="*/ 2763893 w 8656709"/>
                <a:gd name="connsiteY32" fmla="*/ 2177144 h 3892988"/>
                <a:gd name="connsiteX33" fmla="*/ 2792922 w 8656709"/>
                <a:gd name="connsiteY33" fmla="*/ 2090058 h 3892988"/>
                <a:gd name="connsiteX34" fmla="*/ 2938064 w 8656709"/>
                <a:gd name="connsiteY34" fmla="*/ 2002973 h 3892988"/>
                <a:gd name="connsiteX35" fmla="*/ 2996122 w 8656709"/>
                <a:gd name="connsiteY35" fmla="*/ 1944916 h 3892988"/>
                <a:gd name="connsiteX36" fmla="*/ 3068693 w 8656709"/>
                <a:gd name="connsiteY36" fmla="*/ 1857830 h 3892988"/>
                <a:gd name="connsiteX37" fmla="*/ 3126750 w 8656709"/>
                <a:gd name="connsiteY37" fmla="*/ 1828801 h 3892988"/>
                <a:gd name="connsiteX38" fmla="*/ 3402522 w 8656709"/>
                <a:gd name="connsiteY38" fmla="*/ 1814287 h 3892988"/>
                <a:gd name="connsiteX39" fmla="*/ 3460579 w 8656709"/>
                <a:gd name="connsiteY39" fmla="*/ 1901373 h 3892988"/>
                <a:gd name="connsiteX40" fmla="*/ 3591207 w 8656709"/>
                <a:gd name="connsiteY40" fmla="*/ 1944916 h 3892988"/>
                <a:gd name="connsiteX41" fmla="*/ 3634750 w 8656709"/>
                <a:gd name="connsiteY41" fmla="*/ 1959430 h 3892988"/>
                <a:gd name="connsiteX42" fmla="*/ 3692807 w 8656709"/>
                <a:gd name="connsiteY42" fmla="*/ 2002973 h 3892988"/>
                <a:gd name="connsiteX43" fmla="*/ 3707322 w 8656709"/>
                <a:gd name="connsiteY43" fmla="*/ 2046516 h 3892988"/>
                <a:gd name="connsiteX44" fmla="*/ 3736350 w 8656709"/>
                <a:gd name="connsiteY44" fmla="*/ 2090058 h 3892988"/>
                <a:gd name="connsiteX45" fmla="*/ 3779893 w 8656709"/>
                <a:gd name="connsiteY45" fmla="*/ 2177144 h 3892988"/>
                <a:gd name="connsiteX46" fmla="*/ 3823436 w 8656709"/>
                <a:gd name="connsiteY46" fmla="*/ 2220687 h 3892988"/>
                <a:gd name="connsiteX47" fmla="*/ 3852464 w 8656709"/>
                <a:gd name="connsiteY47" fmla="*/ 2264230 h 3892988"/>
                <a:gd name="connsiteX48" fmla="*/ 3896007 w 8656709"/>
                <a:gd name="connsiteY48" fmla="*/ 2307773 h 3892988"/>
                <a:gd name="connsiteX49" fmla="*/ 3997607 w 8656709"/>
                <a:gd name="connsiteY49" fmla="*/ 2409373 h 3892988"/>
                <a:gd name="connsiteX50" fmla="*/ 4070179 w 8656709"/>
                <a:gd name="connsiteY50" fmla="*/ 2481944 h 3892988"/>
                <a:gd name="connsiteX51" fmla="*/ 4142750 w 8656709"/>
                <a:gd name="connsiteY51" fmla="*/ 2540001 h 3892988"/>
                <a:gd name="connsiteX52" fmla="*/ 4200807 w 8656709"/>
                <a:gd name="connsiteY52" fmla="*/ 2627087 h 3892988"/>
                <a:gd name="connsiteX53" fmla="*/ 4229836 w 8656709"/>
                <a:gd name="connsiteY53" fmla="*/ 2670630 h 3892988"/>
                <a:gd name="connsiteX54" fmla="*/ 4433036 w 8656709"/>
                <a:gd name="connsiteY54" fmla="*/ 2714173 h 3892988"/>
                <a:gd name="connsiteX55" fmla="*/ 4520122 w 8656709"/>
                <a:gd name="connsiteY55" fmla="*/ 2757716 h 3892988"/>
                <a:gd name="connsiteX56" fmla="*/ 4621722 w 8656709"/>
                <a:gd name="connsiteY56" fmla="*/ 2801258 h 3892988"/>
                <a:gd name="connsiteX57" fmla="*/ 4926522 w 8656709"/>
                <a:gd name="connsiteY57" fmla="*/ 2902858 h 3892988"/>
                <a:gd name="connsiteX58" fmla="*/ 4970064 w 8656709"/>
                <a:gd name="connsiteY58" fmla="*/ 2931887 h 3892988"/>
                <a:gd name="connsiteX59" fmla="*/ 4999093 w 8656709"/>
                <a:gd name="connsiteY59" fmla="*/ 2975430 h 3892988"/>
                <a:gd name="connsiteX60" fmla="*/ 5042636 w 8656709"/>
                <a:gd name="connsiteY60" fmla="*/ 3033487 h 3892988"/>
                <a:gd name="connsiteX61" fmla="*/ 5086179 w 8656709"/>
                <a:gd name="connsiteY61" fmla="*/ 3062516 h 3892988"/>
                <a:gd name="connsiteX62" fmla="*/ 5115207 w 8656709"/>
                <a:gd name="connsiteY62" fmla="*/ 3106058 h 3892988"/>
                <a:gd name="connsiteX63" fmla="*/ 5158750 w 8656709"/>
                <a:gd name="connsiteY63" fmla="*/ 3120573 h 3892988"/>
                <a:gd name="connsiteX64" fmla="*/ 5245836 w 8656709"/>
                <a:gd name="connsiteY64" fmla="*/ 3178630 h 3892988"/>
                <a:gd name="connsiteX65" fmla="*/ 5289379 w 8656709"/>
                <a:gd name="connsiteY65" fmla="*/ 3207658 h 3892988"/>
                <a:gd name="connsiteX66" fmla="*/ 5318407 w 8656709"/>
                <a:gd name="connsiteY66" fmla="*/ 3251201 h 3892988"/>
                <a:gd name="connsiteX67" fmla="*/ 5361950 w 8656709"/>
                <a:gd name="connsiteY67" fmla="*/ 3280230 h 3892988"/>
                <a:gd name="connsiteX68" fmla="*/ 5405493 w 8656709"/>
                <a:gd name="connsiteY68" fmla="*/ 3323773 h 3892988"/>
                <a:gd name="connsiteX69" fmla="*/ 5449036 w 8656709"/>
                <a:gd name="connsiteY69" fmla="*/ 3352801 h 3892988"/>
                <a:gd name="connsiteX70" fmla="*/ 5492579 w 8656709"/>
                <a:gd name="connsiteY70" fmla="*/ 3396344 h 3892988"/>
                <a:gd name="connsiteX71" fmla="*/ 5536122 w 8656709"/>
                <a:gd name="connsiteY71" fmla="*/ 3425373 h 3892988"/>
                <a:gd name="connsiteX72" fmla="*/ 5579664 w 8656709"/>
                <a:gd name="connsiteY72" fmla="*/ 3468916 h 3892988"/>
                <a:gd name="connsiteX73" fmla="*/ 5623207 w 8656709"/>
                <a:gd name="connsiteY73" fmla="*/ 3483430 h 3892988"/>
                <a:gd name="connsiteX74" fmla="*/ 5710293 w 8656709"/>
                <a:gd name="connsiteY74" fmla="*/ 3454401 h 3892988"/>
                <a:gd name="connsiteX75" fmla="*/ 5753836 w 8656709"/>
                <a:gd name="connsiteY75" fmla="*/ 3425373 h 3892988"/>
                <a:gd name="connsiteX76" fmla="*/ 5797379 w 8656709"/>
                <a:gd name="connsiteY76" fmla="*/ 3410858 h 3892988"/>
                <a:gd name="connsiteX77" fmla="*/ 5840922 w 8656709"/>
                <a:gd name="connsiteY77" fmla="*/ 3381830 h 3892988"/>
                <a:gd name="connsiteX78" fmla="*/ 5928007 w 8656709"/>
                <a:gd name="connsiteY78" fmla="*/ 3352801 h 3892988"/>
                <a:gd name="connsiteX79" fmla="*/ 6029607 w 8656709"/>
                <a:gd name="connsiteY79" fmla="*/ 3323773 h 3892988"/>
                <a:gd name="connsiteX80" fmla="*/ 6203779 w 8656709"/>
                <a:gd name="connsiteY80" fmla="*/ 3338287 h 3892988"/>
                <a:gd name="connsiteX81" fmla="*/ 6232807 w 8656709"/>
                <a:gd name="connsiteY81" fmla="*/ 3381830 h 3892988"/>
                <a:gd name="connsiteX82" fmla="*/ 6305379 w 8656709"/>
                <a:gd name="connsiteY82" fmla="*/ 3512458 h 3892988"/>
                <a:gd name="connsiteX83" fmla="*/ 6348922 w 8656709"/>
                <a:gd name="connsiteY83" fmla="*/ 3556001 h 3892988"/>
                <a:gd name="connsiteX84" fmla="*/ 6436007 w 8656709"/>
                <a:gd name="connsiteY84" fmla="*/ 3614058 h 3892988"/>
                <a:gd name="connsiteX85" fmla="*/ 6784350 w 8656709"/>
                <a:gd name="connsiteY85" fmla="*/ 3599544 h 3892988"/>
                <a:gd name="connsiteX86" fmla="*/ 6987550 w 8656709"/>
                <a:gd name="connsiteY86" fmla="*/ 3570516 h 3892988"/>
                <a:gd name="connsiteX87" fmla="*/ 7118179 w 8656709"/>
                <a:gd name="connsiteY87" fmla="*/ 3556001 h 3892988"/>
                <a:gd name="connsiteX88" fmla="*/ 7408464 w 8656709"/>
                <a:gd name="connsiteY88" fmla="*/ 3585030 h 3892988"/>
                <a:gd name="connsiteX89" fmla="*/ 7452007 w 8656709"/>
                <a:gd name="connsiteY89" fmla="*/ 3614058 h 3892988"/>
                <a:gd name="connsiteX90" fmla="*/ 7553607 w 8656709"/>
                <a:gd name="connsiteY90" fmla="*/ 3628573 h 3892988"/>
                <a:gd name="connsiteX91" fmla="*/ 8351893 w 8656709"/>
                <a:gd name="connsiteY91" fmla="*/ 3439887 h 3892988"/>
                <a:gd name="connsiteX92" fmla="*/ 8337379 w 8656709"/>
                <a:gd name="connsiteY92" fmla="*/ 3396344 h 3892988"/>
                <a:gd name="connsiteX93" fmla="*/ 8322864 w 8656709"/>
                <a:gd name="connsiteY93" fmla="*/ 3338287 h 3892988"/>
                <a:gd name="connsiteX94" fmla="*/ 8337379 w 8656709"/>
                <a:gd name="connsiteY94" fmla="*/ 2699658 h 3892988"/>
                <a:gd name="connsiteX95" fmla="*/ 8409950 w 8656709"/>
                <a:gd name="connsiteY95" fmla="*/ 2525487 h 3892988"/>
                <a:gd name="connsiteX96" fmla="*/ 8453493 w 8656709"/>
                <a:gd name="connsiteY96" fmla="*/ 2438401 h 3892988"/>
                <a:gd name="connsiteX97" fmla="*/ 8497036 w 8656709"/>
                <a:gd name="connsiteY97" fmla="*/ 2307773 h 3892988"/>
                <a:gd name="connsiteX98" fmla="*/ 8511550 w 8656709"/>
                <a:gd name="connsiteY98" fmla="*/ 2264230 h 3892988"/>
                <a:gd name="connsiteX99" fmla="*/ 8482522 w 8656709"/>
                <a:gd name="connsiteY99" fmla="*/ 2119087 h 3892988"/>
                <a:gd name="connsiteX100" fmla="*/ 8453493 w 8656709"/>
                <a:gd name="connsiteY100" fmla="*/ 2032001 h 3892988"/>
                <a:gd name="connsiteX101" fmla="*/ 8468007 w 8656709"/>
                <a:gd name="connsiteY101" fmla="*/ 1654630 h 3892988"/>
                <a:gd name="connsiteX102" fmla="*/ 8511550 w 8656709"/>
                <a:gd name="connsiteY102" fmla="*/ 1567544 h 3892988"/>
                <a:gd name="connsiteX103" fmla="*/ 8555093 w 8656709"/>
                <a:gd name="connsiteY103" fmla="*/ 1553030 h 3892988"/>
                <a:gd name="connsiteX104" fmla="*/ 8584122 w 8656709"/>
                <a:gd name="connsiteY104" fmla="*/ 1465944 h 3892988"/>
                <a:gd name="connsiteX105" fmla="*/ 8598636 w 8656709"/>
                <a:gd name="connsiteY105" fmla="*/ 1422401 h 3892988"/>
                <a:gd name="connsiteX106" fmla="*/ 8642179 w 8656709"/>
                <a:gd name="connsiteY106" fmla="*/ 1335316 h 3892988"/>
                <a:gd name="connsiteX107" fmla="*/ 8639456 w 8656709"/>
                <a:gd name="connsiteY107" fmla="*/ 1116694 h 3892988"/>
                <a:gd name="connsiteX108" fmla="*/ 8457575 w 8656709"/>
                <a:gd name="connsiteY108" fmla="*/ 1016228 h 3892988"/>
                <a:gd name="connsiteX109" fmla="*/ 8298372 w 8656709"/>
                <a:gd name="connsiteY109" fmla="*/ 903062 h 3892988"/>
                <a:gd name="connsiteX110" fmla="*/ 8351439 w 8656709"/>
                <a:gd name="connsiteY110" fmla="*/ 745673 h 3892988"/>
                <a:gd name="connsiteX111" fmla="*/ 8395436 w 8656709"/>
                <a:gd name="connsiteY111" fmla="*/ 261258 h 3892988"/>
                <a:gd name="connsiteX112" fmla="*/ 8438072 w 8656709"/>
                <a:gd name="connsiteY112" fmla="*/ 163513 h 3892988"/>
                <a:gd name="connsiteX113" fmla="*/ 8337379 w 8656709"/>
                <a:gd name="connsiteY113" fmla="*/ 116116 h 3892988"/>
                <a:gd name="connsiteX114" fmla="*/ 8128736 w 8656709"/>
                <a:gd name="connsiteY114" fmla="*/ 106818 h 3892988"/>
                <a:gd name="connsiteX115" fmla="*/ 7960007 w 8656709"/>
                <a:gd name="connsiteY115" fmla="*/ 72573 h 3892988"/>
                <a:gd name="connsiteX116" fmla="*/ 7825297 w 8656709"/>
                <a:gd name="connsiteY116" fmla="*/ 207963 h 3892988"/>
                <a:gd name="connsiteX117" fmla="*/ 7669495 w 8656709"/>
                <a:gd name="connsiteY117" fmla="*/ 116342 h 3892988"/>
                <a:gd name="connsiteX118" fmla="*/ 7523898 w 8656709"/>
                <a:gd name="connsiteY118" fmla="*/ 29256 h 3892988"/>
                <a:gd name="connsiteX119" fmla="*/ 7393950 w 8656709"/>
                <a:gd name="connsiteY119" fmla="*/ 1 h 3892988"/>
                <a:gd name="connsiteX120" fmla="*/ 7292350 w 8656709"/>
                <a:gd name="connsiteY120" fmla="*/ 29030 h 3892988"/>
                <a:gd name="connsiteX121" fmla="*/ 7248807 w 8656709"/>
                <a:gd name="connsiteY121" fmla="*/ 58058 h 3892988"/>
                <a:gd name="connsiteX122" fmla="*/ 7118179 w 8656709"/>
                <a:gd name="connsiteY122" fmla="*/ 145144 h 3892988"/>
                <a:gd name="connsiteX123" fmla="*/ 6987550 w 8656709"/>
                <a:gd name="connsiteY123" fmla="*/ 203201 h 3892988"/>
                <a:gd name="connsiteX124" fmla="*/ 6900464 w 8656709"/>
                <a:gd name="connsiteY124" fmla="*/ 246744 h 3892988"/>
                <a:gd name="connsiteX125" fmla="*/ 6856922 w 8656709"/>
                <a:gd name="connsiteY125" fmla="*/ 275773 h 3892988"/>
                <a:gd name="connsiteX126" fmla="*/ 6817235 w 8656709"/>
                <a:gd name="connsiteY126" fmla="*/ 223158 h 3892988"/>
                <a:gd name="connsiteX127" fmla="*/ 6624012 w 8656709"/>
                <a:gd name="connsiteY127" fmla="*/ 68264 h 3892988"/>
                <a:gd name="connsiteX128" fmla="*/ 6503589 w 8656709"/>
                <a:gd name="connsiteY128" fmla="*/ 43998 h 3892988"/>
                <a:gd name="connsiteX129" fmla="*/ 6359581 w 8656709"/>
                <a:gd name="connsiteY129" fmla="*/ 39008 h 3892988"/>
                <a:gd name="connsiteX130" fmla="*/ 6145722 w 8656709"/>
                <a:gd name="connsiteY130" fmla="*/ 72573 h 3892988"/>
                <a:gd name="connsiteX131" fmla="*/ 6015093 w 8656709"/>
                <a:gd name="connsiteY131" fmla="*/ 116116 h 3892988"/>
                <a:gd name="connsiteX132" fmla="*/ 5894216 w 8656709"/>
                <a:gd name="connsiteY132" fmla="*/ 184151 h 3892988"/>
                <a:gd name="connsiteX133" fmla="*/ 5812347 w 8656709"/>
                <a:gd name="connsiteY133" fmla="*/ 261712 h 3892988"/>
                <a:gd name="connsiteX134" fmla="*/ 5811893 w 8656709"/>
                <a:gd name="connsiteY134" fmla="*/ 377373 h 3892988"/>
                <a:gd name="connsiteX135" fmla="*/ 5850219 w 8656709"/>
                <a:gd name="connsiteY135" fmla="*/ 483962 h 3892988"/>
                <a:gd name="connsiteX136" fmla="*/ 5826407 w 8656709"/>
                <a:gd name="connsiteY136" fmla="*/ 711201 h 3892988"/>
                <a:gd name="connsiteX137" fmla="*/ 5782864 w 8656709"/>
                <a:gd name="connsiteY137" fmla="*/ 740230 h 3892988"/>
                <a:gd name="connsiteX138" fmla="*/ 5571047 w 8656709"/>
                <a:gd name="connsiteY138" fmla="*/ 821646 h 3892988"/>
                <a:gd name="connsiteX139" fmla="*/ 5405493 w 8656709"/>
                <a:gd name="connsiteY139" fmla="*/ 739551 h 3892988"/>
                <a:gd name="connsiteX140" fmla="*/ 5328386 w 8656709"/>
                <a:gd name="connsiteY140" fmla="*/ 831398 h 3892988"/>
                <a:gd name="connsiteX141" fmla="*/ 5452211 w 8656709"/>
                <a:gd name="connsiteY141" fmla="*/ 943430 h 3892988"/>
                <a:gd name="connsiteX142" fmla="*/ 5472394 w 8656709"/>
                <a:gd name="connsiteY142" fmla="*/ 1045483 h 3892988"/>
                <a:gd name="connsiteX143" fmla="*/ 5481920 w 8656709"/>
                <a:gd name="connsiteY143" fmla="*/ 1196749 h 3892988"/>
                <a:gd name="connsiteX144" fmla="*/ 5509814 w 8656709"/>
                <a:gd name="connsiteY144" fmla="*/ 1330553 h 3892988"/>
                <a:gd name="connsiteX145" fmla="*/ 5351291 w 8656709"/>
                <a:gd name="connsiteY145" fmla="*/ 1383394 h 3892988"/>
                <a:gd name="connsiteX146" fmla="*/ 5207736 w 8656709"/>
                <a:gd name="connsiteY146" fmla="*/ 1436236 h 3892988"/>
                <a:gd name="connsiteX147" fmla="*/ 4955550 w 8656709"/>
                <a:gd name="connsiteY147" fmla="*/ 1364344 h 3892988"/>
                <a:gd name="connsiteX148" fmla="*/ 4905885 w 8656709"/>
                <a:gd name="connsiteY148" fmla="*/ 1282475 h 3892988"/>
                <a:gd name="connsiteX149" fmla="*/ 4781379 w 8656709"/>
                <a:gd name="connsiteY149" fmla="*/ 1291773 h 3892988"/>
                <a:gd name="connsiteX150" fmla="*/ 4737836 w 8656709"/>
                <a:gd name="connsiteY150" fmla="*/ 1204687 h 3892988"/>
                <a:gd name="connsiteX151" fmla="*/ 4708807 w 8656709"/>
                <a:gd name="connsiteY151" fmla="*/ 1161144 h 3892988"/>
                <a:gd name="connsiteX152" fmla="*/ 4699509 w 8656709"/>
                <a:gd name="connsiteY152" fmla="*/ 1030969 h 3892988"/>
                <a:gd name="connsiteX153" fmla="*/ 4752350 w 8656709"/>
                <a:gd name="connsiteY153" fmla="*/ 972458 h 3892988"/>
                <a:gd name="connsiteX154" fmla="*/ 4770493 w 8656709"/>
                <a:gd name="connsiteY154" fmla="*/ 908958 h 3892988"/>
                <a:gd name="connsiteX155" fmla="*/ 4674789 w 8656709"/>
                <a:gd name="connsiteY155" fmla="*/ 779691 h 3892988"/>
                <a:gd name="connsiteX156" fmla="*/ 4578179 w 8656709"/>
                <a:gd name="connsiteY156" fmla="*/ 798287 h 3892988"/>
                <a:gd name="connsiteX157" fmla="*/ 4491093 w 8656709"/>
                <a:gd name="connsiteY157" fmla="*/ 726169 h 3892988"/>
                <a:gd name="connsiteX158" fmla="*/ 4404007 w 8656709"/>
                <a:gd name="connsiteY158" fmla="*/ 711201 h 3892988"/>
                <a:gd name="connsiteX159" fmla="*/ 4150234 w 8656709"/>
                <a:gd name="connsiteY159" fmla="*/ 725262 h 3892988"/>
                <a:gd name="connsiteX160" fmla="*/ 3823436 w 8656709"/>
                <a:gd name="connsiteY160" fmla="*/ 682173 h 3892988"/>
                <a:gd name="connsiteX161" fmla="*/ 3750864 w 8656709"/>
                <a:gd name="connsiteY161" fmla="*/ 667658 h 3892988"/>
                <a:gd name="connsiteX162" fmla="*/ 3639286 w 8656709"/>
                <a:gd name="connsiteY162" fmla="*/ 676956 h 3892988"/>
                <a:gd name="connsiteX163" fmla="*/ 3416809 w 8656709"/>
                <a:gd name="connsiteY163" fmla="*/ 686255 h 3892988"/>
                <a:gd name="connsiteX164" fmla="*/ 3329724 w 8656709"/>
                <a:gd name="connsiteY164" fmla="*/ 604839 h 3892988"/>
                <a:gd name="connsiteX165" fmla="*/ 3228350 w 8656709"/>
                <a:gd name="connsiteY165" fmla="*/ 566058 h 3892988"/>
                <a:gd name="connsiteX166" fmla="*/ 3096587 w 8656709"/>
                <a:gd name="connsiteY166" fmla="*/ 569461 h 3892988"/>
                <a:gd name="connsiteX167" fmla="*/ 2971629 w 8656709"/>
                <a:gd name="connsiteY167" fmla="*/ 535896 h 3892988"/>
                <a:gd name="connsiteX168" fmla="*/ 2836918 w 8656709"/>
                <a:gd name="connsiteY168" fmla="*/ 492580 h 3892988"/>
                <a:gd name="connsiteX169" fmla="*/ 2812425 w 8656709"/>
                <a:gd name="connsiteY169" fmla="*/ 392341 h 3892988"/>
                <a:gd name="connsiteX170" fmla="*/ 2719897 w 8656709"/>
                <a:gd name="connsiteY170" fmla="*/ 420008 h 3892988"/>
                <a:gd name="connsiteX171" fmla="*/ 2604236 w 8656709"/>
                <a:gd name="connsiteY171" fmla="*/ 333830 h 3892988"/>
                <a:gd name="connsiteX172" fmla="*/ 2483359 w 8656709"/>
                <a:gd name="connsiteY172" fmla="*/ 328387 h 3892988"/>
                <a:gd name="connsiteX173" fmla="*/ 2371554 w 8656709"/>
                <a:gd name="connsiteY173" fmla="*/ 308656 h 3892988"/>
                <a:gd name="connsiteX174" fmla="*/ 2221194 w 8656709"/>
                <a:gd name="connsiteY174" fmla="*/ 361270 h 3892988"/>
                <a:gd name="connsiteX175" fmla="*/ 2015047 w 8656709"/>
                <a:gd name="connsiteY175" fmla="*/ 418648 h 3892988"/>
                <a:gd name="connsiteX176" fmla="*/ 1631779 w 8656709"/>
                <a:gd name="connsiteY176" fmla="*/ 261258 h 3892988"/>
                <a:gd name="connsiteX177" fmla="*/ 1370522 w 8656709"/>
                <a:gd name="connsiteY177" fmla="*/ 304801 h 3892988"/>
                <a:gd name="connsiteX178" fmla="*/ 1310197 w 8656709"/>
                <a:gd name="connsiteY178" fmla="*/ 271011 h 3892988"/>
                <a:gd name="connsiteX179" fmla="*/ 1233997 w 8656709"/>
                <a:gd name="connsiteY179" fmla="*/ 199573 h 3892988"/>
                <a:gd name="connsiteX180" fmla="*/ 1108811 w 8656709"/>
                <a:gd name="connsiteY180" fmla="*/ 184832 h 3892988"/>
                <a:gd name="connsiteX181" fmla="*/ 964575 w 8656709"/>
                <a:gd name="connsiteY181" fmla="*/ 231776 h 3892988"/>
                <a:gd name="connsiteX182" fmla="*/ 1036693 w 8656709"/>
                <a:gd name="connsiteY182" fmla="*/ 304801 h 3892988"/>
                <a:gd name="connsiteX183" fmla="*/ 1051207 w 8656709"/>
                <a:gd name="connsiteY183" fmla="*/ 362858 h 3892988"/>
                <a:gd name="connsiteX184" fmla="*/ 1094750 w 8656709"/>
                <a:gd name="connsiteY184" fmla="*/ 406401 h 3892988"/>
                <a:gd name="connsiteX185" fmla="*/ 1333782 w 8656709"/>
                <a:gd name="connsiteY185" fmla="*/ 412525 h 3892988"/>
                <a:gd name="connsiteX186" fmla="*/ 1296136 w 8656709"/>
                <a:gd name="connsiteY186" fmla="*/ 541792 h 3892988"/>
                <a:gd name="connsiteX187" fmla="*/ 1220163 w 8656709"/>
                <a:gd name="connsiteY187" fmla="*/ 682626 h 3892988"/>
                <a:gd name="connsiteX188" fmla="*/ 1201339 w 8656709"/>
                <a:gd name="connsiteY188" fmla="*/ 859518 h 3892988"/>
                <a:gd name="connsiteX189" fmla="*/ 1387304 w 8656709"/>
                <a:gd name="connsiteY189" fmla="*/ 938441 h 3892988"/>
                <a:gd name="connsiteX190" fmla="*/ 1181836 w 8656709"/>
                <a:gd name="connsiteY190" fmla="*/ 957944 h 3892988"/>
                <a:gd name="connsiteX191" fmla="*/ 1367119 w 8656709"/>
                <a:gd name="connsiteY191" fmla="*/ 1058637 h 3892988"/>
                <a:gd name="connsiteX192" fmla="*/ 1292054 w 8656709"/>
                <a:gd name="connsiteY192" fmla="*/ 1169762 h 3892988"/>
                <a:gd name="connsiteX193" fmla="*/ 1392746 w 8656709"/>
                <a:gd name="connsiteY193" fmla="*/ 1360717 h 3892988"/>
                <a:gd name="connsiteX194" fmla="*/ 1640850 w 8656709"/>
                <a:gd name="connsiteY194" fmla="*/ 1314678 h 3892988"/>
                <a:gd name="connsiteX195" fmla="*/ 1795292 w 8656709"/>
                <a:gd name="connsiteY195" fmla="*/ 1363211 h 3892988"/>
                <a:gd name="connsiteX196" fmla="*/ 1897572 w 8656709"/>
                <a:gd name="connsiteY196" fmla="*/ 1250044 h 3892988"/>
                <a:gd name="connsiteX197" fmla="*/ 2009831 w 8656709"/>
                <a:gd name="connsiteY197" fmla="*/ 1268188 h 3892988"/>
                <a:gd name="connsiteX198" fmla="*/ 2074464 w 8656709"/>
                <a:gd name="connsiteY198" fmla="*/ 1364797 h 3892988"/>
                <a:gd name="connsiteX199" fmla="*/ 2127532 w 8656709"/>
                <a:gd name="connsiteY199" fmla="*/ 1436462 h 3892988"/>
                <a:gd name="connsiteX200" fmla="*/ 2366337 w 8656709"/>
                <a:gd name="connsiteY200" fmla="*/ 1450976 h 3892988"/>
                <a:gd name="connsiteX201" fmla="*/ 2476782 w 8656709"/>
                <a:gd name="connsiteY201" fmla="*/ 1346429 h 3892988"/>
                <a:gd name="connsiteX202" fmla="*/ 2606050 w 8656709"/>
                <a:gd name="connsiteY202" fmla="*/ 1394280 h 3892988"/>
                <a:gd name="connsiteX203" fmla="*/ 2733957 w 8656709"/>
                <a:gd name="connsiteY203" fmla="*/ 1372055 h 3892988"/>
                <a:gd name="connsiteX204" fmla="*/ 2642789 w 8656709"/>
                <a:gd name="connsiteY204" fmla="*/ 1597253 h 3892988"/>
                <a:gd name="connsiteX205" fmla="*/ 2662292 w 8656709"/>
                <a:gd name="connsiteY205" fmla="*/ 1800681 h 3892988"/>
                <a:gd name="connsiteX206" fmla="*/ 2552983 w 8656709"/>
                <a:gd name="connsiteY206" fmla="*/ 1949905 h 3892988"/>
                <a:gd name="connsiteX207" fmla="*/ 2417364 w 8656709"/>
                <a:gd name="connsiteY207" fmla="*/ 2245180 h 3892988"/>
                <a:gd name="connsiteX208" fmla="*/ 2254532 w 8656709"/>
                <a:gd name="connsiteY208" fmla="*/ 2423206 h 3892988"/>
                <a:gd name="connsiteX209" fmla="*/ 2043394 w 8656709"/>
                <a:gd name="connsiteY209" fmla="*/ 2418217 h 3892988"/>
                <a:gd name="connsiteX210" fmla="*/ 1937260 w 8656709"/>
                <a:gd name="connsiteY210" fmla="*/ 2398487 h 3892988"/>
                <a:gd name="connsiteX211" fmla="*/ 1898479 w 8656709"/>
                <a:gd name="connsiteY211" fmla="*/ 2322061 h 3892988"/>
                <a:gd name="connsiteX212" fmla="*/ 1646293 w 8656709"/>
                <a:gd name="connsiteY212" fmla="*/ 2312308 h 3892988"/>
                <a:gd name="connsiteX213" fmla="*/ 1520881 w 8656709"/>
                <a:gd name="connsiteY213" fmla="*/ 2389869 h 3892988"/>
                <a:gd name="connsiteX214" fmla="*/ 1370522 w 8656709"/>
                <a:gd name="connsiteY214" fmla="*/ 2351316 h 3892988"/>
                <a:gd name="connsiteX215" fmla="*/ 1326979 w 8656709"/>
                <a:gd name="connsiteY215" fmla="*/ 2322287 h 3892988"/>
                <a:gd name="connsiteX216" fmla="*/ 1167322 w 8656709"/>
                <a:gd name="connsiteY216" fmla="*/ 2235201 h 3892988"/>
                <a:gd name="connsiteX217" fmla="*/ 993150 w 8656709"/>
                <a:gd name="connsiteY217" fmla="*/ 2148116 h 3892988"/>
                <a:gd name="connsiteX218" fmla="*/ 982038 w 8656709"/>
                <a:gd name="connsiteY218" fmla="*/ 2147662 h 3892988"/>
                <a:gd name="connsiteX219" fmla="*/ 804464 w 8656709"/>
                <a:gd name="connsiteY219" fmla="*/ 2090058 h 3892988"/>
                <a:gd name="connsiteX220" fmla="*/ 659322 w 8656709"/>
                <a:gd name="connsiteY220" fmla="*/ 1973944 h 3892988"/>
                <a:gd name="connsiteX221" fmla="*/ 524611 w 8656709"/>
                <a:gd name="connsiteY221" fmla="*/ 1896837 h 3892988"/>
                <a:gd name="connsiteX222" fmla="*/ 456122 w 8656709"/>
                <a:gd name="connsiteY222" fmla="*/ 1785258 h 3892988"/>
                <a:gd name="connsiteX223" fmla="*/ 325493 w 8656709"/>
                <a:gd name="connsiteY223" fmla="*/ 1727201 h 3892988"/>
                <a:gd name="connsiteX224" fmla="*/ 145879 w 8656709"/>
                <a:gd name="connsiteY224" fmla="*/ 1760766 h 3892988"/>
                <a:gd name="connsiteX225" fmla="*/ 6179 w 8656709"/>
                <a:gd name="connsiteY225" fmla="*/ 1886858 h 3892988"/>
                <a:gd name="connsiteX0" fmla="*/ 6179 w 8661700"/>
                <a:gd name="connsiteY0" fmla="*/ 1886858 h 3892988"/>
                <a:gd name="connsiteX1" fmla="*/ 311432 w 8661700"/>
                <a:gd name="connsiteY1" fmla="*/ 2089151 h 3892988"/>
                <a:gd name="connsiteX2" fmla="*/ 523930 w 8661700"/>
                <a:gd name="connsiteY2" fmla="*/ 2292125 h 3892988"/>
                <a:gd name="connsiteX3" fmla="*/ 654560 w 8661700"/>
                <a:gd name="connsiteY3" fmla="*/ 2442256 h 3892988"/>
                <a:gd name="connsiteX4" fmla="*/ 911734 w 8661700"/>
                <a:gd name="connsiteY4" fmla="*/ 2830061 h 3892988"/>
                <a:gd name="connsiteX5" fmla="*/ 1051207 w 8661700"/>
                <a:gd name="connsiteY5" fmla="*/ 2989944 h 3892988"/>
                <a:gd name="connsiteX6" fmla="*/ 1123779 w 8661700"/>
                <a:gd name="connsiteY6" fmla="*/ 3120573 h 3892988"/>
                <a:gd name="connsiteX7" fmla="*/ 1181836 w 8661700"/>
                <a:gd name="connsiteY7" fmla="*/ 3207658 h 3892988"/>
                <a:gd name="connsiteX8" fmla="*/ 1283436 w 8661700"/>
                <a:gd name="connsiteY8" fmla="*/ 3381830 h 3892988"/>
                <a:gd name="connsiteX9" fmla="*/ 1341493 w 8661700"/>
                <a:gd name="connsiteY9" fmla="*/ 3483430 h 3892988"/>
                <a:gd name="connsiteX10" fmla="*/ 1457607 w 8661700"/>
                <a:gd name="connsiteY10" fmla="*/ 3628573 h 3892988"/>
                <a:gd name="connsiteX11" fmla="*/ 1515664 w 8661700"/>
                <a:gd name="connsiteY11" fmla="*/ 3701144 h 3892988"/>
                <a:gd name="connsiteX12" fmla="*/ 1680085 w 8661700"/>
                <a:gd name="connsiteY12" fmla="*/ 3812269 h 3892988"/>
                <a:gd name="connsiteX13" fmla="*/ 1834525 w 8661700"/>
                <a:gd name="connsiteY13" fmla="*/ 3841751 h 3892988"/>
                <a:gd name="connsiteX14" fmla="*/ 2096236 w 8661700"/>
                <a:gd name="connsiteY14" fmla="*/ 3875316 h 3892988"/>
                <a:gd name="connsiteX15" fmla="*/ 2387201 w 8661700"/>
                <a:gd name="connsiteY15" fmla="*/ 3888923 h 3892988"/>
                <a:gd name="connsiteX16" fmla="*/ 2362936 w 8661700"/>
                <a:gd name="connsiteY16" fmla="*/ 3768273 h 3892988"/>
                <a:gd name="connsiteX17" fmla="*/ 2299436 w 8661700"/>
                <a:gd name="connsiteY17" fmla="*/ 3556001 h 3892988"/>
                <a:gd name="connsiteX18" fmla="*/ 2270407 w 8661700"/>
                <a:gd name="connsiteY18" fmla="*/ 3468916 h 3892988"/>
                <a:gd name="connsiteX19" fmla="*/ 2226864 w 8661700"/>
                <a:gd name="connsiteY19" fmla="*/ 3381830 h 3892988"/>
                <a:gd name="connsiteX20" fmla="*/ 2122316 w 8661700"/>
                <a:gd name="connsiteY20" fmla="*/ 3051856 h 3892988"/>
                <a:gd name="connsiteX21" fmla="*/ 1989647 w 8661700"/>
                <a:gd name="connsiteY21" fmla="*/ 2621191 h 3892988"/>
                <a:gd name="connsiteX22" fmla="*/ 2090793 w 8661700"/>
                <a:gd name="connsiteY22" fmla="*/ 2896962 h 3892988"/>
                <a:gd name="connsiteX23" fmla="*/ 2242512 w 8661700"/>
                <a:gd name="connsiteY23" fmla="*/ 3077030 h 3892988"/>
                <a:gd name="connsiteX24" fmla="*/ 2313950 w 8661700"/>
                <a:gd name="connsiteY24" fmla="*/ 2873830 h 3892988"/>
                <a:gd name="connsiteX25" fmla="*/ 2284922 w 8661700"/>
                <a:gd name="connsiteY25" fmla="*/ 2772230 h 3892988"/>
                <a:gd name="connsiteX26" fmla="*/ 2328011 w 8661700"/>
                <a:gd name="connsiteY26" fmla="*/ 2607583 h 3892988"/>
                <a:gd name="connsiteX27" fmla="*/ 2410788 w 8661700"/>
                <a:gd name="connsiteY27" fmla="*/ 2444298 h 3892988"/>
                <a:gd name="connsiteX28" fmla="*/ 2546179 w 8661700"/>
                <a:gd name="connsiteY28" fmla="*/ 2481944 h 3892988"/>
                <a:gd name="connsiteX29" fmla="*/ 2589722 w 8661700"/>
                <a:gd name="connsiteY29" fmla="*/ 2467430 h 3892988"/>
                <a:gd name="connsiteX30" fmla="*/ 2647779 w 8661700"/>
                <a:gd name="connsiteY30" fmla="*/ 2394858 h 3892988"/>
                <a:gd name="connsiteX31" fmla="*/ 2705836 w 8661700"/>
                <a:gd name="connsiteY31" fmla="*/ 2307773 h 3892988"/>
                <a:gd name="connsiteX32" fmla="*/ 2763893 w 8661700"/>
                <a:gd name="connsiteY32" fmla="*/ 2177144 h 3892988"/>
                <a:gd name="connsiteX33" fmla="*/ 2792922 w 8661700"/>
                <a:gd name="connsiteY33" fmla="*/ 2090058 h 3892988"/>
                <a:gd name="connsiteX34" fmla="*/ 2938064 w 8661700"/>
                <a:gd name="connsiteY34" fmla="*/ 2002973 h 3892988"/>
                <a:gd name="connsiteX35" fmla="*/ 2996122 w 8661700"/>
                <a:gd name="connsiteY35" fmla="*/ 1944916 h 3892988"/>
                <a:gd name="connsiteX36" fmla="*/ 3068693 w 8661700"/>
                <a:gd name="connsiteY36" fmla="*/ 1857830 h 3892988"/>
                <a:gd name="connsiteX37" fmla="*/ 3126750 w 8661700"/>
                <a:gd name="connsiteY37" fmla="*/ 1828801 h 3892988"/>
                <a:gd name="connsiteX38" fmla="*/ 3402522 w 8661700"/>
                <a:gd name="connsiteY38" fmla="*/ 1814287 h 3892988"/>
                <a:gd name="connsiteX39" fmla="*/ 3460579 w 8661700"/>
                <a:gd name="connsiteY39" fmla="*/ 1901373 h 3892988"/>
                <a:gd name="connsiteX40" fmla="*/ 3591207 w 8661700"/>
                <a:gd name="connsiteY40" fmla="*/ 1944916 h 3892988"/>
                <a:gd name="connsiteX41" fmla="*/ 3634750 w 8661700"/>
                <a:gd name="connsiteY41" fmla="*/ 1959430 h 3892988"/>
                <a:gd name="connsiteX42" fmla="*/ 3692807 w 8661700"/>
                <a:gd name="connsiteY42" fmla="*/ 2002973 h 3892988"/>
                <a:gd name="connsiteX43" fmla="*/ 3707322 w 8661700"/>
                <a:gd name="connsiteY43" fmla="*/ 2046516 h 3892988"/>
                <a:gd name="connsiteX44" fmla="*/ 3736350 w 8661700"/>
                <a:gd name="connsiteY44" fmla="*/ 2090058 h 3892988"/>
                <a:gd name="connsiteX45" fmla="*/ 3779893 w 8661700"/>
                <a:gd name="connsiteY45" fmla="*/ 2177144 h 3892988"/>
                <a:gd name="connsiteX46" fmla="*/ 3823436 w 8661700"/>
                <a:gd name="connsiteY46" fmla="*/ 2220687 h 3892988"/>
                <a:gd name="connsiteX47" fmla="*/ 3852464 w 8661700"/>
                <a:gd name="connsiteY47" fmla="*/ 2264230 h 3892988"/>
                <a:gd name="connsiteX48" fmla="*/ 3896007 w 8661700"/>
                <a:gd name="connsiteY48" fmla="*/ 2307773 h 3892988"/>
                <a:gd name="connsiteX49" fmla="*/ 3997607 w 8661700"/>
                <a:gd name="connsiteY49" fmla="*/ 2409373 h 3892988"/>
                <a:gd name="connsiteX50" fmla="*/ 4070179 w 8661700"/>
                <a:gd name="connsiteY50" fmla="*/ 2481944 h 3892988"/>
                <a:gd name="connsiteX51" fmla="*/ 4142750 w 8661700"/>
                <a:gd name="connsiteY51" fmla="*/ 2540001 h 3892988"/>
                <a:gd name="connsiteX52" fmla="*/ 4200807 w 8661700"/>
                <a:gd name="connsiteY52" fmla="*/ 2627087 h 3892988"/>
                <a:gd name="connsiteX53" fmla="*/ 4229836 w 8661700"/>
                <a:gd name="connsiteY53" fmla="*/ 2670630 h 3892988"/>
                <a:gd name="connsiteX54" fmla="*/ 4433036 w 8661700"/>
                <a:gd name="connsiteY54" fmla="*/ 2714173 h 3892988"/>
                <a:gd name="connsiteX55" fmla="*/ 4520122 w 8661700"/>
                <a:gd name="connsiteY55" fmla="*/ 2757716 h 3892988"/>
                <a:gd name="connsiteX56" fmla="*/ 4621722 w 8661700"/>
                <a:gd name="connsiteY56" fmla="*/ 2801258 h 3892988"/>
                <a:gd name="connsiteX57" fmla="*/ 4926522 w 8661700"/>
                <a:gd name="connsiteY57" fmla="*/ 2902858 h 3892988"/>
                <a:gd name="connsiteX58" fmla="*/ 4970064 w 8661700"/>
                <a:gd name="connsiteY58" fmla="*/ 2931887 h 3892988"/>
                <a:gd name="connsiteX59" fmla="*/ 4999093 w 8661700"/>
                <a:gd name="connsiteY59" fmla="*/ 2975430 h 3892988"/>
                <a:gd name="connsiteX60" fmla="*/ 5042636 w 8661700"/>
                <a:gd name="connsiteY60" fmla="*/ 3033487 h 3892988"/>
                <a:gd name="connsiteX61" fmla="*/ 5086179 w 8661700"/>
                <a:gd name="connsiteY61" fmla="*/ 3062516 h 3892988"/>
                <a:gd name="connsiteX62" fmla="*/ 5115207 w 8661700"/>
                <a:gd name="connsiteY62" fmla="*/ 3106058 h 3892988"/>
                <a:gd name="connsiteX63" fmla="*/ 5158750 w 8661700"/>
                <a:gd name="connsiteY63" fmla="*/ 3120573 h 3892988"/>
                <a:gd name="connsiteX64" fmla="*/ 5245836 w 8661700"/>
                <a:gd name="connsiteY64" fmla="*/ 3178630 h 3892988"/>
                <a:gd name="connsiteX65" fmla="*/ 5289379 w 8661700"/>
                <a:gd name="connsiteY65" fmla="*/ 3207658 h 3892988"/>
                <a:gd name="connsiteX66" fmla="*/ 5318407 w 8661700"/>
                <a:gd name="connsiteY66" fmla="*/ 3251201 h 3892988"/>
                <a:gd name="connsiteX67" fmla="*/ 5361950 w 8661700"/>
                <a:gd name="connsiteY67" fmla="*/ 3280230 h 3892988"/>
                <a:gd name="connsiteX68" fmla="*/ 5405493 w 8661700"/>
                <a:gd name="connsiteY68" fmla="*/ 3323773 h 3892988"/>
                <a:gd name="connsiteX69" fmla="*/ 5449036 w 8661700"/>
                <a:gd name="connsiteY69" fmla="*/ 3352801 h 3892988"/>
                <a:gd name="connsiteX70" fmla="*/ 5492579 w 8661700"/>
                <a:gd name="connsiteY70" fmla="*/ 3396344 h 3892988"/>
                <a:gd name="connsiteX71" fmla="*/ 5536122 w 8661700"/>
                <a:gd name="connsiteY71" fmla="*/ 3425373 h 3892988"/>
                <a:gd name="connsiteX72" fmla="*/ 5579664 w 8661700"/>
                <a:gd name="connsiteY72" fmla="*/ 3468916 h 3892988"/>
                <a:gd name="connsiteX73" fmla="*/ 5623207 w 8661700"/>
                <a:gd name="connsiteY73" fmla="*/ 3483430 h 3892988"/>
                <a:gd name="connsiteX74" fmla="*/ 5710293 w 8661700"/>
                <a:gd name="connsiteY74" fmla="*/ 3454401 h 3892988"/>
                <a:gd name="connsiteX75" fmla="*/ 5753836 w 8661700"/>
                <a:gd name="connsiteY75" fmla="*/ 3425373 h 3892988"/>
                <a:gd name="connsiteX76" fmla="*/ 5797379 w 8661700"/>
                <a:gd name="connsiteY76" fmla="*/ 3410858 h 3892988"/>
                <a:gd name="connsiteX77" fmla="*/ 5840922 w 8661700"/>
                <a:gd name="connsiteY77" fmla="*/ 3381830 h 3892988"/>
                <a:gd name="connsiteX78" fmla="*/ 5928007 w 8661700"/>
                <a:gd name="connsiteY78" fmla="*/ 3352801 h 3892988"/>
                <a:gd name="connsiteX79" fmla="*/ 6029607 w 8661700"/>
                <a:gd name="connsiteY79" fmla="*/ 3323773 h 3892988"/>
                <a:gd name="connsiteX80" fmla="*/ 6203779 w 8661700"/>
                <a:gd name="connsiteY80" fmla="*/ 3338287 h 3892988"/>
                <a:gd name="connsiteX81" fmla="*/ 6232807 w 8661700"/>
                <a:gd name="connsiteY81" fmla="*/ 3381830 h 3892988"/>
                <a:gd name="connsiteX82" fmla="*/ 6305379 w 8661700"/>
                <a:gd name="connsiteY82" fmla="*/ 3512458 h 3892988"/>
                <a:gd name="connsiteX83" fmla="*/ 6348922 w 8661700"/>
                <a:gd name="connsiteY83" fmla="*/ 3556001 h 3892988"/>
                <a:gd name="connsiteX84" fmla="*/ 6436007 w 8661700"/>
                <a:gd name="connsiteY84" fmla="*/ 3614058 h 3892988"/>
                <a:gd name="connsiteX85" fmla="*/ 6784350 w 8661700"/>
                <a:gd name="connsiteY85" fmla="*/ 3599544 h 3892988"/>
                <a:gd name="connsiteX86" fmla="*/ 6987550 w 8661700"/>
                <a:gd name="connsiteY86" fmla="*/ 3570516 h 3892988"/>
                <a:gd name="connsiteX87" fmla="*/ 7118179 w 8661700"/>
                <a:gd name="connsiteY87" fmla="*/ 3556001 h 3892988"/>
                <a:gd name="connsiteX88" fmla="*/ 7408464 w 8661700"/>
                <a:gd name="connsiteY88" fmla="*/ 3585030 h 3892988"/>
                <a:gd name="connsiteX89" fmla="*/ 7452007 w 8661700"/>
                <a:gd name="connsiteY89" fmla="*/ 3614058 h 3892988"/>
                <a:gd name="connsiteX90" fmla="*/ 7553607 w 8661700"/>
                <a:gd name="connsiteY90" fmla="*/ 3628573 h 3892988"/>
                <a:gd name="connsiteX91" fmla="*/ 8351893 w 8661700"/>
                <a:gd name="connsiteY91" fmla="*/ 3439887 h 3892988"/>
                <a:gd name="connsiteX92" fmla="*/ 8337379 w 8661700"/>
                <a:gd name="connsiteY92" fmla="*/ 3396344 h 3892988"/>
                <a:gd name="connsiteX93" fmla="*/ 8322864 w 8661700"/>
                <a:gd name="connsiteY93" fmla="*/ 3338287 h 3892988"/>
                <a:gd name="connsiteX94" fmla="*/ 8337379 w 8661700"/>
                <a:gd name="connsiteY94" fmla="*/ 2699658 h 3892988"/>
                <a:gd name="connsiteX95" fmla="*/ 8409950 w 8661700"/>
                <a:gd name="connsiteY95" fmla="*/ 2525487 h 3892988"/>
                <a:gd name="connsiteX96" fmla="*/ 8453493 w 8661700"/>
                <a:gd name="connsiteY96" fmla="*/ 2438401 h 3892988"/>
                <a:gd name="connsiteX97" fmla="*/ 8497036 w 8661700"/>
                <a:gd name="connsiteY97" fmla="*/ 2307773 h 3892988"/>
                <a:gd name="connsiteX98" fmla="*/ 8511550 w 8661700"/>
                <a:gd name="connsiteY98" fmla="*/ 2264230 h 3892988"/>
                <a:gd name="connsiteX99" fmla="*/ 8482522 w 8661700"/>
                <a:gd name="connsiteY99" fmla="*/ 2119087 h 3892988"/>
                <a:gd name="connsiteX100" fmla="*/ 8453493 w 8661700"/>
                <a:gd name="connsiteY100" fmla="*/ 2032001 h 3892988"/>
                <a:gd name="connsiteX101" fmla="*/ 8468007 w 8661700"/>
                <a:gd name="connsiteY101" fmla="*/ 1654630 h 3892988"/>
                <a:gd name="connsiteX102" fmla="*/ 8511550 w 8661700"/>
                <a:gd name="connsiteY102" fmla="*/ 1567544 h 3892988"/>
                <a:gd name="connsiteX103" fmla="*/ 8555093 w 8661700"/>
                <a:gd name="connsiteY103" fmla="*/ 1553030 h 3892988"/>
                <a:gd name="connsiteX104" fmla="*/ 8584122 w 8661700"/>
                <a:gd name="connsiteY104" fmla="*/ 1465944 h 3892988"/>
                <a:gd name="connsiteX105" fmla="*/ 8598636 w 8661700"/>
                <a:gd name="connsiteY105" fmla="*/ 1422401 h 3892988"/>
                <a:gd name="connsiteX106" fmla="*/ 8642179 w 8661700"/>
                <a:gd name="connsiteY106" fmla="*/ 1335316 h 3892988"/>
                <a:gd name="connsiteX107" fmla="*/ 8639456 w 8661700"/>
                <a:gd name="connsiteY107" fmla="*/ 1116694 h 3892988"/>
                <a:gd name="connsiteX108" fmla="*/ 8457575 w 8661700"/>
                <a:gd name="connsiteY108" fmla="*/ 1016228 h 3892988"/>
                <a:gd name="connsiteX109" fmla="*/ 8298372 w 8661700"/>
                <a:gd name="connsiteY109" fmla="*/ 903062 h 3892988"/>
                <a:gd name="connsiteX110" fmla="*/ 8351439 w 8661700"/>
                <a:gd name="connsiteY110" fmla="*/ 745673 h 3892988"/>
                <a:gd name="connsiteX111" fmla="*/ 8395436 w 8661700"/>
                <a:gd name="connsiteY111" fmla="*/ 261258 h 3892988"/>
                <a:gd name="connsiteX112" fmla="*/ 8438072 w 8661700"/>
                <a:gd name="connsiteY112" fmla="*/ 163513 h 3892988"/>
                <a:gd name="connsiteX113" fmla="*/ 8337379 w 8661700"/>
                <a:gd name="connsiteY113" fmla="*/ 116116 h 3892988"/>
                <a:gd name="connsiteX114" fmla="*/ 8128736 w 8661700"/>
                <a:gd name="connsiteY114" fmla="*/ 106818 h 3892988"/>
                <a:gd name="connsiteX115" fmla="*/ 7960007 w 8661700"/>
                <a:gd name="connsiteY115" fmla="*/ 72573 h 3892988"/>
                <a:gd name="connsiteX116" fmla="*/ 7825297 w 8661700"/>
                <a:gd name="connsiteY116" fmla="*/ 207963 h 3892988"/>
                <a:gd name="connsiteX117" fmla="*/ 7669495 w 8661700"/>
                <a:gd name="connsiteY117" fmla="*/ 116342 h 3892988"/>
                <a:gd name="connsiteX118" fmla="*/ 7523898 w 8661700"/>
                <a:gd name="connsiteY118" fmla="*/ 29256 h 3892988"/>
                <a:gd name="connsiteX119" fmla="*/ 7393950 w 8661700"/>
                <a:gd name="connsiteY119" fmla="*/ 1 h 3892988"/>
                <a:gd name="connsiteX120" fmla="*/ 7292350 w 8661700"/>
                <a:gd name="connsiteY120" fmla="*/ 29030 h 3892988"/>
                <a:gd name="connsiteX121" fmla="*/ 7248807 w 8661700"/>
                <a:gd name="connsiteY121" fmla="*/ 58058 h 3892988"/>
                <a:gd name="connsiteX122" fmla="*/ 7118179 w 8661700"/>
                <a:gd name="connsiteY122" fmla="*/ 145144 h 3892988"/>
                <a:gd name="connsiteX123" fmla="*/ 6987550 w 8661700"/>
                <a:gd name="connsiteY123" fmla="*/ 203201 h 3892988"/>
                <a:gd name="connsiteX124" fmla="*/ 6900464 w 8661700"/>
                <a:gd name="connsiteY124" fmla="*/ 246744 h 3892988"/>
                <a:gd name="connsiteX125" fmla="*/ 6856922 w 8661700"/>
                <a:gd name="connsiteY125" fmla="*/ 275773 h 3892988"/>
                <a:gd name="connsiteX126" fmla="*/ 6817235 w 8661700"/>
                <a:gd name="connsiteY126" fmla="*/ 223158 h 3892988"/>
                <a:gd name="connsiteX127" fmla="*/ 6624012 w 8661700"/>
                <a:gd name="connsiteY127" fmla="*/ 68264 h 3892988"/>
                <a:gd name="connsiteX128" fmla="*/ 6503589 w 8661700"/>
                <a:gd name="connsiteY128" fmla="*/ 43998 h 3892988"/>
                <a:gd name="connsiteX129" fmla="*/ 6359581 w 8661700"/>
                <a:gd name="connsiteY129" fmla="*/ 39008 h 3892988"/>
                <a:gd name="connsiteX130" fmla="*/ 6145722 w 8661700"/>
                <a:gd name="connsiteY130" fmla="*/ 72573 h 3892988"/>
                <a:gd name="connsiteX131" fmla="*/ 6015093 w 8661700"/>
                <a:gd name="connsiteY131" fmla="*/ 116116 h 3892988"/>
                <a:gd name="connsiteX132" fmla="*/ 5894216 w 8661700"/>
                <a:gd name="connsiteY132" fmla="*/ 184151 h 3892988"/>
                <a:gd name="connsiteX133" fmla="*/ 5812347 w 8661700"/>
                <a:gd name="connsiteY133" fmla="*/ 261712 h 3892988"/>
                <a:gd name="connsiteX134" fmla="*/ 5811893 w 8661700"/>
                <a:gd name="connsiteY134" fmla="*/ 377373 h 3892988"/>
                <a:gd name="connsiteX135" fmla="*/ 5850219 w 8661700"/>
                <a:gd name="connsiteY135" fmla="*/ 483962 h 3892988"/>
                <a:gd name="connsiteX136" fmla="*/ 5826407 w 8661700"/>
                <a:gd name="connsiteY136" fmla="*/ 711201 h 3892988"/>
                <a:gd name="connsiteX137" fmla="*/ 5782864 w 8661700"/>
                <a:gd name="connsiteY137" fmla="*/ 740230 h 3892988"/>
                <a:gd name="connsiteX138" fmla="*/ 5571047 w 8661700"/>
                <a:gd name="connsiteY138" fmla="*/ 821646 h 3892988"/>
                <a:gd name="connsiteX139" fmla="*/ 5405493 w 8661700"/>
                <a:gd name="connsiteY139" fmla="*/ 739551 h 3892988"/>
                <a:gd name="connsiteX140" fmla="*/ 5328386 w 8661700"/>
                <a:gd name="connsiteY140" fmla="*/ 831398 h 3892988"/>
                <a:gd name="connsiteX141" fmla="*/ 5452211 w 8661700"/>
                <a:gd name="connsiteY141" fmla="*/ 943430 h 3892988"/>
                <a:gd name="connsiteX142" fmla="*/ 5472394 w 8661700"/>
                <a:gd name="connsiteY142" fmla="*/ 1045483 h 3892988"/>
                <a:gd name="connsiteX143" fmla="*/ 5481920 w 8661700"/>
                <a:gd name="connsiteY143" fmla="*/ 1196749 h 3892988"/>
                <a:gd name="connsiteX144" fmla="*/ 5509814 w 8661700"/>
                <a:gd name="connsiteY144" fmla="*/ 1330553 h 3892988"/>
                <a:gd name="connsiteX145" fmla="*/ 5351291 w 8661700"/>
                <a:gd name="connsiteY145" fmla="*/ 1383394 h 3892988"/>
                <a:gd name="connsiteX146" fmla="*/ 5207736 w 8661700"/>
                <a:gd name="connsiteY146" fmla="*/ 1436236 h 3892988"/>
                <a:gd name="connsiteX147" fmla="*/ 4955550 w 8661700"/>
                <a:gd name="connsiteY147" fmla="*/ 1364344 h 3892988"/>
                <a:gd name="connsiteX148" fmla="*/ 4905885 w 8661700"/>
                <a:gd name="connsiteY148" fmla="*/ 1282475 h 3892988"/>
                <a:gd name="connsiteX149" fmla="*/ 4781379 w 8661700"/>
                <a:gd name="connsiteY149" fmla="*/ 1291773 h 3892988"/>
                <a:gd name="connsiteX150" fmla="*/ 4737836 w 8661700"/>
                <a:gd name="connsiteY150" fmla="*/ 1204687 h 3892988"/>
                <a:gd name="connsiteX151" fmla="*/ 4708807 w 8661700"/>
                <a:gd name="connsiteY151" fmla="*/ 1161144 h 3892988"/>
                <a:gd name="connsiteX152" fmla="*/ 4699509 w 8661700"/>
                <a:gd name="connsiteY152" fmla="*/ 1030969 h 3892988"/>
                <a:gd name="connsiteX153" fmla="*/ 4752350 w 8661700"/>
                <a:gd name="connsiteY153" fmla="*/ 972458 h 3892988"/>
                <a:gd name="connsiteX154" fmla="*/ 4770493 w 8661700"/>
                <a:gd name="connsiteY154" fmla="*/ 908958 h 3892988"/>
                <a:gd name="connsiteX155" fmla="*/ 4674789 w 8661700"/>
                <a:gd name="connsiteY155" fmla="*/ 779691 h 3892988"/>
                <a:gd name="connsiteX156" fmla="*/ 4578179 w 8661700"/>
                <a:gd name="connsiteY156" fmla="*/ 798287 h 3892988"/>
                <a:gd name="connsiteX157" fmla="*/ 4491093 w 8661700"/>
                <a:gd name="connsiteY157" fmla="*/ 726169 h 3892988"/>
                <a:gd name="connsiteX158" fmla="*/ 4404007 w 8661700"/>
                <a:gd name="connsiteY158" fmla="*/ 711201 h 3892988"/>
                <a:gd name="connsiteX159" fmla="*/ 4150234 w 8661700"/>
                <a:gd name="connsiteY159" fmla="*/ 725262 h 3892988"/>
                <a:gd name="connsiteX160" fmla="*/ 3823436 w 8661700"/>
                <a:gd name="connsiteY160" fmla="*/ 682173 h 3892988"/>
                <a:gd name="connsiteX161" fmla="*/ 3750864 w 8661700"/>
                <a:gd name="connsiteY161" fmla="*/ 667658 h 3892988"/>
                <a:gd name="connsiteX162" fmla="*/ 3639286 w 8661700"/>
                <a:gd name="connsiteY162" fmla="*/ 676956 h 3892988"/>
                <a:gd name="connsiteX163" fmla="*/ 3416809 w 8661700"/>
                <a:gd name="connsiteY163" fmla="*/ 686255 h 3892988"/>
                <a:gd name="connsiteX164" fmla="*/ 3329724 w 8661700"/>
                <a:gd name="connsiteY164" fmla="*/ 604839 h 3892988"/>
                <a:gd name="connsiteX165" fmla="*/ 3228350 w 8661700"/>
                <a:gd name="connsiteY165" fmla="*/ 566058 h 3892988"/>
                <a:gd name="connsiteX166" fmla="*/ 3096587 w 8661700"/>
                <a:gd name="connsiteY166" fmla="*/ 569461 h 3892988"/>
                <a:gd name="connsiteX167" fmla="*/ 2971629 w 8661700"/>
                <a:gd name="connsiteY167" fmla="*/ 535896 h 3892988"/>
                <a:gd name="connsiteX168" fmla="*/ 2836918 w 8661700"/>
                <a:gd name="connsiteY168" fmla="*/ 492580 h 3892988"/>
                <a:gd name="connsiteX169" fmla="*/ 2812425 w 8661700"/>
                <a:gd name="connsiteY169" fmla="*/ 392341 h 3892988"/>
                <a:gd name="connsiteX170" fmla="*/ 2719897 w 8661700"/>
                <a:gd name="connsiteY170" fmla="*/ 420008 h 3892988"/>
                <a:gd name="connsiteX171" fmla="*/ 2604236 w 8661700"/>
                <a:gd name="connsiteY171" fmla="*/ 333830 h 3892988"/>
                <a:gd name="connsiteX172" fmla="*/ 2483359 w 8661700"/>
                <a:gd name="connsiteY172" fmla="*/ 328387 h 3892988"/>
                <a:gd name="connsiteX173" fmla="*/ 2371554 w 8661700"/>
                <a:gd name="connsiteY173" fmla="*/ 308656 h 3892988"/>
                <a:gd name="connsiteX174" fmla="*/ 2221194 w 8661700"/>
                <a:gd name="connsiteY174" fmla="*/ 361270 h 3892988"/>
                <a:gd name="connsiteX175" fmla="*/ 2015047 w 8661700"/>
                <a:gd name="connsiteY175" fmla="*/ 418648 h 3892988"/>
                <a:gd name="connsiteX176" fmla="*/ 1631779 w 8661700"/>
                <a:gd name="connsiteY176" fmla="*/ 261258 h 3892988"/>
                <a:gd name="connsiteX177" fmla="*/ 1370522 w 8661700"/>
                <a:gd name="connsiteY177" fmla="*/ 304801 h 3892988"/>
                <a:gd name="connsiteX178" fmla="*/ 1310197 w 8661700"/>
                <a:gd name="connsiteY178" fmla="*/ 271011 h 3892988"/>
                <a:gd name="connsiteX179" fmla="*/ 1233997 w 8661700"/>
                <a:gd name="connsiteY179" fmla="*/ 199573 h 3892988"/>
                <a:gd name="connsiteX180" fmla="*/ 1108811 w 8661700"/>
                <a:gd name="connsiteY180" fmla="*/ 184832 h 3892988"/>
                <a:gd name="connsiteX181" fmla="*/ 964575 w 8661700"/>
                <a:gd name="connsiteY181" fmla="*/ 231776 h 3892988"/>
                <a:gd name="connsiteX182" fmla="*/ 1036693 w 8661700"/>
                <a:gd name="connsiteY182" fmla="*/ 304801 h 3892988"/>
                <a:gd name="connsiteX183" fmla="*/ 1051207 w 8661700"/>
                <a:gd name="connsiteY183" fmla="*/ 362858 h 3892988"/>
                <a:gd name="connsiteX184" fmla="*/ 1094750 w 8661700"/>
                <a:gd name="connsiteY184" fmla="*/ 406401 h 3892988"/>
                <a:gd name="connsiteX185" fmla="*/ 1333782 w 8661700"/>
                <a:gd name="connsiteY185" fmla="*/ 412525 h 3892988"/>
                <a:gd name="connsiteX186" fmla="*/ 1296136 w 8661700"/>
                <a:gd name="connsiteY186" fmla="*/ 541792 h 3892988"/>
                <a:gd name="connsiteX187" fmla="*/ 1220163 w 8661700"/>
                <a:gd name="connsiteY187" fmla="*/ 682626 h 3892988"/>
                <a:gd name="connsiteX188" fmla="*/ 1201339 w 8661700"/>
                <a:gd name="connsiteY188" fmla="*/ 859518 h 3892988"/>
                <a:gd name="connsiteX189" fmla="*/ 1387304 w 8661700"/>
                <a:gd name="connsiteY189" fmla="*/ 938441 h 3892988"/>
                <a:gd name="connsiteX190" fmla="*/ 1181836 w 8661700"/>
                <a:gd name="connsiteY190" fmla="*/ 957944 h 3892988"/>
                <a:gd name="connsiteX191" fmla="*/ 1367119 w 8661700"/>
                <a:gd name="connsiteY191" fmla="*/ 1058637 h 3892988"/>
                <a:gd name="connsiteX192" fmla="*/ 1292054 w 8661700"/>
                <a:gd name="connsiteY192" fmla="*/ 1169762 h 3892988"/>
                <a:gd name="connsiteX193" fmla="*/ 1392746 w 8661700"/>
                <a:gd name="connsiteY193" fmla="*/ 1360717 h 3892988"/>
                <a:gd name="connsiteX194" fmla="*/ 1640850 w 8661700"/>
                <a:gd name="connsiteY194" fmla="*/ 1314678 h 3892988"/>
                <a:gd name="connsiteX195" fmla="*/ 1795292 w 8661700"/>
                <a:gd name="connsiteY195" fmla="*/ 1363211 h 3892988"/>
                <a:gd name="connsiteX196" fmla="*/ 1897572 w 8661700"/>
                <a:gd name="connsiteY196" fmla="*/ 1250044 h 3892988"/>
                <a:gd name="connsiteX197" fmla="*/ 2009831 w 8661700"/>
                <a:gd name="connsiteY197" fmla="*/ 1268188 h 3892988"/>
                <a:gd name="connsiteX198" fmla="*/ 2074464 w 8661700"/>
                <a:gd name="connsiteY198" fmla="*/ 1364797 h 3892988"/>
                <a:gd name="connsiteX199" fmla="*/ 2127532 w 8661700"/>
                <a:gd name="connsiteY199" fmla="*/ 1436462 h 3892988"/>
                <a:gd name="connsiteX200" fmla="*/ 2366337 w 8661700"/>
                <a:gd name="connsiteY200" fmla="*/ 1450976 h 3892988"/>
                <a:gd name="connsiteX201" fmla="*/ 2476782 w 8661700"/>
                <a:gd name="connsiteY201" fmla="*/ 1346429 h 3892988"/>
                <a:gd name="connsiteX202" fmla="*/ 2606050 w 8661700"/>
                <a:gd name="connsiteY202" fmla="*/ 1394280 h 3892988"/>
                <a:gd name="connsiteX203" fmla="*/ 2733957 w 8661700"/>
                <a:gd name="connsiteY203" fmla="*/ 1372055 h 3892988"/>
                <a:gd name="connsiteX204" fmla="*/ 2642789 w 8661700"/>
                <a:gd name="connsiteY204" fmla="*/ 1597253 h 3892988"/>
                <a:gd name="connsiteX205" fmla="*/ 2662292 w 8661700"/>
                <a:gd name="connsiteY205" fmla="*/ 1800681 h 3892988"/>
                <a:gd name="connsiteX206" fmla="*/ 2552983 w 8661700"/>
                <a:gd name="connsiteY206" fmla="*/ 1949905 h 3892988"/>
                <a:gd name="connsiteX207" fmla="*/ 2417364 w 8661700"/>
                <a:gd name="connsiteY207" fmla="*/ 2245180 h 3892988"/>
                <a:gd name="connsiteX208" fmla="*/ 2254532 w 8661700"/>
                <a:gd name="connsiteY208" fmla="*/ 2423206 h 3892988"/>
                <a:gd name="connsiteX209" fmla="*/ 2043394 w 8661700"/>
                <a:gd name="connsiteY209" fmla="*/ 2418217 h 3892988"/>
                <a:gd name="connsiteX210" fmla="*/ 1937260 w 8661700"/>
                <a:gd name="connsiteY210" fmla="*/ 2398487 h 3892988"/>
                <a:gd name="connsiteX211" fmla="*/ 1898479 w 8661700"/>
                <a:gd name="connsiteY211" fmla="*/ 2322061 h 3892988"/>
                <a:gd name="connsiteX212" fmla="*/ 1646293 w 8661700"/>
                <a:gd name="connsiteY212" fmla="*/ 2312308 h 3892988"/>
                <a:gd name="connsiteX213" fmla="*/ 1520881 w 8661700"/>
                <a:gd name="connsiteY213" fmla="*/ 2389869 h 3892988"/>
                <a:gd name="connsiteX214" fmla="*/ 1370522 w 8661700"/>
                <a:gd name="connsiteY214" fmla="*/ 2351316 h 3892988"/>
                <a:gd name="connsiteX215" fmla="*/ 1326979 w 8661700"/>
                <a:gd name="connsiteY215" fmla="*/ 2322287 h 3892988"/>
                <a:gd name="connsiteX216" fmla="*/ 1167322 w 8661700"/>
                <a:gd name="connsiteY216" fmla="*/ 2235201 h 3892988"/>
                <a:gd name="connsiteX217" fmla="*/ 993150 w 8661700"/>
                <a:gd name="connsiteY217" fmla="*/ 2148116 h 3892988"/>
                <a:gd name="connsiteX218" fmla="*/ 982038 w 8661700"/>
                <a:gd name="connsiteY218" fmla="*/ 2147662 h 3892988"/>
                <a:gd name="connsiteX219" fmla="*/ 804464 w 8661700"/>
                <a:gd name="connsiteY219" fmla="*/ 2090058 h 3892988"/>
                <a:gd name="connsiteX220" fmla="*/ 659322 w 8661700"/>
                <a:gd name="connsiteY220" fmla="*/ 1973944 h 3892988"/>
                <a:gd name="connsiteX221" fmla="*/ 524611 w 8661700"/>
                <a:gd name="connsiteY221" fmla="*/ 1896837 h 3892988"/>
                <a:gd name="connsiteX222" fmla="*/ 456122 w 8661700"/>
                <a:gd name="connsiteY222" fmla="*/ 1785258 h 3892988"/>
                <a:gd name="connsiteX223" fmla="*/ 325493 w 8661700"/>
                <a:gd name="connsiteY223" fmla="*/ 1727201 h 3892988"/>
                <a:gd name="connsiteX224" fmla="*/ 145879 w 8661700"/>
                <a:gd name="connsiteY224" fmla="*/ 1760766 h 3892988"/>
                <a:gd name="connsiteX225" fmla="*/ 6179 w 8661700"/>
                <a:gd name="connsiteY225" fmla="*/ 1886858 h 3892988"/>
                <a:gd name="connsiteX0" fmla="*/ 6179 w 8645243"/>
                <a:gd name="connsiteY0" fmla="*/ 1886858 h 3892988"/>
                <a:gd name="connsiteX1" fmla="*/ 311432 w 8645243"/>
                <a:gd name="connsiteY1" fmla="*/ 2089151 h 3892988"/>
                <a:gd name="connsiteX2" fmla="*/ 523930 w 8645243"/>
                <a:gd name="connsiteY2" fmla="*/ 2292125 h 3892988"/>
                <a:gd name="connsiteX3" fmla="*/ 654560 w 8645243"/>
                <a:gd name="connsiteY3" fmla="*/ 2442256 h 3892988"/>
                <a:gd name="connsiteX4" fmla="*/ 911734 w 8645243"/>
                <a:gd name="connsiteY4" fmla="*/ 2830061 h 3892988"/>
                <a:gd name="connsiteX5" fmla="*/ 1051207 w 8645243"/>
                <a:gd name="connsiteY5" fmla="*/ 2989944 h 3892988"/>
                <a:gd name="connsiteX6" fmla="*/ 1123779 w 8645243"/>
                <a:gd name="connsiteY6" fmla="*/ 3120573 h 3892988"/>
                <a:gd name="connsiteX7" fmla="*/ 1181836 w 8645243"/>
                <a:gd name="connsiteY7" fmla="*/ 3207658 h 3892988"/>
                <a:gd name="connsiteX8" fmla="*/ 1283436 w 8645243"/>
                <a:gd name="connsiteY8" fmla="*/ 3381830 h 3892988"/>
                <a:gd name="connsiteX9" fmla="*/ 1341493 w 8645243"/>
                <a:gd name="connsiteY9" fmla="*/ 3483430 h 3892988"/>
                <a:gd name="connsiteX10" fmla="*/ 1457607 w 8645243"/>
                <a:gd name="connsiteY10" fmla="*/ 3628573 h 3892988"/>
                <a:gd name="connsiteX11" fmla="*/ 1515664 w 8645243"/>
                <a:gd name="connsiteY11" fmla="*/ 3701144 h 3892988"/>
                <a:gd name="connsiteX12" fmla="*/ 1680085 w 8645243"/>
                <a:gd name="connsiteY12" fmla="*/ 3812269 h 3892988"/>
                <a:gd name="connsiteX13" fmla="*/ 1834525 w 8645243"/>
                <a:gd name="connsiteY13" fmla="*/ 3841751 h 3892988"/>
                <a:gd name="connsiteX14" fmla="*/ 2096236 w 8645243"/>
                <a:gd name="connsiteY14" fmla="*/ 3875316 h 3892988"/>
                <a:gd name="connsiteX15" fmla="*/ 2387201 w 8645243"/>
                <a:gd name="connsiteY15" fmla="*/ 3888923 h 3892988"/>
                <a:gd name="connsiteX16" fmla="*/ 2362936 w 8645243"/>
                <a:gd name="connsiteY16" fmla="*/ 3768273 h 3892988"/>
                <a:gd name="connsiteX17" fmla="*/ 2299436 w 8645243"/>
                <a:gd name="connsiteY17" fmla="*/ 3556001 h 3892988"/>
                <a:gd name="connsiteX18" fmla="*/ 2270407 w 8645243"/>
                <a:gd name="connsiteY18" fmla="*/ 3468916 h 3892988"/>
                <a:gd name="connsiteX19" fmla="*/ 2226864 w 8645243"/>
                <a:gd name="connsiteY19" fmla="*/ 3381830 h 3892988"/>
                <a:gd name="connsiteX20" fmla="*/ 2122316 w 8645243"/>
                <a:gd name="connsiteY20" fmla="*/ 3051856 h 3892988"/>
                <a:gd name="connsiteX21" fmla="*/ 1989647 w 8645243"/>
                <a:gd name="connsiteY21" fmla="*/ 2621191 h 3892988"/>
                <a:gd name="connsiteX22" fmla="*/ 2090793 w 8645243"/>
                <a:gd name="connsiteY22" fmla="*/ 2896962 h 3892988"/>
                <a:gd name="connsiteX23" fmla="*/ 2242512 w 8645243"/>
                <a:gd name="connsiteY23" fmla="*/ 3077030 h 3892988"/>
                <a:gd name="connsiteX24" fmla="*/ 2313950 w 8645243"/>
                <a:gd name="connsiteY24" fmla="*/ 2873830 h 3892988"/>
                <a:gd name="connsiteX25" fmla="*/ 2284922 w 8645243"/>
                <a:gd name="connsiteY25" fmla="*/ 2772230 h 3892988"/>
                <a:gd name="connsiteX26" fmla="*/ 2328011 w 8645243"/>
                <a:gd name="connsiteY26" fmla="*/ 2607583 h 3892988"/>
                <a:gd name="connsiteX27" fmla="*/ 2410788 w 8645243"/>
                <a:gd name="connsiteY27" fmla="*/ 2444298 h 3892988"/>
                <a:gd name="connsiteX28" fmla="*/ 2546179 w 8645243"/>
                <a:gd name="connsiteY28" fmla="*/ 2481944 h 3892988"/>
                <a:gd name="connsiteX29" fmla="*/ 2589722 w 8645243"/>
                <a:gd name="connsiteY29" fmla="*/ 2467430 h 3892988"/>
                <a:gd name="connsiteX30" fmla="*/ 2647779 w 8645243"/>
                <a:gd name="connsiteY30" fmla="*/ 2394858 h 3892988"/>
                <a:gd name="connsiteX31" fmla="*/ 2705836 w 8645243"/>
                <a:gd name="connsiteY31" fmla="*/ 2307773 h 3892988"/>
                <a:gd name="connsiteX32" fmla="*/ 2763893 w 8645243"/>
                <a:gd name="connsiteY32" fmla="*/ 2177144 h 3892988"/>
                <a:gd name="connsiteX33" fmla="*/ 2792922 w 8645243"/>
                <a:gd name="connsiteY33" fmla="*/ 2090058 h 3892988"/>
                <a:gd name="connsiteX34" fmla="*/ 2938064 w 8645243"/>
                <a:gd name="connsiteY34" fmla="*/ 2002973 h 3892988"/>
                <a:gd name="connsiteX35" fmla="*/ 2996122 w 8645243"/>
                <a:gd name="connsiteY35" fmla="*/ 1944916 h 3892988"/>
                <a:gd name="connsiteX36" fmla="*/ 3068693 w 8645243"/>
                <a:gd name="connsiteY36" fmla="*/ 1857830 h 3892988"/>
                <a:gd name="connsiteX37" fmla="*/ 3126750 w 8645243"/>
                <a:gd name="connsiteY37" fmla="*/ 1828801 h 3892988"/>
                <a:gd name="connsiteX38" fmla="*/ 3402522 w 8645243"/>
                <a:gd name="connsiteY38" fmla="*/ 1814287 h 3892988"/>
                <a:gd name="connsiteX39" fmla="*/ 3460579 w 8645243"/>
                <a:gd name="connsiteY39" fmla="*/ 1901373 h 3892988"/>
                <a:gd name="connsiteX40" fmla="*/ 3591207 w 8645243"/>
                <a:gd name="connsiteY40" fmla="*/ 1944916 h 3892988"/>
                <a:gd name="connsiteX41" fmla="*/ 3634750 w 8645243"/>
                <a:gd name="connsiteY41" fmla="*/ 1959430 h 3892988"/>
                <a:gd name="connsiteX42" fmla="*/ 3692807 w 8645243"/>
                <a:gd name="connsiteY42" fmla="*/ 2002973 h 3892988"/>
                <a:gd name="connsiteX43" fmla="*/ 3707322 w 8645243"/>
                <a:gd name="connsiteY43" fmla="*/ 2046516 h 3892988"/>
                <a:gd name="connsiteX44" fmla="*/ 3736350 w 8645243"/>
                <a:gd name="connsiteY44" fmla="*/ 2090058 h 3892988"/>
                <a:gd name="connsiteX45" fmla="*/ 3779893 w 8645243"/>
                <a:gd name="connsiteY45" fmla="*/ 2177144 h 3892988"/>
                <a:gd name="connsiteX46" fmla="*/ 3823436 w 8645243"/>
                <a:gd name="connsiteY46" fmla="*/ 2220687 h 3892988"/>
                <a:gd name="connsiteX47" fmla="*/ 3852464 w 8645243"/>
                <a:gd name="connsiteY47" fmla="*/ 2264230 h 3892988"/>
                <a:gd name="connsiteX48" fmla="*/ 3896007 w 8645243"/>
                <a:gd name="connsiteY48" fmla="*/ 2307773 h 3892988"/>
                <a:gd name="connsiteX49" fmla="*/ 3997607 w 8645243"/>
                <a:gd name="connsiteY49" fmla="*/ 2409373 h 3892988"/>
                <a:gd name="connsiteX50" fmla="*/ 4070179 w 8645243"/>
                <a:gd name="connsiteY50" fmla="*/ 2481944 h 3892988"/>
                <a:gd name="connsiteX51" fmla="*/ 4142750 w 8645243"/>
                <a:gd name="connsiteY51" fmla="*/ 2540001 h 3892988"/>
                <a:gd name="connsiteX52" fmla="*/ 4200807 w 8645243"/>
                <a:gd name="connsiteY52" fmla="*/ 2627087 h 3892988"/>
                <a:gd name="connsiteX53" fmla="*/ 4229836 w 8645243"/>
                <a:gd name="connsiteY53" fmla="*/ 2670630 h 3892988"/>
                <a:gd name="connsiteX54" fmla="*/ 4433036 w 8645243"/>
                <a:gd name="connsiteY54" fmla="*/ 2714173 h 3892988"/>
                <a:gd name="connsiteX55" fmla="*/ 4520122 w 8645243"/>
                <a:gd name="connsiteY55" fmla="*/ 2757716 h 3892988"/>
                <a:gd name="connsiteX56" fmla="*/ 4621722 w 8645243"/>
                <a:gd name="connsiteY56" fmla="*/ 2801258 h 3892988"/>
                <a:gd name="connsiteX57" fmla="*/ 4926522 w 8645243"/>
                <a:gd name="connsiteY57" fmla="*/ 2902858 h 3892988"/>
                <a:gd name="connsiteX58" fmla="*/ 4970064 w 8645243"/>
                <a:gd name="connsiteY58" fmla="*/ 2931887 h 3892988"/>
                <a:gd name="connsiteX59" fmla="*/ 4999093 w 8645243"/>
                <a:gd name="connsiteY59" fmla="*/ 2975430 h 3892988"/>
                <a:gd name="connsiteX60" fmla="*/ 5042636 w 8645243"/>
                <a:gd name="connsiteY60" fmla="*/ 3033487 h 3892988"/>
                <a:gd name="connsiteX61" fmla="*/ 5086179 w 8645243"/>
                <a:gd name="connsiteY61" fmla="*/ 3062516 h 3892988"/>
                <a:gd name="connsiteX62" fmla="*/ 5115207 w 8645243"/>
                <a:gd name="connsiteY62" fmla="*/ 3106058 h 3892988"/>
                <a:gd name="connsiteX63" fmla="*/ 5158750 w 8645243"/>
                <a:gd name="connsiteY63" fmla="*/ 3120573 h 3892988"/>
                <a:gd name="connsiteX64" fmla="*/ 5245836 w 8645243"/>
                <a:gd name="connsiteY64" fmla="*/ 3178630 h 3892988"/>
                <a:gd name="connsiteX65" fmla="*/ 5289379 w 8645243"/>
                <a:gd name="connsiteY65" fmla="*/ 3207658 h 3892988"/>
                <a:gd name="connsiteX66" fmla="*/ 5318407 w 8645243"/>
                <a:gd name="connsiteY66" fmla="*/ 3251201 h 3892988"/>
                <a:gd name="connsiteX67" fmla="*/ 5361950 w 8645243"/>
                <a:gd name="connsiteY67" fmla="*/ 3280230 h 3892988"/>
                <a:gd name="connsiteX68" fmla="*/ 5405493 w 8645243"/>
                <a:gd name="connsiteY68" fmla="*/ 3323773 h 3892988"/>
                <a:gd name="connsiteX69" fmla="*/ 5449036 w 8645243"/>
                <a:gd name="connsiteY69" fmla="*/ 3352801 h 3892988"/>
                <a:gd name="connsiteX70" fmla="*/ 5492579 w 8645243"/>
                <a:gd name="connsiteY70" fmla="*/ 3396344 h 3892988"/>
                <a:gd name="connsiteX71" fmla="*/ 5536122 w 8645243"/>
                <a:gd name="connsiteY71" fmla="*/ 3425373 h 3892988"/>
                <a:gd name="connsiteX72" fmla="*/ 5579664 w 8645243"/>
                <a:gd name="connsiteY72" fmla="*/ 3468916 h 3892988"/>
                <a:gd name="connsiteX73" fmla="*/ 5623207 w 8645243"/>
                <a:gd name="connsiteY73" fmla="*/ 3483430 h 3892988"/>
                <a:gd name="connsiteX74" fmla="*/ 5710293 w 8645243"/>
                <a:gd name="connsiteY74" fmla="*/ 3454401 h 3892988"/>
                <a:gd name="connsiteX75" fmla="*/ 5753836 w 8645243"/>
                <a:gd name="connsiteY75" fmla="*/ 3425373 h 3892988"/>
                <a:gd name="connsiteX76" fmla="*/ 5797379 w 8645243"/>
                <a:gd name="connsiteY76" fmla="*/ 3410858 h 3892988"/>
                <a:gd name="connsiteX77" fmla="*/ 5840922 w 8645243"/>
                <a:gd name="connsiteY77" fmla="*/ 3381830 h 3892988"/>
                <a:gd name="connsiteX78" fmla="*/ 5928007 w 8645243"/>
                <a:gd name="connsiteY78" fmla="*/ 3352801 h 3892988"/>
                <a:gd name="connsiteX79" fmla="*/ 6029607 w 8645243"/>
                <a:gd name="connsiteY79" fmla="*/ 3323773 h 3892988"/>
                <a:gd name="connsiteX80" fmla="*/ 6203779 w 8645243"/>
                <a:gd name="connsiteY80" fmla="*/ 3338287 h 3892988"/>
                <a:gd name="connsiteX81" fmla="*/ 6232807 w 8645243"/>
                <a:gd name="connsiteY81" fmla="*/ 3381830 h 3892988"/>
                <a:gd name="connsiteX82" fmla="*/ 6305379 w 8645243"/>
                <a:gd name="connsiteY82" fmla="*/ 3512458 h 3892988"/>
                <a:gd name="connsiteX83" fmla="*/ 6348922 w 8645243"/>
                <a:gd name="connsiteY83" fmla="*/ 3556001 h 3892988"/>
                <a:gd name="connsiteX84" fmla="*/ 6436007 w 8645243"/>
                <a:gd name="connsiteY84" fmla="*/ 3614058 h 3892988"/>
                <a:gd name="connsiteX85" fmla="*/ 6784350 w 8645243"/>
                <a:gd name="connsiteY85" fmla="*/ 3599544 h 3892988"/>
                <a:gd name="connsiteX86" fmla="*/ 6987550 w 8645243"/>
                <a:gd name="connsiteY86" fmla="*/ 3570516 h 3892988"/>
                <a:gd name="connsiteX87" fmla="*/ 7118179 w 8645243"/>
                <a:gd name="connsiteY87" fmla="*/ 3556001 h 3892988"/>
                <a:gd name="connsiteX88" fmla="*/ 7408464 w 8645243"/>
                <a:gd name="connsiteY88" fmla="*/ 3585030 h 3892988"/>
                <a:gd name="connsiteX89" fmla="*/ 7452007 w 8645243"/>
                <a:gd name="connsiteY89" fmla="*/ 3614058 h 3892988"/>
                <a:gd name="connsiteX90" fmla="*/ 7553607 w 8645243"/>
                <a:gd name="connsiteY90" fmla="*/ 3628573 h 3892988"/>
                <a:gd name="connsiteX91" fmla="*/ 8351893 w 8645243"/>
                <a:gd name="connsiteY91" fmla="*/ 3439887 h 3892988"/>
                <a:gd name="connsiteX92" fmla="*/ 8337379 w 8645243"/>
                <a:gd name="connsiteY92" fmla="*/ 3396344 h 3892988"/>
                <a:gd name="connsiteX93" fmla="*/ 8322864 w 8645243"/>
                <a:gd name="connsiteY93" fmla="*/ 3338287 h 3892988"/>
                <a:gd name="connsiteX94" fmla="*/ 8337379 w 8645243"/>
                <a:gd name="connsiteY94" fmla="*/ 2699658 h 3892988"/>
                <a:gd name="connsiteX95" fmla="*/ 8409950 w 8645243"/>
                <a:gd name="connsiteY95" fmla="*/ 2525487 h 3892988"/>
                <a:gd name="connsiteX96" fmla="*/ 8453493 w 8645243"/>
                <a:gd name="connsiteY96" fmla="*/ 2438401 h 3892988"/>
                <a:gd name="connsiteX97" fmla="*/ 8497036 w 8645243"/>
                <a:gd name="connsiteY97" fmla="*/ 2307773 h 3892988"/>
                <a:gd name="connsiteX98" fmla="*/ 8511550 w 8645243"/>
                <a:gd name="connsiteY98" fmla="*/ 2264230 h 3892988"/>
                <a:gd name="connsiteX99" fmla="*/ 8482522 w 8645243"/>
                <a:gd name="connsiteY99" fmla="*/ 2119087 h 3892988"/>
                <a:gd name="connsiteX100" fmla="*/ 8453493 w 8645243"/>
                <a:gd name="connsiteY100" fmla="*/ 2032001 h 3892988"/>
                <a:gd name="connsiteX101" fmla="*/ 8468007 w 8645243"/>
                <a:gd name="connsiteY101" fmla="*/ 1654630 h 3892988"/>
                <a:gd name="connsiteX102" fmla="*/ 8511550 w 8645243"/>
                <a:gd name="connsiteY102" fmla="*/ 1567544 h 3892988"/>
                <a:gd name="connsiteX103" fmla="*/ 8555093 w 8645243"/>
                <a:gd name="connsiteY103" fmla="*/ 1553030 h 3892988"/>
                <a:gd name="connsiteX104" fmla="*/ 8584122 w 8645243"/>
                <a:gd name="connsiteY104" fmla="*/ 1465944 h 3892988"/>
                <a:gd name="connsiteX105" fmla="*/ 8598636 w 8645243"/>
                <a:gd name="connsiteY105" fmla="*/ 1422401 h 3892988"/>
                <a:gd name="connsiteX106" fmla="*/ 8639456 w 8645243"/>
                <a:gd name="connsiteY106" fmla="*/ 1116694 h 3892988"/>
                <a:gd name="connsiteX107" fmla="*/ 8457575 w 8645243"/>
                <a:gd name="connsiteY107" fmla="*/ 1016228 h 3892988"/>
                <a:gd name="connsiteX108" fmla="*/ 8298372 w 8645243"/>
                <a:gd name="connsiteY108" fmla="*/ 903062 h 3892988"/>
                <a:gd name="connsiteX109" fmla="*/ 8351439 w 8645243"/>
                <a:gd name="connsiteY109" fmla="*/ 745673 h 3892988"/>
                <a:gd name="connsiteX110" fmla="*/ 8395436 w 8645243"/>
                <a:gd name="connsiteY110" fmla="*/ 261258 h 3892988"/>
                <a:gd name="connsiteX111" fmla="*/ 8438072 w 8645243"/>
                <a:gd name="connsiteY111" fmla="*/ 163513 h 3892988"/>
                <a:gd name="connsiteX112" fmla="*/ 8337379 w 8645243"/>
                <a:gd name="connsiteY112" fmla="*/ 116116 h 3892988"/>
                <a:gd name="connsiteX113" fmla="*/ 8128736 w 8645243"/>
                <a:gd name="connsiteY113" fmla="*/ 106818 h 3892988"/>
                <a:gd name="connsiteX114" fmla="*/ 7960007 w 8645243"/>
                <a:gd name="connsiteY114" fmla="*/ 72573 h 3892988"/>
                <a:gd name="connsiteX115" fmla="*/ 7825297 w 8645243"/>
                <a:gd name="connsiteY115" fmla="*/ 207963 h 3892988"/>
                <a:gd name="connsiteX116" fmla="*/ 7669495 w 8645243"/>
                <a:gd name="connsiteY116" fmla="*/ 116342 h 3892988"/>
                <a:gd name="connsiteX117" fmla="*/ 7523898 w 8645243"/>
                <a:gd name="connsiteY117" fmla="*/ 29256 h 3892988"/>
                <a:gd name="connsiteX118" fmla="*/ 7393950 w 8645243"/>
                <a:gd name="connsiteY118" fmla="*/ 1 h 3892988"/>
                <a:gd name="connsiteX119" fmla="*/ 7292350 w 8645243"/>
                <a:gd name="connsiteY119" fmla="*/ 29030 h 3892988"/>
                <a:gd name="connsiteX120" fmla="*/ 7248807 w 8645243"/>
                <a:gd name="connsiteY120" fmla="*/ 58058 h 3892988"/>
                <a:gd name="connsiteX121" fmla="*/ 7118179 w 8645243"/>
                <a:gd name="connsiteY121" fmla="*/ 145144 h 3892988"/>
                <a:gd name="connsiteX122" fmla="*/ 6987550 w 8645243"/>
                <a:gd name="connsiteY122" fmla="*/ 203201 h 3892988"/>
                <a:gd name="connsiteX123" fmla="*/ 6900464 w 8645243"/>
                <a:gd name="connsiteY123" fmla="*/ 246744 h 3892988"/>
                <a:gd name="connsiteX124" fmla="*/ 6856922 w 8645243"/>
                <a:gd name="connsiteY124" fmla="*/ 275773 h 3892988"/>
                <a:gd name="connsiteX125" fmla="*/ 6817235 w 8645243"/>
                <a:gd name="connsiteY125" fmla="*/ 223158 h 3892988"/>
                <a:gd name="connsiteX126" fmla="*/ 6624012 w 8645243"/>
                <a:gd name="connsiteY126" fmla="*/ 68264 h 3892988"/>
                <a:gd name="connsiteX127" fmla="*/ 6503589 w 8645243"/>
                <a:gd name="connsiteY127" fmla="*/ 43998 h 3892988"/>
                <a:gd name="connsiteX128" fmla="*/ 6359581 w 8645243"/>
                <a:gd name="connsiteY128" fmla="*/ 39008 h 3892988"/>
                <a:gd name="connsiteX129" fmla="*/ 6145722 w 8645243"/>
                <a:gd name="connsiteY129" fmla="*/ 72573 h 3892988"/>
                <a:gd name="connsiteX130" fmla="*/ 6015093 w 8645243"/>
                <a:gd name="connsiteY130" fmla="*/ 116116 h 3892988"/>
                <a:gd name="connsiteX131" fmla="*/ 5894216 w 8645243"/>
                <a:gd name="connsiteY131" fmla="*/ 184151 h 3892988"/>
                <a:gd name="connsiteX132" fmla="*/ 5812347 w 8645243"/>
                <a:gd name="connsiteY132" fmla="*/ 261712 h 3892988"/>
                <a:gd name="connsiteX133" fmla="*/ 5811893 w 8645243"/>
                <a:gd name="connsiteY133" fmla="*/ 377373 h 3892988"/>
                <a:gd name="connsiteX134" fmla="*/ 5850219 w 8645243"/>
                <a:gd name="connsiteY134" fmla="*/ 483962 h 3892988"/>
                <a:gd name="connsiteX135" fmla="*/ 5826407 w 8645243"/>
                <a:gd name="connsiteY135" fmla="*/ 711201 h 3892988"/>
                <a:gd name="connsiteX136" fmla="*/ 5782864 w 8645243"/>
                <a:gd name="connsiteY136" fmla="*/ 740230 h 3892988"/>
                <a:gd name="connsiteX137" fmla="*/ 5571047 w 8645243"/>
                <a:gd name="connsiteY137" fmla="*/ 821646 h 3892988"/>
                <a:gd name="connsiteX138" fmla="*/ 5405493 w 8645243"/>
                <a:gd name="connsiteY138" fmla="*/ 739551 h 3892988"/>
                <a:gd name="connsiteX139" fmla="*/ 5328386 w 8645243"/>
                <a:gd name="connsiteY139" fmla="*/ 831398 h 3892988"/>
                <a:gd name="connsiteX140" fmla="*/ 5452211 w 8645243"/>
                <a:gd name="connsiteY140" fmla="*/ 943430 h 3892988"/>
                <a:gd name="connsiteX141" fmla="*/ 5472394 w 8645243"/>
                <a:gd name="connsiteY141" fmla="*/ 1045483 h 3892988"/>
                <a:gd name="connsiteX142" fmla="*/ 5481920 w 8645243"/>
                <a:gd name="connsiteY142" fmla="*/ 1196749 h 3892988"/>
                <a:gd name="connsiteX143" fmla="*/ 5509814 w 8645243"/>
                <a:gd name="connsiteY143" fmla="*/ 1330553 h 3892988"/>
                <a:gd name="connsiteX144" fmla="*/ 5351291 w 8645243"/>
                <a:gd name="connsiteY144" fmla="*/ 1383394 h 3892988"/>
                <a:gd name="connsiteX145" fmla="*/ 5207736 w 8645243"/>
                <a:gd name="connsiteY145" fmla="*/ 1436236 h 3892988"/>
                <a:gd name="connsiteX146" fmla="*/ 4955550 w 8645243"/>
                <a:gd name="connsiteY146" fmla="*/ 1364344 h 3892988"/>
                <a:gd name="connsiteX147" fmla="*/ 4905885 w 8645243"/>
                <a:gd name="connsiteY147" fmla="*/ 1282475 h 3892988"/>
                <a:gd name="connsiteX148" fmla="*/ 4781379 w 8645243"/>
                <a:gd name="connsiteY148" fmla="*/ 1291773 h 3892988"/>
                <a:gd name="connsiteX149" fmla="*/ 4737836 w 8645243"/>
                <a:gd name="connsiteY149" fmla="*/ 1204687 h 3892988"/>
                <a:gd name="connsiteX150" fmla="*/ 4708807 w 8645243"/>
                <a:gd name="connsiteY150" fmla="*/ 1161144 h 3892988"/>
                <a:gd name="connsiteX151" fmla="*/ 4699509 w 8645243"/>
                <a:gd name="connsiteY151" fmla="*/ 1030969 h 3892988"/>
                <a:gd name="connsiteX152" fmla="*/ 4752350 w 8645243"/>
                <a:gd name="connsiteY152" fmla="*/ 972458 h 3892988"/>
                <a:gd name="connsiteX153" fmla="*/ 4770493 w 8645243"/>
                <a:gd name="connsiteY153" fmla="*/ 908958 h 3892988"/>
                <a:gd name="connsiteX154" fmla="*/ 4674789 w 8645243"/>
                <a:gd name="connsiteY154" fmla="*/ 779691 h 3892988"/>
                <a:gd name="connsiteX155" fmla="*/ 4578179 w 8645243"/>
                <a:gd name="connsiteY155" fmla="*/ 798287 h 3892988"/>
                <a:gd name="connsiteX156" fmla="*/ 4491093 w 8645243"/>
                <a:gd name="connsiteY156" fmla="*/ 726169 h 3892988"/>
                <a:gd name="connsiteX157" fmla="*/ 4404007 w 8645243"/>
                <a:gd name="connsiteY157" fmla="*/ 711201 h 3892988"/>
                <a:gd name="connsiteX158" fmla="*/ 4150234 w 8645243"/>
                <a:gd name="connsiteY158" fmla="*/ 725262 h 3892988"/>
                <a:gd name="connsiteX159" fmla="*/ 3823436 w 8645243"/>
                <a:gd name="connsiteY159" fmla="*/ 682173 h 3892988"/>
                <a:gd name="connsiteX160" fmla="*/ 3750864 w 8645243"/>
                <a:gd name="connsiteY160" fmla="*/ 667658 h 3892988"/>
                <a:gd name="connsiteX161" fmla="*/ 3639286 w 8645243"/>
                <a:gd name="connsiteY161" fmla="*/ 676956 h 3892988"/>
                <a:gd name="connsiteX162" fmla="*/ 3416809 w 8645243"/>
                <a:gd name="connsiteY162" fmla="*/ 686255 h 3892988"/>
                <a:gd name="connsiteX163" fmla="*/ 3329724 w 8645243"/>
                <a:gd name="connsiteY163" fmla="*/ 604839 h 3892988"/>
                <a:gd name="connsiteX164" fmla="*/ 3228350 w 8645243"/>
                <a:gd name="connsiteY164" fmla="*/ 566058 h 3892988"/>
                <a:gd name="connsiteX165" fmla="*/ 3096587 w 8645243"/>
                <a:gd name="connsiteY165" fmla="*/ 569461 h 3892988"/>
                <a:gd name="connsiteX166" fmla="*/ 2971629 w 8645243"/>
                <a:gd name="connsiteY166" fmla="*/ 535896 h 3892988"/>
                <a:gd name="connsiteX167" fmla="*/ 2836918 w 8645243"/>
                <a:gd name="connsiteY167" fmla="*/ 492580 h 3892988"/>
                <a:gd name="connsiteX168" fmla="*/ 2812425 w 8645243"/>
                <a:gd name="connsiteY168" fmla="*/ 392341 h 3892988"/>
                <a:gd name="connsiteX169" fmla="*/ 2719897 w 8645243"/>
                <a:gd name="connsiteY169" fmla="*/ 420008 h 3892988"/>
                <a:gd name="connsiteX170" fmla="*/ 2604236 w 8645243"/>
                <a:gd name="connsiteY170" fmla="*/ 333830 h 3892988"/>
                <a:gd name="connsiteX171" fmla="*/ 2483359 w 8645243"/>
                <a:gd name="connsiteY171" fmla="*/ 328387 h 3892988"/>
                <a:gd name="connsiteX172" fmla="*/ 2371554 w 8645243"/>
                <a:gd name="connsiteY172" fmla="*/ 308656 h 3892988"/>
                <a:gd name="connsiteX173" fmla="*/ 2221194 w 8645243"/>
                <a:gd name="connsiteY173" fmla="*/ 361270 h 3892988"/>
                <a:gd name="connsiteX174" fmla="*/ 2015047 w 8645243"/>
                <a:gd name="connsiteY174" fmla="*/ 418648 h 3892988"/>
                <a:gd name="connsiteX175" fmla="*/ 1631779 w 8645243"/>
                <a:gd name="connsiteY175" fmla="*/ 261258 h 3892988"/>
                <a:gd name="connsiteX176" fmla="*/ 1370522 w 8645243"/>
                <a:gd name="connsiteY176" fmla="*/ 304801 h 3892988"/>
                <a:gd name="connsiteX177" fmla="*/ 1310197 w 8645243"/>
                <a:gd name="connsiteY177" fmla="*/ 271011 h 3892988"/>
                <a:gd name="connsiteX178" fmla="*/ 1233997 w 8645243"/>
                <a:gd name="connsiteY178" fmla="*/ 199573 h 3892988"/>
                <a:gd name="connsiteX179" fmla="*/ 1108811 w 8645243"/>
                <a:gd name="connsiteY179" fmla="*/ 184832 h 3892988"/>
                <a:gd name="connsiteX180" fmla="*/ 964575 w 8645243"/>
                <a:gd name="connsiteY180" fmla="*/ 231776 h 3892988"/>
                <a:gd name="connsiteX181" fmla="*/ 1036693 w 8645243"/>
                <a:gd name="connsiteY181" fmla="*/ 304801 h 3892988"/>
                <a:gd name="connsiteX182" fmla="*/ 1051207 w 8645243"/>
                <a:gd name="connsiteY182" fmla="*/ 362858 h 3892988"/>
                <a:gd name="connsiteX183" fmla="*/ 1094750 w 8645243"/>
                <a:gd name="connsiteY183" fmla="*/ 406401 h 3892988"/>
                <a:gd name="connsiteX184" fmla="*/ 1333782 w 8645243"/>
                <a:gd name="connsiteY184" fmla="*/ 412525 h 3892988"/>
                <a:gd name="connsiteX185" fmla="*/ 1296136 w 8645243"/>
                <a:gd name="connsiteY185" fmla="*/ 541792 h 3892988"/>
                <a:gd name="connsiteX186" fmla="*/ 1220163 w 8645243"/>
                <a:gd name="connsiteY186" fmla="*/ 682626 h 3892988"/>
                <a:gd name="connsiteX187" fmla="*/ 1201339 w 8645243"/>
                <a:gd name="connsiteY187" fmla="*/ 859518 h 3892988"/>
                <a:gd name="connsiteX188" fmla="*/ 1387304 w 8645243"/>
                <a:gd name="connsiteY188" fmla="*/ 938441 h 3892988"/>
                <a:gd name="connsiteX189" fmla="*/ 1181836 w 8645243"/>
                <a:gd name="connsiteY189" fmla="*/ 957944 h 3892988"/>
                <a:gd name="connsiteX190" fmla="*/ 1367119 w 8645243"/>
                <a:gd name="connsiteY190" fmla="*/ 1058637 h 3892988"/>
                <a:gd name="connsiteX191" fmla="*/ 1292054 w 8645243"/>
                <a:gd name="connsiteY191" fmla="*/ 1169762 h 3892988"/>
                <a:gd name="connsiteX192" fmla="*/ 1392746 w 8645243"/>
                <a:gd name="connsiteY192" fmla="*/ 1360717 h 3892988"/>
                <a:gd name="connsiteX193" fmla="*/ 1640850 w 8645243"/>
                <a:gd name="connsiteY193" fmla="*/ 1314678 h 3892988"/>
                <a:gd name="connsiteX194" fmla="*/ 1795292 w 8645243"/>
                <a:gd name="connsiteY194" fmla="*/ 1363211 h 3892988"/>
                <a:gd name="connsiteX195" fmla="*/ 1897572 w 8645243"/>
                <a:gd name="connsiteY195" fmla="*/ 1250044 h 3892988"/>
                <a:gd name="connsiteX196" fmla="*/ 2009831 w 8645243"/>
                <a:gd name="connsiteY196" fmla="*/ 1268188 h 3892988"/>
                <a:gd name="connsiteX197" fmla="*/ 2074464 w 8645243"/>
                <a:gd name="connsiteY197" fmla="*/ 1364797 h 3892988"/>
                <a:gd name="connsiteX198" fmla="*/ 2127532 w 8645243"/>
                <a:gd name="connsiteY198" fmla="*/ 1436462 h 3892988"/>
                <a:gd name="connsiteX199" fmla="*/ 2366337 w 8645243"/>
                <a:gd name="connsiteY199" fmla="*/ 1450976 h 3892988"/>
                <a:gd name="connsiteX200" fmla="*/ 2476782 w 8645243"/>
                <a:gd name="connsiteY200" fmla="*/ 1346429 h 3892988"/>
                <a:gd name="connsiteX201" fmla="*/ 2606050 w 8645243"/>
                <a:gd name="connsiteY201" fmla="*/ 1394280 h 3892988"/>
                <a:gd name="connsiteX202" fmla="*/ 2733957 w 8645243"/>
                <a:gd name="connsiteY202" fmla="*/ 1372055 h 3892988"/>
                <a:gd name="connsiteX203" fmla="*/ 2642789 w 8645243"/>
                <a:gd name="connsiteY203" fmla="*/ 1597253 h 3892988"/>
                <a:gd name="connsiteX204" fmla="*/ 2662292 w 8645243"/>
                <a:gd name="connsiteY204" fmla="*/ 1800681 h 3892988"/>
                <a:gd name="connsiteX205" fmla="*/ 2552983 w 8645243"/>
                <a:gd name="connsiteY205" fmla="*/ 1949905 h 3892988"/>
                <a:gd name="connsiteX206" fmla="*/ 2417364 w 8645243"/>
                <a:gd name="connsiteY206" fmla="*/ 2245180 h 3892988"/>
                <a:gd name="connsiteX207" fmla="*/ 2254532 w 8645243"/>
                <a:gd name="connsiteY207" fmla="*/ 2423206 h 3892988"/>
                <a:gd name="connsiteX208" fmla="*/ 2043394 w 8645243"/>
                <a:gd name="connsiteY208" fmla="*/ 2418217 h 3892988"/>
                <a:gd name="connsiteX209" fmla="*/ 1937260 w 8645243"/>
                <a:gd name="connsiteY209" fmla="*/ 2398487 h 3892988"/>
                <a:gd name="connsiteX210" fmla="*/ 1898479 w 8645243"/>
                <a:gd name="connsiteY210" fmla="*/ 2322061 h 3892988"/>
                <a:gd name="connsiteX211" fmla="*/ 1646293 w 8645243"/>
                <a:gd name="connsiteY211" fmla="*/ 2312308 h 3892988"/>
                <a:gd name="connsiteX212" fmla="*/ 1520881 w 8645243"/>
                <a:gd name="connsiteY212" fmla="*/ 2389869 h 3892988"/>
                <a:gd name="connsiteX213" fmla="*/ 1370522 w 8645243"/>
                <a:gd name="connsiteY213" fmla="*/ 2351316 h 3892988"/>
                <a:gd name="connsiteX214" fmla="*/ 1326979 w 8645243"/>
                <a:gd name="connsiteY214" fmla="*/ 2322287 h 3892988"/>
                <a:gd name="connsiteX215" fmla="*/ 1167322 w 8645243"/>
                <a:gd name="connsiteY215" fmla="*/ 2235201 h 3892988"/>
                <a:gd name="connsiteX216" fmla="*/ 993150 w 8645243"/>
                <a:gd name="connsiteY216" fmla="*/ 2148116 h 3892988"/>
                <a:gd name="connsiteX217" fmla="*/ 982038 w 8645243"/>
                <a:gd name="connsiteY217" fmla="*/ 2147662 h 3892988"/>
                <a:gd name="connsiteX218" fmla="*/ 804464 w 8645243"/>
                <a:gd name="connsiteY218" fmla="*/ 2090058 h 3892988"/>
                <a:gd name="connsiteX219" fmla="*/ 659322 w 8645243"/>
                <a:gd name="connsiteY219" fmla="*/ 1973944 h 3892988"/>
                <a:gd name="connsiteX220" fmla="*/ 524611 w 8645243"/>
                <a:gd name="connsiteY220" fmla="*/ 1896837 h 3892988"/>
                <a:gd name="connsiteX221" fmla="*/ 456122 w 8645243"/>
                <a:gd name="connsiteY221" fmla="*/ 1785258 h 3892988"/>
                <a:gd name="connsiteX222" fmla="*/ 325493 w 8645243"/>
                <a:gd name="connsiteY222" fmla="*/ 1727201 h 3892988"/>
                <a:gd name="connsiteX223" fmla="*/ 145879 w 8645243"/>
                <a:gd name="connsiteY223" fmla="*/ 1760766 h 3892988"/>
                <a:gd name="connsiteX224" fmla="*/ 6179 w 8645243"/>
                <a:gd name="connsiteY224" fmla="*/ 1886858 h 3892988"/>
                <a:gd name="connsiteX0" fmla="*/ 6179 w 8645243"/>
                <a:gd name="connsiteY0" fmla="*/ 1886858 h 3892988"/>
                <a:gd name="connsiteX1" fmla="*/ 311432 w 8645243"/>
                <a:gd name="connsiteY1" fmla="*/ 2089151 h 3892988"/>
                <a:gd name="connsiteX2" fmla="*/ 523930 w 8645243"/>
                <a:gd name="connsiteY2" fmla="*/ 2292125 h 3892988"/>
                <a:gd name="connsiteX3" fmla="*/ 654560 w 8645243"/>
                <a:gd name="connsiteY3" fmla="*/ 2442256 h 3892988"/>
                <a:gd name="connsiteX4" fmla="*/ 911734 w 8645243"/>
                <a:gd name="connsiteY4" fmla="*/ 2830061 h 3892988"/>
                <a:gd name="connsiteX5" fmla="*/ 1051207 w 8645243"/>
                <a:gd name="connsiteY5" fmla="*/ 2989944 h 3892988"/>
                <a:gd name="connsiteX6" fmla="*/ 1123779 w 8645243"/>
                <a:gd name="connsiteY6" fmla="*/ 3120573 h 3892988"/>
                <a:gd name="connsiteX7" fmla="*/ 1181836 w 8645243"/>
                <a:gd name="connsiteY7" fmla="*/ 3207658 h 3892988"/>
                <a:gd name="connsiteX8" fmla="*/ 1283436 w 8645243"/>
                <a:gd name="connsiteY8" fmla="*/ 3381830 h 3892988"/>
                <a:gd name="connsiteX9" fmla="*/ 1341493 w 8645243"/>
                <a:gd name="connsiteY9" fmla="*/ 3483430 h 3892988"/>
                <a:gd name="connsiteX10" fmla="*/ 1457607 w 8645243"/>
                <a:gd name="connsiteY10" fmla="*/ 3628573 h 3892988"/>
                <a:gd name="connsiteX11" fmla="*/ 1515664 w 8645243"/>
                <a:gd name="connsiteY11" fmla="*/ 3701144 h 3892988"/>
                <a:gd name="connsiteX12" fmla="*/ 1680085 w 8645243"/>
                <a:gd name="connsiteY12" fmla="*/ 3812269 h 3892988"/>
                <a:gd name="connsiteX13" fmla="*/ 1834525 w 8645243"/>
                <a:gd name="connsiteY13" fmla="*/ 3841751 h 3892988"/>
                <a:gd name="connsiteX14" fmla="*/ 2096236 w 8645243"/>
                <a:gd name="connsiteY14" fmla="*/ 3875316 h 3892988"/>
                <a:gd name="connsiteX15" fmla="*/ 2387201 w 8645243"/>
                <a:gd name="connsiteY15" fmla="*/ 3888923 h 3892988"/>
                <a:gd name="connsiteX16" fmla="*/ 2362936 w 8645243"/>
                <a:gd name="connsiteY16" fmla="*/ 3768273 h 3892988"/>
                <a:gd name="connsiteX17" fmla="*/ 2299436 w 8645243"/>
                <a:gd name="connsiteY17" fmla="*/ 3556001 h 3892988"/>
                <a:gd name="connsiteX18" fmla="*/ 2270407 w 8645243"/>
                <a:gd name="connsiteY18" fmla="*/ 3468916 h 3892988"/>
                <a:gd name="connsiteX19" fmla="*/ 2226864 w 8645243"/>
                <a:gd name="connsiteY19" fmla="*/ 3381830 h 3892988"/>
                <a:gd name="connsiteX20" fmla="*/ 2122316 w 8645243"/>
                <a:gd name="connsiteY20" fmla="*/ 3051856 h 3892988"/>
                <a:gd name="connsiteX21" fmla="*/ 1989647 w 8645243"/>
                <a:gd name="connsiteY21" fmla="*/ 2621191 h 3892988"/>
                <a:gd name="connsiteX22" fmla="*/ 2090793 w 8645243"/>
                <a:gd name="connsiteY22" fmla="*/ 2896962 h 3892988"/>
                <a:gd name="connsiteX23" fmla="*/ 2242512 w 8645243"/>
                <a:gd name="connsiteY23" fmla="*/ 3077030 h 3892988"/>
                <a:gd name="connsiteX24" fmla="*/ 2313950 w 8645243"/>
                <a:gd name="connsiteY24" fmla="*/ 2873830 h 3892988"/>
                <a:gd name="connsiteX25" fmla="*/ 2284922 w 8645243"/>
                <a:gd name="connsiteY25" fmla="*/ 2772230 h 3892988"/>
                <a:gd name="connsiteX26" fmla="*/ 2328011 w 8645243"/>
                <a:gd name="connsiteY26" fmla="*/ 2607583 h 3892988"/>
                <a:gd name="connsiteX27" fmla="*/ 2410788 w 8645243"/>
                <a:gd name="connsiteY27" fmla="*/ 2444298 h 3892988"/>
                <a:gd name="connsiteX28" fmla="*/ 2546179 w 8645243"/>
                <a:gd name="connsiteY28" fmla="*/ 2481944 h 3892988"/>
                <a:gd name="connsiteX29" fmla="*/ 2589722 w 8645243"/>
                <a:gd name="connsiteY29" fmla="*/ 2467430 h 3892988"/>
                <a:gd name="connsiteX30" fmla="*/ 2647779 w 8645243"/>
                <a:gd name="connsiteY30" fmla="*/ 2394858 h 3892988"/>
                <a:gd name="connsiteX31" fmla="*/ 2705836 w 8645243"/>
                <a:gd name="connsiteY31" fmla="*/ 2307773 h 3892988"/>
                <a:gd name="connsiteX32" fmla="*/ 2763893 w 8645243"/>
                <a:gd name="connsiteY32" fmla="*/ 2177144 h 3892988"/>
                <a:gd name="connsiteX33" fmla="*/ 2792922 w 8645243"/>
                <a:gd name="connsiteY33" fmla="*/ 2090058 h 3892988"/>
                <a:gd name="connsiteX34" fmla="*/ 2938064 w 8645243"/>
                <a:gd name="connsiteY34" fmla="*/ 2002973 h 3892988"/>
                <a:gd name="connsiteX35" fmla="*/ 2996122 w 8645243"/>
                <a:gd name="connsiteY35" fmla="*/ 1944916 h 3892988"/>
                <a:gd name="connsiteX36" fmla="*/ 3068693 w 8645243"/>
                <a:gd name="connsiteY36" fmla="*/ 1857830 h 3892988"/>
                <a:gd name="connsiteX37" fmla="*/ 3126750 w 8645243"/>
                <a:gd name="connsiteY37" fmla="*/ 1828801 h 3892988"/>
                <a:gd name="connsiteX38" fmla="*/ 3402522 w 8645243"/>
                <a:gd name="connsiteY38" fmla="*/ 1814287 h 3892988"/>
                <a:gd name="connsiteX39" fmla="*/ 3460579 w 8645243"/>
                <a:gd name="connsiteY39" fmla="*/ 1901373 h 3892988"/>
                <a:gd name="connsiteX40" fmla="*/ 3591207 w 8645243"/>
                <a:gd name="connsiteY40" fmla="*/ 1944916 h 3892988"/>
                <a:gd name="connsiteX41" fmla="*/ 3634750 w 8645243"/>
                <a:gd name="connsiteY41" fmla="*/ 1959430 h 3892988"/>
                <a:gd name="connsiteX42" fmla="*/ 3692807 w 8645243"/>
                <a:gd name="connsiteY42" fmla="*/ 2002973 h 3892988"/>
                <a:gd name="connsiteX43" fmla="*/ 3707322 w 8645243"/>
                <a:gd name="connsiteY43" fmla="*/ 2046516 h 3892988"/>
                <a:gd name="connsiteX44" fmla="*/ 3736350 w 8645243"/>
                <a:gd name="connsiteY44" fmla="*/ 2090058 h 3892988"/>
                <a:gd name="connsiteX45" fmla="*/ 3779893 w 8645243"/>
                <a:gd name="connsiteY45" fmla="*/ 2177144 h 3892988"/>
                <a:gd name="connsiteX46" fmla="*/ 3823436 w 8645243"/>
                <a:gd name="connsiteY46" fmla="*/ 2220687 h 3892988"/>
                <a:gd name="connsiteX47" fmla="*/ 3852464 w 8645243"/>
                <a:gd name="connsiteY47" fmla="*/ 2264230 h 3892988"/>
                <a:gd name="connsiteX48" fmla="*/ 3896007 w 8645243"/>
                <a:gd name="connsiteY48" fmla="*/ 2307773 h 3892988"/>
                <a:gd name="connsiteX49" fmla="*/ 3997607 w 8645243"/>
                <a:gd name="connsiteY49" fmla="*/ 2409373 h 3892988"/>
                <a:gd name="connsiteX50" fmla="*/ 4070179 w 8645243"/>
                <a:gd name="connsiteY50" fmla="*/ 2481944 h 3892988"/>
                <a:gd name="connsiteX51" fmla="*/ 4142750 w 8645243"/>
                <a:gd name="connsiteY51" fmla="*/ 2540001 h 3892988"/>
                <a:gd name="connsiteX52" fmla="*/ 4200807 w 8645243"/>
                <a:gd name="connsiteY52" fmla="*/ 2627087 h 3892988"/>
                <a:gd name="connsiteX53" fmla="*/ 4229836 w 8645243"/>
                <a:gd name="connsiteY53" fmla="*/ 2670630 h 3892988"/>
                <a:gd name="connsiteX54" fmla="*/ 4433036 w 8645243"/>
                <a:gd name="connsiteY54" fmla="*/ 2714173 h 3892988"/>
                <a:gd name="connsiteX55" fmla="*/ 4520122 w 8645243"/>
                <a:gd name="connsiteY55" fmla="*/ 2757716 h 3892988"/>
                <a:gd name="connsiteX56" fmla="*/ 4621722 w 8645243"/>
                <a:gd name="connsiteY56" fmla="*/ 2801258 h 3892988"/>
                <a:gd name="connsiteX57" fmla="*/ 4926522 w 8645243"/>
                <a:gd name="connsiteY57" fmla="*/ 2902858 h 3892988"/>
                <a:gd name="connsiteX58" fmla="*/ 4970064 w 8645243"/>
                <a:gd name="connsiteY58" fmla="*/ 2931887 h 3892988"/>
                <a:gd name="connsiteX59" fmla="*/ 4999093 w 8645243"/>
                <a:gd name="connsiteY59" fmla="*/ 2975430 h 3892988"/>
                <a:gd name="connsiteX60" fmla="*/ 5042636 w 8645243"/>
                <a:gd name="connsiteY60" fmla="*/ 3033487 h 3892988"/>
                <a:gd name="connsiteX61" fmla="*/ 5086179 w 8645243"/>
                <a:gd name="connsiteY61" fmla="*/ 3062516 h 3892988"/>
                <a:gd name="connsiteX62" fmla="*/ 5115207 w 8645243"/>
                <a:gd name="connsiteY62" fmla="*/ 3106058 h 3892988"/>
                <a:gd name="connsiteX63" fmla="*/ 5158750 w 8645243"/>
                <a:gd name="connsiteY63" fmla="*/ 3120573 h 3892988"/>
                <a:gd name="connsiteX64" fmla="*/ 5245836 w 8645243"/>
                <a:gd name="connsiteY64" fmla="*/ 3178630 h 3892988"/>
                <a:gd name="connsiteX65" fmla="*/ 5289379 w 8645243"/>
                <a:gd name="connsiteY65" fmla="*/ 3207658 h 3892988"/>
                <a:gd name="connsiteX66" fmla="*/ 5318407 w 8645243"/>
                <a:gd name="connsiteY66" fmla="*/ 3251201 h 3892988"/>
                <a:gd name="connsiteX67" fmla="*/ 5361950 w 8645243"/>
                <a:gd name="connsiteY67" fmla="*/ 3280230 h 3892988"/>
                <a:gd name="connsiteX68" fmla="*/ 5405493 w 8645243"/>
                <a:gd name="connsiteY68" fmla="*/ 3323773 h 3892988"/>
                <a:gd name="connsiteX69" fmla="*/ 5449036 w 8645243"/>
                <a:gd name="connsiteY69" fmla="*/ 3352801 h 3892988"/>
                <a:gd name="connsiteX70" fmla="*/ 5492579 w 8645243"/>
                <a:gd name="connsiteY70" fmla="*/ 3396344 h 3892988"/>
                <a:gd name="connsiteX71" fmla="*/ 5536122 w 8645243"/>
                <a:gd name="connsiteY71" fmla="*/ 3425373 h 3892988"/>
                <a:gd name="connsiteX72" fmla="*/ 5579664 w 8645243"/>
                <a:gd name="connsiteY72" fmla="*/ 3468916 h 3892988"/>
                <a:gd name="connsiteX73" fmla="*/ 5623207 w 8645243"/>
                <a:gd name="connsiteY73" fmla="*/ 3483430 h 3892988"/>
                <a:gd name="connsiteX74" fmla="*/ 5710293 w 8645243"/>
                <a:gd name="connsiteY74" fmla="*/ 3454401 h 3892988"/>
                <a:gd name="connsiteX75" fmla="*/ 5753836 w 8645243"/>
                <a:gd name="connsiteY75" fmla="*/ 3425373 h 3892988"/>
                <a:gd name="connsiteX76" fmla="*/ 5797379 w 8645243"/>
                <a:gd name="connsiteY76" fmla="*/ 3410858 h 3892988"/>
                <a:gd name="connsiteX77" fmla="*/ 5840922 w 8645243"/>
                <a:gd name="connsiteY77" fmla="*/ 3381830 h 3892988"/>
                <a:gd name="connsiteX78" fmla="*/ 5928007 w 8645243"/>
                <a:gd name="connsiteY78" fmla="*/ 3352801 h 3892988"/>
                <a:gd name="connsiteX79" fmla="*/ 6029607 w 8645243"/>
                <a:gd name="connsiteY79" fmla="*/ 3323773 h 3892988"/>
                <a:gd name="connsiteX80" fmla="*/ 6203779 w 8645243"/>
                <a:gd name="connsiteY80" fmla="*/ 3338287 h 3892988"/>
                <a:gd name="connsiteX81" fmla="*/ 6232807 w 8645243"/>
                <a:gd name="connsiteY81" fmla="*/ 3381830 h 3892988"/>
                <a:gd name="connsiteX82" fmla="*/ 6305379 w 8645243"/>
                <a:gd name="connsiteY82" fmla="*/ 3512458 h 3892988"/>
                <a:gd name="connsiteX83" fmla="*/ 6348922 w 8645243"/>
                <a:gd name="connsiteY83" fmla="*/ 3556001 h 3892988"/>
                <a:gd name="connsiteX84" fmla="*/ 6436007 w 8645243"/>
                <a:gd name="connsiteY84" fmla="*/ 3614058 h 3892988"/>
                <a:gd name="connsiteX85" fmla="*/ 6784350 w 8645243"/>
                <a:gd name="connsiteY85" fmla="*/ 3599544 h 3892988"/>
                <a:gd name="connsiteX86" fmla="*/ 6987550 w 8645243"/>
                <a:gd name="connsiteY86" fmla="*/ 3570516 h 3892988"/>
                <a:gd name="connsiteX87" fmla="*/ 7118179 w 8645243"/>
                <a:gd name="connsiteY87" fmla="*/ 3556001 h 3892988"/>
                <a:gd name="connsiteX88" fmla="*/ 7408464 w 8645243"/>
                <a:gd name="connsiteY88" fmla="*/ 3585030 h 3892988"/>
                <a:gd name="connsiteX89" fmla="*/ 7452007 w 8645243"/>
                <a:gd name="connsiteY89" fmla="*/ 3614058 h 3892988"/>
                <a:gd name="connsiteX90" fmla="*/ 7553607 w 8645243"/>
                <a:gd name="connsiteY90" fmla="*/ 3628573 h 3892988"/>
                <a:gd name="connsiteX91" fmla="*/ 8351893 w 8645243"/>
                <a:gd name="connsiteY91" fmla="*/ 3439887 h 3892988"/>
                <a:gd name="connsiteX92" fmla="*/ 8337379 w 8645243"/>
                <a:gd name="connsiteY92" fmla="*/ 3396344 h 3892988"/>
                <a:gd name="connsiteX93" fmla="*/ 8322864 w 8645243"/>
                <a:gd name="connsiteY93" fmla="*/ 3338287 h 3892988"/>
                <a:gd name="connsiteX94" fmla="*/ 8337379 w 8645243"/>
                <a:gd name="connsiteY94" fmla="*/ 2699658 h 3892988"/>
                <a:gd name="connsiteX95" fmla="*/ 8409950 w 8645243"/>
                <a:gd name="connsiteY95" fmla="*/ 2525487 h 3892988"/>
                <a:gd name="connsiteX96" fmla="*/ 8453493 w 8645243"/>
                <a:gd name="connsiteY96" fmla="*/ 2438401 h 3892988"/>
                <a:gd name="connsiteX97" fmla="*/ 8497036 w 8645243"/>
                <a:gd name="connsiteY97" fmla="*/ 2307773 h 3892988"/>
                <a:gd name="connsiteX98" fmla="*/ 8511550 w 8645243"/>
                <a:gd name="connsiteY98" fmla="*/ 2264230 h 3892988"/>
                <a:gd name="connsiteX99" fmla="*/ 8482522 w 8645243"/>
                <a:gd name="connsiteY99" fmla="*/ 2119087 h 3892988"/>
                <a:gd name="connsiteX100" fmla="*/ 8453493 w 8645243"/>
                <a:gd name="connsiteY100" fmla="*/ 2032001 h 3892988"/>
                <a:gd name="connsiteX101" fmla="*/ 8468007 w 8645243"/>
                <a:gd name="connsiteY101" fmla="*/ 1654630 h 3892988"/>
                <a:gd name="connsiteX102" fmla="*/ 8511550 w 8645243"/>
                <a:gd name="connsiteY102" fmla="*/ 1567544 h 3892988"/>
                <a:gd name="connsiteX103" fmla="*/ 8555093 w 8645243"/>
                <a:gd name="connsiteY103" fmla="*/ 1553030 h 3892988"/>
                <a:gd name="connsiteX104" fmla="*/ 8598636 w 8645243"/>
                <a:gd name="connsiteY104" fmla="*/ 1422401 h 3892988"/>
                <a:gd name="connsiteX105" fmla="*/ 8639456 w 8645243"/>
                <a:gd name="connsiteY105" fmla="*/ 1116694 h 3892988"/>
                <a:gd name="connsiteX106" fmla="*/ 8457575 w 8645243"/>
                <a:gd name="connsiteY106" fmla="*/ 1016228 h 3892988"/>
                <a:gd name="connsiteX107" fmla="*/ 8298372 w 8645243"/>
                <a:gd name="connsiteY107" fmla="*/ 903062 h 3892988"/>
                <a:gd name="connsiteX108" fmla="*/ 8351439 w 8645243"/>
                <a:gd name="connsiteY108" fmla="*/ 745673 h 3892988"/>
                <a:gd name="connsiteX109" fmla="*/ 8395436 w 8645243"/>
                <a:gd name="connsiteY109" fmla="*/ 261258 h 3892988"/>
                <a:gd name="connsiteX110" fmla="*/ 8438072 w 8645243"/>
                <a:gd name="connsiteY110" fmla="*/ 163513 h 3892988"/>
                <a:gd name="connsiteX111" fmla="*/ 8337379 w 8645243"/>
                <a:gd name="connsiteY111" fmla="*/ 116116 h 3892988"/>
                <a:gd name="connsiteX112" fmla="*/ 8128736 w 8645243"/>
                <a:gd name="connsiteY112" fmla="*/ 106818 h 3892988"/>
                <a:gd name="connsiteX113" fmla="*/ 7960007 w 8645243"/>
                <a:gd name="connsiteY113" fmla="*/ 72573 h 3892988"/>
                <a:gd name="connsiteX114" fmla="*/ 7825297 w 8645243"/>
                <a:gd name="connsiteY114" fmla="*/ 207963 h 3892988"/>
                <a:gd name="connsiteX115" fmla="*/ 7669495 w 8645243"/>
                <a:gd name="connsiteY115" fmla="*/ 116342 h 3892988"/>
                <a:gd name="connsiteX116" fmla="*/ 7523898 w 8645243"/>
                <a:gd name="connsiteY116" fmla="*/ 29256 h 3892988"/>
                <a:gd name="connsiteX117" fmla="*/ 7393950 w 8645243"/>
                <a:gd name="connsiteY117" fmla="*/ 1 h 3892988"/>
                <a:gd name="connsiteX118" fmla="*/ 7292350 w 8645243"/>
                <a:gd name="connsiteY118" fmla="*/ 29030 h 3892988"/>
                <a:gd name="connsiteX119" fmla="*/ 7248807 w 8645243"/>
                <a:gd name="connsiteY119" fmla="*/ 58058 h 3892988"/>
                <a:gd name="connsiteX120" fmla="*/ 7118179 w 8645243"/>
                <a:gd name="connsiteY120" fmla="*/ 145144 h 3892988"/>
                <a:gd name="connsiteX121" fmla="*/ 6987550 w 8645243"/>
                <a:gd name="connsiteY121" fmla="*/ 203201 h 3892988"/>
                <a:gd name="connsiteX122" fmla="*/ 6900464 w 8645243"/>
                <a:gd name="connsiteY122" fmla="*/ 246744 h 3892988"/>
                <a:gd name="connsiteX123" fmla="*/ 6856922 w 8645243"/>
                <a:gd name="connsiteY123" fmla="*/ 275773 h 3892988"/>
                <a:gd name="connsiteX124" fmla="*/ 6817235 w 8645243"/>
                <a:gd name="connsiteY124" fmla="*/ 223158 h 3892988"/>
                <a:gd name="connsiteX125" fmla="*/ 6624012 w 8645243"/>
                <a:gd name="connsiteY125" fmla="*/ 68264 h 3892988"/>
                <a:gd name="connsiteX126" fmla="*/ 6503589 w 8645243"/>
                <a:gd name="connsiteY126" fmla="*/ 43998 h 3892988"/>
                <a:gd name="connsiteX127" fmla="*/ 6359581 w 8645243"/>
                <a:gd name="connsiteY127" fmla="*/ 39008 h 3892988"/>
                <a:gd name="connsiteX128" fmla="*/ 6145722 w 8645243"/>
                <a:gd name="connsiteY128" fmla="*/ 72573 h 3892988"/>
                <a:gd name="connsiteX129" fmla="*/ 6015093 w 8645243"/>
                <a:gd name="connsiteY129" fmla="*/ 116116 h 3892988"/>
                <a:gd name="connsiteX130" fmla="*/ 5894216 w 8645243"/>
                <a:gd name="connsiteY130" fmla="*/ 184151 h 3892988"/>
                <a:gd name="connsiteX131" fmla="*/ 5812347 w 8645243"/>
                <a:gd name="connsiteY131" fmla="*/ 261712 h 3892988"/>
                <a:gd name="connsiteX132" fmla="*/ 5811893 w 8645243"/>
                <a:gd name="connsiteY132" fmla="*/ 377373 h 3892988"/>
                <a:gd name="connsiteX133" fmla="*/ 5850219 w 8645243"/>
                <a:gd name="connsiteY133" fmla="*/ 483962 h 3892988"/>
                <a:gd name="connsiteX134" fmla="*/ 5826407 w 8645243"/>
                <a:gd name="connsiteY134" fmla="*/ 711201 h 3892988"/>
                <a:gd name="connsiteX135" fmla="*/ 5782864 w 8645243"/>
                <a:gd name="connsiteY135" fmla="*/ 740230 h 3892988"/>
                <a:gd name="connsiteX136" fmla="*/ 5571047 w 8645243"/>
                <a:gd name="connsiteY136" fmla="*/ 821646 h 3892988"/>
                <a:gd name="connsiteX137" fmla="*/ 5405493 w 8645243"/>
                <a:gd name="connsiteY137" fmla="*/ 739551 h 3892988"/>
                <a:gd name="connsiteX138" fmla="*/ 5328386 w 8645243"/>
                <a:gd name="connsiteY138" fmla="*/ 831398 h 3892988"/>
                <a:gd name="connsiteX139" fmla="*/ 5452211 w 8645243"/>
                <a:gd name="connsiteY139" fmla="*/ 943430 h 3892988"/>
                <a:gd name="connsiteX140" fmla="*/ 5472394 w 8645243"/>
                <a:gd name="connsiteY140" fmla="*/ 1045483 h 3892988"/>
                <a:gd name="connsiteX141" fmla="*/ 5481920 w 8645243"/>
                <a:gd name="connsiteY141" fmla="*/ 1196749 h 3892988"/>
                <a:gd name="connsiteX142" fmla="*/ 5509814 w 8645243"/>
                <a:gd name="connsiteY142" fmla="*/ 1330553 h 3892988"/>
                <a:gd name="connsiteX143" fmla="*/ 5351291 w 8645243"/>
                <a:gd name="connsiteY143" fmla="*/ 1383394 h 3892988"/>
                <a:gd name="connsiteX144" fmla="*/ 5207736 w 8645243"/>
                <a:gd name="connsiteY144" fmla="*/ 1436236 h 3892988"/>
                <a:gd name="connsiteX145" fmla="*/ 4955550 w 8645243"/>
                <a:gd name="connsiteY145" fmla="*/ 1364344 h 3892988"/>
                <a:gd name="connsiteX146" fmla="*/ 4905885 w 8645243"/>
                <a:gd name="connsiteY146" fmla="*/ 1282475 h 3892988"/>
                <a:gd name="connsiteX147" fmla="*/ 4781379 w 8645243"/>
                <a:gd name="connsiteY147" fmla="*/ 1291773 h 3892988"/>
                <a:gd name="connsiteX148" fmla="*/ 4737836 w 8645243"/>
                <a:gd name="connsiteY148" fmla="*/ 1204687 h 3892988"/>
                <a:gd name="connsiteX149" fmla="*/ 4708807 w 8645243"/>
                <a:gd name="connsiteY149" fmla="*/ 1161144 h 3892988"/>
                <a:gd name="connsiteX150" fmla="*/ 4699509 w 8645243"/>
                <a:gd name="connsiteY150" fmla="*/ 1030969 h 3892988"/>
                <a:gd name="connsiteX151" fmla="*/ 4752350 w 8645243"/>
                <a:gd name="connsiteY151" fmla="*/ 972458 h 3892988"/>
                <a:gd name="connsiteX152" fmla="*/ 4770493 w 8645243"/>
                <a:gd name="connsiteY152" fmla="*/ 908958 h 3892988"/>
                <a:gd name="connsiteX153" fmla="*/ 4674789 w 8645243"/>
                <a:gd name="connsiteY153" fmla="*/ 779691 h 3892988"/>
                <a:gd name="connsiteX154" fmla="*/ 4578179 w 8645243"/>
                <a:gd name="connsiteY154" fmla="*/ 798287 h 3892988"/>
                <a:gd name="connsiteX155" fmla="*/ 4491093 w 8645243"/>
                <a:gd name="connsiteY155" fmla="*/ 726169 h 3892988"/>
                <a:gd name="connsiteX156" fmla="*/ 4404007 w 8645243"/>
                <a:gd name="connsiteY156" fmla="*/ 711201 h 3892988"/>
                <a:gd name="connsiteX157" fmla="*/ 4150234 w 8645243"/>
                <a:gd name="connsiteY157" fmla="*/ 725262 h 3892988"/>
                <a:gd name="connsiteX158" fmla="*/ 3823436 w 8645243"/>
                <a:gd name="connsiteY158" fmla="*/ 682173 h 3892988"/>
                <a:gd name="connsiteX159" fmla="*/ 3750864 w 8645243"/>
                <a:gd name="connsiteY159" fmla="*/ 667658 h 3892988"/>
                <a:gd name="connsiteX160" fmla="*/ 3639286 w 8645243"/>
                <a:gd name="connsiteY160" fmla="*/ 676956 h 3892988"/>
                <a:gd name="connsiteX161" fmla="*/ 3416809 w 8645243"/>
                <a:gd name="connsiteY161" fmla="*/ 686255 h 3892988"/>
                <a:gd name="connsiteX162" fmla="*/ 3329724 w 8645243"/>
                <a:gd name="connsiteY162" fmla="*/ 604839 h 3892988"/>
                <a:gd name="connsiteX163" fmla="*/ 3228350 w 8645243"/>
                <a:gd name="connsiteY163" fmla="*/ 566058 h 3892988"/>
                <a:gd name="connsiteX164" fmla="*/ 3096587 w 8645243"/>
                <a:gd name="connsiteY164" fmla="*/ 569461 h 3892988"/>
                <a:gd name="connsiteX165" fmla="*/ 2971629 w 8645243"/>
                <a:gd name="connsiteY165" fmla="*/ 535896 h 3892988"/>
                <a:gd name="connsiteX166" fmla="*/ 2836918 w 8645243"/>
                <a:gd name="connsiteY166" fmla="*/ 492580 h 3892988"/>
                <a:gd name="connsiteX167" fmla="*/ 2812425 w 8645243"/>
                <a:gd name="connsiteY167" fmla="*/ 392341 h 3892988"/>
                <a:gd name="connsiteX168" fmla="*/ 2719897 w 8645243"/>
                <a:gd name="connsiteY168" fmla="*/ 420008 h 3892988"/>
                <a:gd name="connsiteX169" fmla="*/ 2604236 w 8645243"/>
                <a:gd name="connsiteY169" fmla="*/ 333830 h 3892988"/>
                <a:gd name="connsiteX170" fmla="*/ 2483359 w 8645243"/>
                <a:gd name="connsiteY170" fmla="*/ 328387 h 3892988"/>
                <a:gd name="connsiteX171" fmla="*/ 2371554 w 8645243"/>
                <a:gd name="connsiteY171" fmla="*/ 308656 h 3892988"/>
                <a:gd name="connsiteX172" fmla="*/ 2221194 w 8645243"/>
                <a:gd name="connsiteY172" fmla="*/ 361270 h 3892988"/>
                <a:gd name="connsiteX173" fmla="*/ 2015047 w 8645243"/>
                <a:gd name="connsiteY173" fmla="*/ 418648 h 3892988"/>
                <a:gd name="connsiteX174" fmla="*/ 1631779 w 8645243"/>
                <a:gd name="connsiteY174" fmla="*/ 261258 h 3892988"/>
                <a:gd name="connsiteX175" fmla="*/ 1370522 w 8645243"/>
                <a:gd name="connsiteY175" fmla="*/ 304801 h 3892988"/>
                <a:gd name="connsiteX176" fmla="*/ 1310197 w 8645243"/>
                <a:gd name="connsiteY176" fmla="*/ 271011 h 3892988"/>
                <a:gd name="connsiteX177" fmla="*/ 1233997 w 8645243"/>
                <a:gd name="connsiteY177" fmla="*/ 199573 h 3892988"/>
                <a:gd name="connsiteX178" fmla="*/ 1108811 w 8645243"/>
                <a:gd name="connsiteY178" fmla="*/ 184832 h 3892988"/>
                <a:gd name="connsiteX179" fmla="*/ 964575 w 8645243"/>
                <a:gd name="connsiteY179" fmla="*/ 231776 h 3892988"/>
                <a:gd name="connsiteX180" fmla="*/ 1036693 w 8645243"/>
                <a:gd name="connsiteY180" fmla="*/ 304801 h 3892988"/>
                <a:gd name="connsiteX181" fmla="*/ 1051207 w 8645243"/>
                <a:gd name="connsiteY181" fmla="*/ 362858 h 3892988"/>
                <a:gd name="connsiteX182" fmla="*/ 1094750 w 8645243"/>
                <a:gd name="connsiteY182" fmla="*/ 406401 h 3892988"/>
                <a:gd name="connsiteX183" fmla="*/ 1333782 w 8645243"/>
                <a:gd name="connsiteY183" fmla="*/ 412525 h 3892988"/>
                <a:gd name="connsiteX184" fmla="*/ 1296136 w 8645243"/>
                <a:gd name="connsiteY184" fmla="*/ 541792 h 3892988"/>
                <a:gd name="connsiteX185" fmla="*/ 1220163 w 8645243"/>
                <a:gd name="connsiteY185" fmla="*/ 682626 h 3892988"/>
                <a:gd name="connsiteX186" fmla="*/ 1201339 w 8645243"/>
                <a:gd name="connsiteY186" fmla="*/ 859518 h 3892988"/>
                <a:gd name="connsiteX187" fmla="*/ 1387304 w 8645243"/>
                <a:gd name="connsiteY187" fmla="*/ 938441 h 3892988"/>
                <a:gd name="connsiteX188" fmla="*/ 1181836 w 8645243"/>
                <a:gd name="connsiteY188" fmla="*/ 957944 h 3892988"/>
                <a:gd name="connsiteX189" fmla="*/ 1367119 w 8645243"/>
                <a:gd name="connsiteY189" fmla="*/ 1058637 h 3892988"/>
                <a:gd name="connsiteX190" fmla="*/ 1292054 w 8645243"/>
                <a:gd name="connsiteY190" fmla="*/ 1169762 h 3892988"/>
                <a:gd name="connsiteX191" fmla="*/ 1392746 w 8645243"/>
                <a:gd name="connsiteY191" fmla="*/ 1360717 h 3892988"/>
                <a:gd name="connsiteX192" fmla="*/ 1640850 w 8645243"/>
                <a:gd name="connsiteY192" fmla="*/ 1314678 h 3892988"/>
                <a:gd name="connsiteX193" fmla="*/ 1795292 w 8645243"/>
                <a:gd name="connsiteY193" fmla="*/ 1363211 h 3892988"/>
                <a:gd name="connsiteX194" fmla="*/ 1897572 w 8645243"/>
                <a:gd name="connsiteY194" fmla="*/ 1250044 h 3892988"/>
                <a:gd name="connsiteX195" fmla="*/ 2009831 w 8645243"/>
                <a:gd name="connsiteY195" fmla="*/ 1268188 h 3892988"/>
                <a:gd name="connsiteX196" fmla="*/ 2074464 w 8645243"/>
                <a:gd name="connsiteY196" fmla="*/ 1364797 h 3892988"/>
                <a:gd name="connsiteX197" fmla="*/ 2127532 w 8645243"/>
                <a:gd name="connsiteY197" fmla="*/ 1436462 h 3892988"/>
                <a:gd name="connsiteX198" fmla="*/ 2366337 w 8645243"/>
                <a:gd name="connsiteY198" fmla="*/ 1450976 h 3892988"/>
                <a:gd name="connsiteX199" fmla="*/ 2476782 w 8645243"/>
                <a:gd name="connsiteY199" fmla="*/ 1346429 h 3892988"/>
                <a:gd name="connsiteX200" fmla="*/ 2606050 w 8645243"/>
                <a:gd name="connsiteY200" fmla="*/ 1394280 h 3892988"/>
                <a:gd name="connsiteX201" fmla="*/ 2733957 w 8645243"/>
                <a:gd name="connsiteY201" fmla="*/ 1372055 h 3892988"/>
                <a:gd name="connsiteX202" fmla="*/ 2642789 w 8645243"/>
                <a:gd name="connsiteY202" fmla="*/ 1597253 h 3892988"/>
                <a:gd name="connsiteX203" fmla="*/ 2662292 w 8645243"/>
                <a:gd name="connsiteY203" fmla="*/ 1800681 h 3892988"/>
                <a:gd name="connsiteX204" fmla="*/ 2552983 w 8645243"/>
                <a:gd name="connsiteY204" fmla="*/ 1949905 h 3892988"/>
                <a:gd name="connsiteX205" fmla="*/ 2417364 w 8645243"/>
                <a:gd name="connsiteY205" fmla="*/ 2245180 h 3892988"/>
                <a:gd name="connsiteX206" fmla="*/ 2254532 w 8645243"/>
                <a:gd name="connsiteY206" fmla="*/ 2423206 h 3892988"/>
                <a:gd name="connsiteX207" fmla="*/ 2043394 w 8645243"/>
                <a:gd name="connsiteY207" fmla="*/ 2418217 h 3892988"/>
                <a:gd name="connsiteX208" fmla="*/ 1937260 w 8645243"/>
                <a:gd name="connsiteY208" fmla="*/ 2398487 h 3892988"/>
                <a:gd name="connsiteX209" fmla="*/ 1898479 w 8645243"/>
                <a:gd name="connsiteY209" fmla="*/ 2322061 h 3892988"/>
                <a:gd name="connsiteX210" fmla="*/ 1646293 w 8645243"/>
                <a:gd name="connsiteY210" fmla="*/ 2312308 h 3892988"/>
                <a:gd name="connsiteX211" fmla="*/ 1520881 w 8645243"/>
                <a:gd name="connsiteY211" fmla="*/ 2389869 h 3892988"/>
                <a:gd name="connsiteX212" fmla="*/ 1370522 w 8645243"/>
                <a:gd name="connsiteY212" fmla="*/ 2351316 h 3892988"/>
                <a:gd name="connsiteX213" fmla="*/ 1326979 w 8645243"/>
                <a:gd name="connsiteY213" fmla="*/ 2322287 h 3892988"/>
                <a:gd name="connsiteX214" fmla="*/ 1167322 w 8645243"/>
                <a:gd name="connsiteY214" fmla="*/ 2235201 h 3892988"/>
                <a:gd name="connsiteX215" fmla="*/ 993150 w 8645243"/>
                <a:gd name="connsiteY215" fmla="*/ 2148116 h 3892988"/>
                <a:gd name="connsiteX216" fmla="*/ 982038 w 8645243"/>
                <a:gd name="connsiteY216" fmla="*/ 2147662 h 3892988"/>
                <a:gd name="connsiteX217" fmla="*/ 804464 w 8645243"/>
                <a:gd name="connsiteY217" fmla="*/ 2090058 h 3892988"/>
                <a:gd name="connsiteX218" fmla="*/ 659322 w 8645243"/>
                <a:gd name="connsiteY218" fmla="*/ 1973944 h 3892988"/>
                <a:gd name="connsiteX219" fmla="*/ 524611 w 8645243"/>
                <a:gd name="connsiteY219" fmla="*/ 1896837 h 3892988"/>
                <a:gd name="connsiteX220" fmla="*/ 456122 w 8645243"/>
                <a:gd name="connsiteY220" fmla="*/ 1785258 h 3892988"/>
                <a:gd name="connsiteX221" fmla="*/ 325493 w 8645243"/>
                <a:gd name="connsiteY221" fmla="*/ 1727201 h 3892988"/>
                <a:gd name="connsiteX222" fmla="*/ 145879 w 8645243"/>
                <a:gd name="connsiteY222" fmla="*/ 1760766 h 3892988"/>
                <a:gd name="connsiteX223" fmla="*/ 6179 w 8645243"/>
                <a:gd name="connsiteY223" fmla="*/ 1886858 h 3892988"/>
                <a:gd name="connsiteX0" fmla="*/ 6179 w 8646287"/>
                <a:gd name="connsiteY0" fmla="*/ 1886858 h 3892988"/>
                <a:gd name="connsiteX1" fmla="*/ 311432 w 8646287"/>
                <a:gd name="connsiteY1" fmla="*/ 2089151 h 3892988"/>
                <a:gd name="connsiteX2" fmla="*/ 523930 w 8646287"/>
                <a:gd name="connsiteY2" fmla="*/ 2292125 h 3892988"/>
                <a:gd name="connsiteX3" fmla="*/ 654560 w 8646287"/>
                <a:gd name="connsiteY3" fmla="*/ 2442256 h 3892988"/>
                <a:gd name="connsiteX4" fmla="*/ 911734 w 8646287"/>
                <a:gd name="connsiteY4" fmla="*/ 2830061 h 3892988"/>
                <a:gd name="connsiteX5" fmla="*/ 1051207 w 8646287"/>
                <a:gd name="connsiteY5" fmla="*/ 2989944 h 3892988"/>
                <a:gd name="connsiteX6" fmla="*/ 1123779 w 8646287"/>
                <a:gd name="connsiteY6" fmla="*/ 3120573 h 3892988"/>
                <a:gd name="connsiteX7" fmla="*/ 1181836 w 8646287"/>
                <a:gd name="connsiteY7" fmla="*/ 3207658 h 3892988"/>
                <a:gd name="connsiteX8" fmla="*/ 1283436 w 8646287"/>
                <a:gd name="connsiteY8" fmla="*/ 3381830 h 3892988"/>
                <a:gd name="connsiteX9" fmla="*/ 1341493 w 8646287"/>
                <a:gd name="connsiteY9" fmla="*/ 3483430 h 3892988"/>
                <a:gd name="connsiteX10" fmla="*/ 1457607 w 8646287"/>
                <a:gd name="connsiteY10" fmla="*/ 3628573 h 3892988"/>
                <a:gd name="connsiteX11" fmla="*/ 1515664 w 8646287"/>
                <a:gd name="connsiteY11" fmla="*/ 3701144 h 3892988"/>
                <a:gd name="connsiteX12" fmla="*/ 1680085 w 8646287"/>
                <a:gd name="connsiteY12" fmla="*/ 3812269 h 3892988"/>
                <a:gd name="connsiteX13" fmla="*/ 1834525 w 8646287"/>
                <a:gd name="connsiteY13" fmla="*/ 3841751 h 3892988"/>
                <a:gd name="connsiteX14" fmla="*/ 2096236 w 8646287"/>
                <a:gd name="connsiteY14" fmla="*/ 3875316 h 3892988"/>
                <a:gd name="connsiteX15" fmla="*/ 2387201 w 8646287"/>
                <a:gd name="connsiteY15" fmla="*/ 3888923 h 3892988"/>
                <a:gd name="connsiteX16" fmla="*/ 2362936 w 8646287"/>
                <a:gd name="connsiteY16" fmla="*/ 3768273 h 3892988"/>
                <a:gd name="connsiteX17" fmla="*/ 2299436 w 8646287"/>
                <a:gd name="connsiteY17" fmla="*/ 3556001 h 3892988"/>
                <a:gd name="connsiteX18" fmla="*/ 2270407 w 8646287"/>
                <a:gd name="connsiteY18" fmla="*/ 3468916 h 3892988"/>
                <a:gd name="connsiteX19" fmla="*/ 2226864 w 8646287"/>
                <a:gd name="connsiteY19" fmla="*/ 3381830 h 3892988"/>
                <a:gd name="connsiteX20" fmla="*/ 2122316 w 8646287"/>
                <a:gd name="connsiteY20" fmla="*/ 3051856 h 3892988"/>
                <a:gd name="connsiteX21" fmla="*/ 1989647 w 8646287"/>
                <a:gd name="connsiteY21" fmla="*/ 2621191 h 3892988"/>
                <a:gd name="connsiteX22" fmla="*/ 2090793 w 8646287"/>
                <a:gd name="connsiteY22" fmla="*/ 2896962 h 3892988"/>
                <a:gd name="connsiteX23" fmla="*/ 2242512 w 8646287"/>
                <a:gd name="connsiteY23" fmla="*/ 3077030 h 3892988"/>
                <a:gd name="connsiteX24" fmla="*/ 2313950 w 8646287"/>
                <a:gd name="connsiteY24" fmla="*/ 2873830 h 3892988"/>
                <a:gd name="connsiteX25" fmla="*/ 2284922 w 8646287"/>
                <a:gd name="connsiteY25" fmla="*/ 2772230 h 3892988"/>
                <a:gd name="connsiteX26" fmla="*/ 2328011 w 8646287"/>
                <a:gd name="connsiteY26" fmla="*/ 2607583 h 3892988"/>
                <a:gd name="connsiteX27" fmla="*/ 2410788 w 8646287"/>
                <a:gd name="connsiteY27" fmla="*/ 2444298 h 3892988"/>
                <a:gd name="connsiteX28" fmla="*/ 2546179 w 8646287"/>
                <a:gd name="connsiteY28" fmla="*/ 2481944 h 3892988"/>
                <a:gd name="connsiteX29" fmla="*/ 2589722 w 8646287"/>
                <a:gd name="connsiteY29" fmla="*/ 2467430 h 3892988"/>
                <a:gd name="connsiteX30" fmla="*/ 2647779 w 8646287"/>
                <a:gd name="connsiteY30" fmla="*/ 2394858 h 3892988"/>
                <a:gd name="connsiteX31" fmla="*/ 2705836 w 8646287"/>
                <a:gd name="connsiteY31" fmla="*/ 2307773 h 3892988"/>
                <a:gd name="connsiteX32" fmla="*/ 2763893 w 8646287"/>
                <a:gd name="connsiteY32" fmla="*/ 2177144 h 3892988"/>
                <a:gd name="connsiteX33" fmla="*/ 2792922 w 8646287"/>
                <a:gd name="connsiteY33" fmla="*/ 2090058 h 3892988"/>
                <a:gd name="connsiteX34" fmla="*/ 2938064 w 8646287"/>
                <a:gd name="connsiteY34" fmla="*/ 2002973 h 3892988"/>
                <a:gd name="connsiteX35" fmla="*/ 2996122 w 8646287"/>
                <a:gd name="connsiteY35" fmla="*/ 1944916 h 3892988"/>
                <a:gd name="connsiteX36" fmla="*/ 3068693 w 8646287"/>
                <a:gd name="connsiteY36" fmla="*/ 1857830 h 3892988"/>
                <a:gd name="connsiteX37" fmla="*/ 3126750 w 8646287"/>
                <a:gd name="connsiteY37" fmla="*/ 1828801 h 3892988"/>
                <a:gd name="connsiteX38" fmla="*/ 3402522 w 8646287"/>
                <a:gd name="connsiteY38" fmla="*/ 1814287 h 3892988"/>
                <a:gd name="connsiteX39" fmla="*/ 3460579 w 8646287"/>
                <a:gd name="connsiteY39" fmla="*/ 1901373 h 3892988"/>
                <a:gd name="connsiteX40" fmla="*/ 3591207 w 8646287"/>
                <a:gd name="connsiteY40" fmla="*/ 1944916 h 3892988"/>
                <a:gd name="connsiteX41" fmla="*/ 3634750 w 8646287"/>
                <a:gd name="connsiteY41" fmla="*/ 1959430 h 3892988"/>
                <a:gd name="connsiteX42" fmla="*/ 3692807 w 8646287"/>
                <a:gd name="connsiteY42" fmla="*/ 2002973 h 3892988"/>
                <a:gd name="connsiteX43" fmla="*/ 3707322 w 8646287"/>
                <a:gd name="connsiteY43" fmla="*/ 2046516 h 3892988"/>
                <a:gd name="connsiteX44" fmla="*/ 3736350 w 8646287"/>
                <a:gd name="connsiteY44" fmla="*/ 2090058 h 3892988"/>
                <a:gd name="connsiteX45" fmla="*/ 3779893 w 8646287"/>
                <a:gd name="connsiteY45" fmla="*/ 2177144 h 3892988"/>
                <a:gd name="connsiteX46" fmla="*/ 3823436 w 8646287"/>
                <a:gd name="connsiteY46" fmla="*/ 2220687 h 3892988"/>
                <a:gd name="connsiteX47" fmla="*/ 3852464 w 8646287"/>
                <a:gd name="connsiteY47" fmla="*/ 2264230 h 3892988"/>
                <a:gd name="connsiteX48" fmla="*/ 3896007 w 8646287"/>
                <a:gd name="connsiteY48" fmla="*/ 2307773 h 3892988"/>
                <a:gd name="connsiteX49" fmla="*/ 3997607 w 8646287"/>
                <a:gd name="connsiteY49" fmla="*/ 2409373 h 3892988"/>
                <a:gd name="connsiteX50" fmla="*/ 4070179 w 8646287"/>
                <a:gd name="connsiteY50" fmla="*/ 2481944 h 3892988"/>
                <a:gd name="connsiteX51" fmla="*/ 4142750 w 8646287"/>
                <a:gd name="connsiteY51" fmla="*/ 2540001 h 3892988"/>
                <a:gd name="connsiteX52" fmla="*/ 4200807 w 8646287"/>
                <a:gd name="connsiteY52" fmla="*/ 2627087 h 3892988"/>
                <a:gd name="connsiteX53" fmla="*/ 4229836 w 8646287"/>
                <a:gd name="connsiteY53" fmla="*/ 2670630 h 3892988"/>
                <a:gd name="connsiteX54" fmla="*/ 4433036 w 8646287"/>
                <a:gd name="connsiteY54" fmla="*/ 2714173 h 3892988"/>
                <a:gd name="connsiteX55" fmla="*/ 4520122 w 8646287"/>
                <a:gd name="connsiteY55" fmla="*/ 2757716 h 3892988"/>
                <a:gd name="connsiteX56" fmla="*/ 4621722 w 8646287"/>
                <a:gd name="connsiteY56" fmla="*/ 2801258 h 3892988"/>
                <a:gd name="connsiteX57" fmla="*/ 4926522 w 8646287"/>
                <a:gd name="connsiteY57" fmla="*/ 2902858 h 3892988"/>
                <a:gd name="connsiteX58" fmla="*/ 4970064 w 8646287"/>
                <a:gd name="connsiteY58" fmla="*/ 2931887 h 3892988"/>
                <a:gd name="connsiteX59" fmla="*/ 4999093 w 8646287"/>
                <a:gd name="connsiteY59" fmla="*/ 2975430 h 3892988"/>
                <a:gd name="connsiteX60" fmla="*/ 5042636 w 8646287"/>
                <a:gd name="connsiteY60" fmla="*/ 3033487 h 3892988"/>
                <a:gd name="connsiteX61" fmla="*/ 5086179 w 8646287"/>
                <a:gd name="connsiteY61" fmla="*/ 3062516 h 3892988"/>
                <a:gd name="connsiteX62" fmla="*/ 5115207 w 8646287"/>
                <a:gd name="connsiteY62" fmla="*/ 3106058 h 3892988"/>
                <a:gd name="connsiteX63" fmla="*/ 5158750 w 8646287"/>
                <a:gd name="connsiteY63" fmla="*/ 3120573 h 3892988"/>
                <a:gd name="connsiteX64" fmla="*/ 5245836 w 8646287"/>
                <a:gd name="connsiteY64" fmla="*/ 3178630 h 3892988"/>
                <a:gd name="connsiteX65" fmla="*/ 5289379 w 8646287"/>
                <a:gd name="connsiteY65" fmla="*/ 3207658 h 3892988"/>
                <a:gd name="connsiteX66" fmla="*/ 5318407 w 8646287"/>
                <a:gd name="connsiteY66" fmla="*/ 3251201 h 3892988"/>
                <a:gd name="connsiteX67" fmla="*/ 5361950 w 8646287"/>
                <a:gd name="connsiteY67" fmla="*/ 3280230 h 3892988"/>
                <a:gd name="connsiteX68" fmla="*/ 5405493 w 8646287"/>
                <a:gd name="connsiteY68" fmla="*/ 3323773 h 3892988"/>
                <a:gd name="connsiteX69" fmla="*/ 5449036 w 8646287"/>
                <a:gd name="connsiteY69" fmla="*/ 3352801 h 3892988"/>
                <a:gd name="connsiteX70" fmla="*/ 5492579 w 8646287"/>
                <a:gd name="connsiteY70" fmla="*/ 3396344 h 3892988"/>
                <a:gd name="connsiteX71" fmla="*/ 5536122 w 8646287"/>
                <a:gd name="connsiteY71" fmla="*/ 3425373 h 3892988"/>
                <a:gd name="connsiteX72" fmla="*/ 5579664 w 8646287"/>
                <a:gd name="connsiteY72" fmla="*/ 3468916 h 3892988"/>
                <a:gd name="connsiteX73" fmla="*/ 5623207 w 8646287"/>
                <a:gd name="connsiteY73" fmla="*/ 3483430 h 3892988"/>
                <a:gd name="connsiteX74" fmla="*/ 5710293 w 8646287"/>
                <a:gd name="connsiteY74" fmla="*/ 3454401 h 3892988"/>
                <a:gd name="connsiteX75" fmla="*/ 5753836 w 8646287"/>
                <a:gd name="connsiteY75" fmla="*/ 3425373 h 3892988"/>
                <a:gd name="connsiteX76" fmla="*/ 5797379 w 8646287"/>
                <a:gd name="connsiteY76" fmla="*/ 3410858 h 3892988"/>
                <a:gd name="connsiteX77" fmla="*/ 5840922 w 8646287"/>
                <a:gd name="connsiteY77" fmla="*/ 3381830 h 3892988"/>
                <a:gd name="connsiteX78" fmla="*/ 5928007 w 8646287"/>
                <a:gd name="connsiteY78" fmla="*/ 3352801 h 3892988"/>
                <a:gd name="connsiteX79" fmla="*/ 6029607 w 8646287"/>
                <a:gd name="connsiteY79" fmla="*/ 3323773 h 3892988"/>
                <a:gd name="connsiteX80" fmla="*/ 6203779 w 8646287"/>
                <a:gd name="connsiteY80" fmla="*/ 3338287 h 3892988"/>
                <a:gd name="connsiteX81" fmla="*/ 6232807 w 8646287"/>
                <a:gd name="connsiteY81" fmla="*/ 3381830 h 3892988"/>
                <a:gd name="connsiteX82" fmla="*/ 6305379 w 8646287"/>
                <a:gd name="connsiteY82" fmla="*/ 3512458 h 3892988"/>
                <a:gd name="connsiteX83" fmla="*/ 6348922 w 8646287"/>
                <a:gd name="connsiteY83" fmla="*/ 3556001 h 3892988"/>
                <a:gd name="connsiteX84" fmla="*/ 6436007 w 8646287"/>
                <a:gd name="connsiteY84" fmla="*/ 3614058 h 3892988"/>
                <a:gd name="connsiteX85" fmla="*/ 6784350 w 8646287"/>
                <a:gd name="connsiteY85" fmla="*/ 3599544 h 3892988"/>
                <a:gd name="connsiteX86" fmla="*/ 6987550 w 8646287"/>
                <a:gd name="connsiteY86" fmla="*/ 3570516 h 3892988"/>
                <a:gd name="connsiteX87" fmla="*/ 7118179 w 8646287"/>
                <a:gd name="connsiteY87" fmla="*/ 3556001 h 3892988"/>
                <a:gd name="connsiteX88" fmla="*/ 7408464 w 8646287"/>
                <a:gd name="connsiteY88" fmla="*/ 3585030 h 3892988"/>
                <a:gd name="connsiteX89" fmla="*/ 7452007 w 8646287"/>
                <a:gd name="connsiteY89" fmla="*/ 3614058 h 3892988"/>
                <a:gd name="connsiteX90" fmla="*/ 7553607 w 8646287"/>
                <a:gd name="connsiteY90" fmla="*/ 3628573 h 3892988"/>
                <a:gd name="connsiteX91" fmla="*/ 8351893 w 8646287"/>
                <a:gd name="connsiteY91" fmla="*/ 3439887 h 3892988"/>
                <a:gd name="connsiteX92" fmla="*/ 8337379 w 8646287"/>
                <a:gd name="connsiteY92" fmla="*/ 3396344 h 3892988"/>
                <a:gd name="connsiteX93" fmla="*/ 8322864 w 8646287"/>
                <a:gd name="connsiteY93" fmla="*/ 3338287 h 3892988"/>
                <a:gd name="connsiteX94" fmla="*/ 8337379 w 8646287"/>
                <a:gd name="connsiteY94" fmla="*/ 2699658 h 3892988"/>
                <a:gd name="connsiteX95" fmla="*/ 8409950 w 8646287"/>
                <a:gd name="connsiteY95" fmla="*/ 2525487 h 3892988"/>
                <a:gd name="connsiteX96" fmla="*/ 8453493 w 8646287"/>
                <a:gd name="connsiteY96" fmla="*/ 2438401 h 3892988"/>
                <a:gd name="connsiteX97" fmla="*/ 8497036 w 8646287"/>
                <a:gd name="connsiteY97" fmla="*/ 2307773 h 3892988"/>
                <a:gd name="connsiteX98" fmla="*/ 8511550 w 8646287"/>
                <a:gd name="connsiteY98" fmla="*/ 2264230 h 3892988"/>
                <a:gd name="connsiteX99" fmla="*/ 8482522 w 8646287"/>
                <a:gd name="connsiteY99" fmla="*/ 2119087 h 3892988"/>
                <a:gd name="connsiteX100" fmla="*/ 8453493 w 8646287"/>
                <a:gd name="connsiteY100" fmla="*/ 2032001 h 3892988"/>
                <a:gd name="connsiteX101" fmla="*/ 8468007 w 8646287"/>
                <a:gd name="connsiteY101" fmla="*/ 1654630 h 3892988"/>
                <a:gd name="connsiteX102" fmla="*/ 8511550 w 8646287"/>
                <a:gd name="connsiteY102" fmla="*/ 1567544 h 3892988"/>
                <a:gd name="connsiteX103" fmla="*/ 8598636 w 8646287"/>
                <a:gd name="connsiteY103" fmla="*/ 1422401 h 3892988"/>
                <a:gd name="connsiteX104" fmla="*/ 8639456 w 8646287"/>
                <a:gd name="connsiteY104" fmla="*/ 1116694 h 3892988"/>
                <a:gd name="connsiteX105" fmla="*/ 8457575 w 8646287"/>
                <a:gd name="connsiteY105" fmla="*/ 1016228 h 3892988"/>
                <a:gd name="connsiteX106" fmla="*/ 8298372 w 8646287"/>
                <a:gd name="connsiteY106" fmla="*/ 903062 h 3892988"/>
                <a:gd name="connsiteX107" fmla="*/ 8351439 w 8646287"/>
                <a:gd name="connsiteY107" fmla="*/ 745673 h 3892988"/>
                <a:gd name="connsiteX108" fmla="*/ 8395436 w 8646287"/>
                <a:gd name="connsiteY108" fmla="*/ 261258 h 3892988"/>
                <a:gd name="connsiteX109" fmla="*/ 8438072 w 8646287"/>
                <a:gd name="connsiteY109" fmla="*/ 163513 h 3892988"/>
                <a:gd name="connsiteX110" fmla="*/ 8337379 w 8646287"/>
                <a:gd name="connsiteY110" fmla="*/ 116116 h 3892988"/>
                <a:gd name="connsiteX111" fmla="*/ 8128736 w 8646287"/>
                <a:gd name="connsiteY111" fmla="*/ 106818 h 3892988"/>
                <a:gd name="connsiteX112" fmla="*/ 7960007 w 8646287"/>
                <a:gd name="connsiteY112" fmla="*/ 72573 h 3892988"/>
                <a:gd name="connsiteX113" fmla="*/ 7825297 w 8646287"/>
                <a:gd name="connsiteY113" fmla="*/ 207963 h 3892988"/>
                <a:gd name="connsiteX114" fmla="*/ 7669495 w 8646287"/>
                <a:gd name="connsiteY114" fmla="*/ 116342 h 3892988"/>
                <a:gd name="connsiteX115" fmla="*/ 7523898 w 8646287"/>
                <a:gd name="connsiteY115" fmla="*/ 29256 h 3892988"/>
                <a:gd name="connsiteX116" fmla="*/ 7393950 w 8646287"/>
                <a:gd name="connsiteY116" fmla="*/ 1 h 3892988"/>
                <a:gd name="connsiteX117" fmla="*/ 7292350 w 8646287"/>
                <a:gd name="connsiteY117" fmla="*/ 29030 h 3892988"/>
                <a:gd name="connsiteX118" fmla="*/ 7248807 w 8646287"/>
                <a:gd name="connsiteY118" fmla="*/ 58058 h 3892988"/>
                <a:gd name="connsiteX119" fmla="*/ 7118179 w 8646287"/>
                <a:gd name="connsiteY119" fmla="*/ 145144 h 3892988"/>
                <a:gd name="connsiteX120" fmla="*/ 6987550 w 8646287"/>
                <a:gd name="connsiteY120" fmla="*/ 203201 h 3892988"/>
                <a:gd name="connsiteX121" fmla="*/ 6900464 w 8646287"/>
                <a:gd name="connsiteY121" fmla="*/ 246744 h 3892988"/>
                <a:gd name="connsiteX122" fmla="*/ 6856922 w 8646287"/>
                <a:gd name="connsiteY122" fmla="*/ 275773 h 3892988"/>
                <a:gd name="connsiteX123" fmla="*/ 6817235 w 8646287"/>
                <a:gd name="connsiteY123" fmla="*/ 223158 h 3892988"/>
                <a:gd name="connsiteX124" fmla="*/ 6624012 w 8646287"/>
                <a:gd name="connsiteY124" fmla="*/ 68264 h 3892988"/>
                <a:gd name="connsiteX125" fmla="*/ 6503589 w 8646287"/>
                <a:gd name="connsiteY125" fmla="*/ 43998 h 3892988"/>
                <a:gd name="connsiteX126" fmla="*/ 6359581 w 8646287"/>
                <a:gd name="connsiteY126" fmla="*/ 39008 h 3892988"/>
                <a:gd name="connsiteX127" fmla="*/ 6145722 w 8646287"/>
                <a:gd name="connsiteY127" fmla="*/ 72573 h 3892988"/>
                <a:gd name="connsiteX128" fmla="*/ 6015093 w 8646287"/>
                <a:gd name="connsiteY128" fmla="*/ 116116 h 3892988"/>
                <a:gd name="connsiteX129" fmla="*/ 5894216 w 8646287"/>
                <a:gd name="connsiteY129" fmla="*/ 184151 h 3892988"/>
                <a:gd name="connsiteX130" fmla="*/ 5812347 w 8646287"/>
                <a:gd name="connsiteY130" fmla="*/ 261712 h 3892988"/>
                <a:gd name="connsiteX131" fmla="*/ 5811893 w 8646287"/>
                <a:gd name="connsiteY131" fmla="*/ 377373 h 3892988"/>
                <a:gd name="connsiteX132" fmla="*/ 5850219 w 8646287"/>
                <a:gd name="connsiteY132" fmla="*/ 483962 h 3892988"/>
                <a:gd name="connsiteX133" fmla="*/ 5826407 w 8646287"/>
                <a:gd name="connsiteY133" fmla="*/ 711201 h 3892988"/>
                <a:gd name="connsiteX134" fmla="*/ 5782864 w 8646287"/>
                <a:gd name="connsiteY134" fmla="*/ 740230 h 3892988"/>
                <a:gd name="connsiteX135" fmla="*/ 5571047 w 8646287"/>
                <a:gd name="connsiteY135" fmla="*/ 821646 h 3892988"/>
                <a:gd name="connsiteX136" fmla="*/ 5405493 w 8646287"/>
                <a:gd name="connsiteY136" fmla="*/ 739551 h 3892988"/>
                <a:gd name="connsiteX137" fmla="*/ 5328386 w 8646287"/>
                <a:gd name="connsiteY137" fmla="*/ 831398 h 3892988"/>
                <a:gd name="connsiteX138" fmla="*/ 5452211 w 8646287"/>
                <a:gd name="connsiteY138" fmla="*/ 943430 h 3892988"/>
                <a:gd name="connsiteX139" fmla="*/ 5472394 w 8646287"/>
                <a:gd name="connsiteY139" fmla="*/ 1045483 h 3892988"/>
                <a:gd name="connsiteX140" fmla="*/ 5481920 w 8646287"/>
                <a:gd name="connsiteY140" fmla="*/ 1196749 h 3892988"/>
                <a:gd name="connsiteX141" fmla="*/ 5509814 w 8646287"/>
                <a:gd name="connsiteY141" fmla="*/ 1330553 h 3892988"/>
                <a:gd name="connsiteX142" fmla="*/ 5351291 w 8646287"/>
                <a:gd name="connsiteY142" fmla="*/ 1383394 h 3892988"/>
                <a:gd name="connsiteX143" fmla="*/ 5207736 w 8646287"/>
                <a:gd name="connsiteY143" fmla="*/ 1436236 h 3892988"/>
                <a:gd name="connsiteX144" fmla="*/ 4955550 w 8646287"/>
                <a:gd name="connsiteY144" fmla="*/ 1364344 h 3892988"/>
                <a:gd name="connsiteX145" fmla="*/ 4905885 w 8646287"/>
                <a:gd name="connsiteY145" fmla="*/ 1282475 h 3892988"/>
                <a:gd name="connsiteX146" fmla="*/ 4781379 w 8646287"/>
                <a:gd name="connsiteY146" fmla="*/ 1291773 h 3892988"/>
                <a:gd name="connsiteX147" fmla="*/ 4737836 w 8646287"/>
                <a:gd name="connsiteY147" fmla="*/ 1204687 h 3892988"/>
                <a:gd name="connsiteX148" fmla="*/ 4708807 w 8646287"/>
                <a:gd name="connsiteY148" fmla="*/ 1161144 h 3892988"/>
                <a:gd name="connsiteX149" fmla="*/ 4699509 w 8646287"/>
                <a:gd name="connsiteY149" fmla="*/ 1030969 h 3892988"/>
                <a:gd name="connsiteX150" fmla="*/ 4752350 w 8646287"/>
                <a:gd name="connsiteY150" fmla="*/ 972458 h 3892988"/>
                <a:gd name="connsiteX151" fmla="*/ 4770493 w 8646287"/>
                <a:gd name="connsiteY151" fmla="*/ 908958 h 3892988"/>
                <a:gd name="connsiteX152" fmla="*/ 4674789 w 8646287"/>
                <a:gd name="connsiteY152" fmla="*/ 779691 h 3892988"/>
                <a:gd name="connsiteX153" fmla="*/ 4578179 w 8646287"/>
                <a:gd name="connsiteY153" fmla="*/ 798287 h 3892988"/>
                <a:gd name="connsiteX154" fmla="*/ 4491093 w 8646287"/>
                <a:gd name="connsiteY154" fmla="*/ 726169 h 3892988"/>
                <a:gd name="connsiteX155" fmla="*/ 4404007 w 8646287"/>
                <a:gd name="connsiteY155" fmla="*/ 711201 h 3892988"/>
                <a:gd name="connsiteX156" fmla="*/ 4150234 w 8646287"/>
                <a:gd name="connsiteY156" fmla="*/ 725262 h 3892988"/>
                <a:gd name="connsiteX157" fmla="*/ 3823436 w 8646287"/>
                <a:gd name="connsiteY157" fmla="*/ 682173 h 3892988"/>
                <a:gd name="connsiteX158" fmla="*/ 3750864 w 8646287"/>
                <a:gd name="connsiteY158" fmla="*/ 667658 h 3892988"/>
                <a:gd name="connsiteX159" fmla="*/ 3639286 w 8646287"/>
                <a:gd name="connsiteY159" fmla="*/ 676956 h 3892988"/>
                <a:gd name="connsiteX160" fmla="*/ 3416809 w 8646287"/>
                <a:gd name="connsiteY160" fmla="*/ 686255 h 3892988"/>
                <a:gd name="connsiteX161" fmla="*/ 3329724 w 8646287"/>
                <a:gd name="connsiteY161" fmla="*/ 604839 h 3892988"/>
                <a:gd name="connsiteX162" fmla="*/ 3228350 w 8646287"/>
                <a:gd name="connsiteY162" fmla="*/ 566058 h 3892988"/>
                <a:gd name="connsiteX163" fmla="*/ 3096587 w 8646287"/>
                <a:gd name="connsiteY163" fmla="*/ 569461 h 3892988"/>
                <a:gd name="connsiteX164" fmla="*/ 2971629 w 8646287"/>
                <a:gd name="connsiteY164" fmla="*/ 535896 h 3892988"/>
                <a:gd name="connsiteX165" fmla="*/ 2836918 w 8646287"/>
                <a:gd name="connsiteY165" fmla="*/ 492580 h 3892988"/>
                <a:gd name="connsiteX166" fmla="*/ 2812425 w 8646287"/>
                <a:gd name="connsiteY166" fmla="*/ 392341 h 3892988"/>
                <a:gd name="connsiteX167" fmla="*/ 2719897 w 8646287"/>
                <a:gd name="connsiteY167" fmla="*/ 420008 h 3892988"/>
                <a:gd name="connsiteX168" fmla="*/ 2604236 w 8646287"/>
                <a:gd name="connsiteY168" fmla="*/ 333830 h 3892988"/>
                <a:gd name="connsiteX169" fmla="*/ 2483359 w 8646287"/>
                <a:gd name="connsiteY169" fmla="*/ 328387 h 3892988"/>
                <a:gd name="connsiteX170" fmla="*/ 2371554 w 8646287"/>
                <a:gd name="connsiteY170" fmla="*/ 308656 h 3892988"/>
                <a:gd name="connsiteX171" fmla="*/ 2221194 w 8646287"/>
                <a:gd name="connsiteY171" fmla="*/ 361270 h 3892988"/>
                <a:gd name="connsiteX172" fmla="*/ 2015047 w 8646287"/>
                <a:gd name="connsiteY172" fmla="*/ 418648 h 3892988"/>
                <a:gd name="connsiteX173" fmla="*/ 1631779 w 8646287"/>
                <a:gd name="connsiteY173" fmla="*/ 261258 h 3892988"/>
                <a:gd name="connsiteX174" fmla="*/ 1370522 w 8646287"/>
                <a:gd name="connsiteY174" fmla="*/ 304801 h 3892988"/>
                <a:gd name="connsiteX175" fmla="*/ 1310197 w 8646287"/>
                <a:gd name="connsiteY175" fmla="*/ 271011 h 3892988"/>
                <a:gd name="connsiteX176" fmla="*/ 1233997 w 8646287"/>
                <a:gd name="connsiteY176" fmla="*/ 199573 h 3892988"/>
                <a:gd name="connsiteX177" fmla="*/ 1108811 w 8646287"/>
                <a:gd name="connsiteY177" fmla="*/ 184832 h 3892988"/>
                <a:gd name="connsiteX178" fmla="*/ 964575 w 8646287"/>
                <a:gd name="connsiteY178" fmla="*/ 231776 h 3892988"/>
                <a:gd name="connsiteX179" fmla="*/ 1036693 w 8646287"/>
                <a:gd name="connsiteY179" fmla="*/ 304801 h 3892988"/>
                <a:gd name="connsiteX180" fmla="*/ 1051207 w 8646287"/>
                <a:gd name="connsiteY180" fmla="*/ 362858 h 3892988"/>
                <a:gd name="connsiteX181" fmla="*/ 1094750 w 8646287"/>
                <a:gd name="connsiteY181" fmla="*/ 406401 h 3892988"/>
                <a:gd name="connsiteX182" fmla="*/ 1333782 w 8646287"/>
                <a:gd name="connsiteY182" fmla="*/ 412525 h 3892988"/>
                <a:gd name="connsiteX183" fmla="*/ 1296136 w 8646287"/>
                <a:gd name="connsiteY183" fmla="*/ 541792 h 3892988"/>
                <a:gd name="connsiteX184" fmla="*/ 1220163 w 8646287"/>
                <a:gd name="connsiteY184" fmla="*/ 682626 h 3892988"/>
                <a:gd name="connsiteX185" fmla="*/ 1201339 w 8646287"/>
                <a:gd name="connsiteY185" fmla="*/ 859518 h 3892988"/>
                <a:gd name="connsiteX186" fmla="*/ 1387304 w 8646287"/>
                <a:gd name="connsiteY186" fmla="*/ 938441 h 3892988"/>
                <a:gd name="connsiteX187" fmla="*/ 1181836 w 8646287"/>
                <a:gd name="connsiteY187" fmla="*/ 957944 h 3892988"/>
                <a:gd name="connsiteX188" fmla="*/ 1367119 w 8646287"/>
                <a:gd name="connsiteY188" fmla="*/ 1058637 h 3892988"/>
                <a:gd name="connsiteX189" fmla="*/ 1292054 w 8646287"/>
                <a:gd name="connsiteY189" fmla="*/ 1169762 h 3892988"/>
                <a:gd name="connsiteX190" fmla="*/ 1392746 w 8646287"/>
                <a:gd name="connsiteY190" fmla="*/ 1360717 h 3892988"/>
                <a:gd name="connsiteX191" fmla="*/ 1640850 w 8646287"/>
                <a:gd name="connsiteY191" fmla="*/ 1314678 h 3892988"/>
                <a:gd name="connsiteX192" fmla="*/ 1795292 w 8646287"/>
                <a:gd name="connsiteY192" fmla="*/ 1363211 h 3892988"/>
                <a:gd name="connsiteX193" fmla="*/ 1897572 w 8646287"/>
                <a:gd name="connsiteY193" fmla="*/ 1250044 h 3892988"/>
                <a:gd name="connsiteX194" fmla="*/ 2009831 w 8646287"/>
                <a:gd name="connsiteY194" fmla="*/ 1268188 h 3892988"/>
                <a:gd name="connsiteX195" fmla="*/ 2074464 w 8646287"/>
                <a:gd name="connsiteY195" fmla="*/ 1364797 h 3892988"/>
                <a:gd name="connsiteX196" fmla="*/ 2127532 w 8646287"/>
                <a:gd name="connsiteY196" fmla="*/ 1436462 h 3892988"/>
                <a:gd name="connsiteX197" fmla="*/ 2366337 w 8646287"/>
                <a:gd name="connsiteY197" fmla="*/ 1450976 h 3892988"/>
                <a:gd name="connsiteX198" fmla="*/ 2476782 w 8646287"/>
                <a:gd name="connsiteY198" fmla="*/ 1346429 h 3892988"/>
                <a:gd name="connsiteX199" fmla="*/ 2606050 w 8646287"/>
                <a:gd name="connsiteY199" fmla="*/ 1394280 h 3892988"/>
                <a:gd name="connsiteX200" fmla="*/ 2733957 w 8646287"/>
                <a:gd name="connsiteY200" fmla="*/ 1372055 h 3892988"/>
                <a:gd name="connsiteX201" fmla="*/ 2642789 w 8646287"/>
                <a:gd name="connsiteY201" fmla="*/ 1597253 h 3892988"/>
                <a:gd name="connsiteX202" fmla="*/ 2662292 w 8646287"/>
                <a:gd name="connsiteY202" fmla="*/ 1800681 h 3892988"/>
                <a:gd name="connsiteX203" fmla="*/ 2552983 w 8646287"/>
                <a:gd name="connsiteY203" fmla="*/ 1949905 h 3892988"/>
                <a:gd name="connsiteX204" fmla="*/ 2417364 w 8646287"/>
                <a:gd name="connsiteY204" fmla="*/ 2245180 h 3892988"/>
                <a:gd name="connsiteX205" fmla="*/ 2254532 w 8646287"/>
                <a:gd name="connsiteY205" fmla="*/ 2423206 h 3892988"/>
                <a:gd name="connsiteX206" fmla="*/ 2043394 w 8646287"/>
                <a:gd name="connsiteY206" fmla="*/ 2418217 h 3892988"/>
                <a:gd name="connsiteX207" fmla="*/ 1937260 w 8646287"/>
                <a:gd name="connsiteY207" fmla="*/ 2398487 h 3892988"/>
                <a:gd name="connsiteX208" fmla="*/ 1898479 w 8646287"/>
                <a:gd name="connsiteY208" fmla="*/ 2322061 h 3892988"/>
                <a:gd name="connsiteX209" fmla="*/ 1646293 w 8646287"/>
                <a:gd name="connsiteY209" fmla="*/ 2312308 h 3892988"/>
                <a:gd name="connsiteX210" fmla="*/ 1520881 w 8646287"/>
                <a:gd name="connsiteY210" fmla="*/ 2389869 h 3892988"/>
                <a:gd name="connsiteX211" fmla="*/ 1370522 w 8646287"/>
                <a:gd name="connsiteY211" fmla="*/ 2351316 h 3892988"/>
                <a:gd name="connsiteX212" fmla="*/ 1326979 w 8646287"/>
                <a:gd name="connsiteY212" fmla="*/ 2322287 h 3892988"/>
                <a:gd name="connsiteX213" fmla="*/ 1167322 w 8646287"/>
                <a:gd name="connsiteY213" fmla="*/ 2235201 h 3892988"/>
                <a:gd name="connsiteX214" fmla="*/ 993150 w 8646287"/>
                <a:gd name="connsiteY214" fmla="*/ 2148116 h 3892988"/>
                <a:gd name="connsiteX215" fmla="*/ 982038 w 8646287"/>
                <a:gd name="connsiteY215" fmla="*/ 2147662 h 3892988"/>
                <a:gd name="connsiteX216" fmla="*/ 804464 w 8646287"/>
                <a:gd name="connsiteY216" fmla="*/ 2090058 h 3892988"/>
                <a:gd name="connsiteX217" fmla="*/ 659322 w 8646287"/>
                <a:gd name="connsiteY217" fmla="*/ 1973944 h 3892988"/>
                <a:gd name="connsiteX218" fmla="*/ 524611 w 8646287"/>
                <a:gd name="connsiteY218" fmla="*/ 1896837 h 3892988"/>
                <a:gd name="connsiteX219" fmla="*/ 456122 w 8646287"/>
                <a:gd name="connsiteY219" fmla="*/ 1785258 h 3892988"/>
                <a:gd name="connsiteX220" fmla="*/ 325493 w 8646287"/>
                <a:gd name="connsiteY220" fmla="*/ 1727201 h 3892988"/>
                <a:gd name="connsiteX221" fmla="*/ 145879 w 8646287"/>
                <a:gd name="connsiteY221" fmla="*/ 1760766 h 3892988"/>
                <a:gd name="connsiteX222" fmla="*/ 6179 w 8646287"/>
                <a:gd name="connsiteY222" fmla="*/ 1886858 h 3892988"/>
                <a:gd name="connsiteX0" fmla="*/ 6179 w 8644399"/>
                <a:gd name="connsiteY0" fmla="*/ 1886858 h 3892988"/>
                <a:gd name="connsiteX1" fmla="*/ 311432 w 8644399"/>
                <a:gd name="connsiteY1" fmla="*/ 2089151 h 3892988"/>
                <a:gd name="connsiteX2" fmla="*/ 523930 w 8644399"/>
                <a:gd name="connsiteY2" fmla="*/ 2292125 h 3892988"/>
                <a:gd name="connsiteX3" fmla="*/ 654560 w 8644399"/>
                <a:gd name="connsiteY3" fmla="*/ 2442256 h 3892988"/>
                <a:gd name="connsiteX4" fmla="*/ 911734 w 8644399"/>
                <a:gd name="connsiteY4" fmla="*/ 2830061 h 3892988"/>
                <a:gd name="connsiteX5" fmla="*/ 1051207 w 8644399"/>
                <a:gd name="connsiteY5" fmla="*/ 2989944 h 3892988"/>
                <a:gd name="connsiteX6" fmla="*/ 1123779 w 8644399"/>
                <a:gd name="connsiteY6" fmla="*/ 3120573 h 3892988"/>
                <a:gd name="connsiteX7" fmla="*/ 1181836 w 8644399"/>
                <a:gd name="connsiteY7" fmla="*/ 3207658 h 3892988"/>
                <a:gd name="connsiteX8" fmla="*/ 1283436 w 8644399"/>
                <a:gd name="connsiteY8" fmla="*/ 3381830 h 3892988"/>
                <a:gd name="connsiteX9" fmla="*/ 1341493 w 8644399"/>
                <a:gd name="connsiteY9" fmla="*/ 3483430 h 3892988"/>
                <a:gd name="connsiteX10" fmla="*/ 1457607 w 8644399"/>
                <a:gd name="connsiteY10" fmla="*/ 3628573 h 3892988"/>
                <a:gd name="connsiteX11" fmla="*/ 1515664 w 8644399"/>
                <a:gd name="connsiteY11" fmla="*/ 3701144 h 3892988"/>
                <a:gd name="connsiteX12" fmla="*/ 1680085 w 8644399"/>
                <a:gd name="connsiteY12" fmla="*/ 3812269 h 3892988"/>
                <a:gd name="connsiteX13" fmla="*/ 1834525 w 8644399"/>
                <a:gd name="connsiteY13" fmla="*/ 3841751 h 3892988"/>
                <a:gd name="connsiteX14" fmla="*/ 2096236 w 8644399"/>
                <a:gd name="connsiteY14" fmla="*/ 3875316 h 3892988"/>
                <a:gd name="connsiteX15" fmla="*/ 2387201 w 8644399"/>
                <a:gd name="connsiteY15" fmla="*/ 3888923 h 3892988"/>
                <a:gd name="connsiteX16" fmla="*/ 2362936 w 8644399"/>
                <a:gd name="connsiteY16" fmla="*/ 3768273 h 3892988"/>
                <a:gd name="connsiteX17" fmla="*/ 2299436 w 8644399"/>
                <a:gd name="connsiteY17" fmla="*/ 3556001 h 3892988"/>
                <a:gd name="connsiteX18" fmla="*/ 2270407 w 8644399"/>
                <a:gd name="connsiteY18" fmla="*/ 3468916 h 3892988"/>
                <a:gd name="connsiteX19" fmla="*/ 2226864 w 8644399"/>
                <a:gd name="connsiteY19" fmla="*/ 3381830 h 3892988"/>
                <a:gd name="connsiteX20" fmla="*/ 2122316 w 8644399"/>
                <a:gd name="connsiteY20" fmla="*/ 3051856 h 3892988"/>
                <a:gd name="connsiteX21" fmla="*/ 1989647 w 8644399"/>
                <a:gd name="connsiteY21" fmla="*/ 2621191 h 3892988"/>
                <a:gd name="connsiteX22" fmla="*/ 2090793 w 8644399"/>
                <a:gd name="connsiteY22" fmla="*/ 2896962 h 3892988"/>
                <a:gd name="connsiteX23" fmla="*/ 2242512 w 8644399"/>
                <a:gd name="connsiteY23" fmla="*/ 3077030 h 3892988"/>
                <a:gd name="connsiteX24" fmla="*/ 2313950 w 8644399"/>
                <a:gd name="connsiteY24" fmla="*/ 2873830 h 3892988"/>
                <a:gd name="connsiteX25" fmla="*/ 2284922 w 8644399"/>
                <a:gd name="connsiteY25" fmla="*/ 2772230 h 3892988"/>
                <a:gd name="connsiteX26" fmla="*/ 2328011 w 8644399"/>
                <a:gd name="connsiteY26" fmla="*/ 2607583 h 3892988"/>
                <a:gd name="connsiteX27" fmla="*/ 2410788 w 8644399"/>
                <a:gd name="connsiteY27" fmla="*/ 2444298 h 3892988"/>
                <a:gd name="connsiteX28" fmla="*/ 2546179 w 8644399"/>
                <a:gd name="connsiteY28" fmla="*/ 2481944 h 3892988"/>
                <a:gd name="connsiteX29" fmla="*/ 2589722 w 8644399"/>
                <a:gd name="connsiteY29" fmla="*/ 2467430 h 3892988"/>
                <a:gd name="connsiteX30" fmla="*/ 2647779 w 8644399"/>
                <a:gd name="connsiteY30" fmla="*/ 2394858 h 3892988"/>
                <a:gd name="connsiteX31" fmla="*/ 2705836 w 8644399"/>
                <a:gd name="connsiteY31" fmla="*/ 2307773 h 3892988"/>
                <a:gd name="connsiteX32" fmla="*/ 2763893 w 8644399"/>
                <a:gd name="connsiteY32" fmla="*/ 2177144 h 3892988"/>
                <a:gd name="connsiteX33" fmla="*/ 2792922 w 8644399"/>
                <a:gd name="connsiteY33" fmla="*/ 2090058 h 3892988"/>
                <a:gd name="connsiteX34" fmla="*/ 2938064 w 8644399"/>
                <a:gd name="connsiteY34" fmla="*/ 2002973 h 3892988"/>
                <a:gd name="connsiteX35" fmla="*/ 2996122 w 8644399"/>
                <a:gd name="connsiteY35" fmla="*/ 1944916 h 3892988"/>
                <a:gd name="connsiteX36" fmla="*/ 3068693 w 8644399"/>
                <a:gd name="connsiteY36" fmla="*/ 1857830 h 3892988"/>
                <a:gd name="connsiteX37" fmla="*/ 3126750 w 8644399"/>
                <a:gd name="connsiteY37" fmla="*/ 1828801 h 3892988"/>
                <a:gd name="connsiteX38" fmla="*/ 3402522 w 8644399"/>
                <a:gd name="connsiteY38" fmla="*/ 1814287 h 3892988"/>
                <a:gd name="connsiteX39" fmla="*/ 3460579 w 8644399"/>
                <a:gd name="connsiteY39" fmla="*/ 1901373 h 3892988"/>
                <a:gd name="connsiteX40" fmla="*/ 3591207 w 8644399"/>
                <a:gd name="connsiteY40" fmla="*/ 1944916 h 3892988"/>
                <a:gd name="connsiteX41" fmla="*/ 3634750 w 8644399"/>
                <a:gd name="connsiteY41" fmla="*/ 1959430 h 3892988"/>
                <a:gd name="connsiteX42" fmla="*/ 3692807 w 8644399"/>
                <a:gd name="connsiteY42" fmla="*/ 2002973 h 3892988"/>
                <a:gd name="connsiteX43" fmla="*/ 3707322 w 8644399"/>
                <a:gd name="connsiteY43" fmla="*/ 2046516 h 3892988"/>
                <a:gd name="connsiteX44" fmla="*/ 3736350 w 8644399"/>
                <a:gd name="connsiteY44" fmla="*/ 2090058 h 3892988"/>
                <a:gd name="connsiteX45" fmla="*/ 3779893 w 8644399"/>
                <a:gd name="connsiteY45" fmla="*/ 2177144 h 3892988"/>
                <a:gd name="connsiteX46" fmla="*/ 3823436 w 8644399"/>
                <a:gd name="connsiteY46" fmla="*/ 2220687 h 3892988"/>
                <a:gd name="connsiteX47" fmla="*/ 3852464 w 8644399"/>
                <a:gd name="connsiteY47" fmla="*/ 2264230 h 3892988"/>
                <a:gd name="connsiteX48" fmla="*/ 3896007 w 8644399"/>
                <a:gd name="connsiteY48" fmla="*/ 2307773 h 3892988"/>
                <a:gd name="connsiteX49" fmla="*/ 3997607 w 8644399"/>
                <a:gd name="connsiteY49" fmla="*/ 2409373 h 3892988"/>
                <a:gd name="connsiteX50" fmla="*/ 4070179 w 8644399"/>
                <a:gd name="connsiteY50" fmla="*/ 2481944 h 3892988"/>
                <a:gd name="connsiteX51" fmla="*/ 4142750 w 8644399"/>
                <a:gd name="connsiteY51" fmla="*/ 2540001 h 3892988"/>
                <a:gd name="connsiteX52" fmla="*/ 4200807 w 8644399"/>
                <a:gd name="connsiteY52" fmla="*/ 2627087 h 3892988"/>
                <a:gd name="connsiteX53" fmla="*/ 4229836 w 8644399"/>
                <a:gd name="connsiteY53" fmla="*/ 2670630 h 3892988"/>
                <a:gd name="connsiteX54" fmla="*/ 4433036 w 8644399"/>
                <a:gd name="connsiteY54" fmla="*/ 2714173 h 3892988"/>
                <a:gd name="connsiteX55" fmla="*/ 4520122 w 8644399"/>
                <a:gd name="connsiteY55" fmla="*/ 2757716 h 3892988"/>
                <a:gd name="connsiteX56" fmla="*/ 4621722 w 8644399"/>
                <a:gd name="connsiteY56" fmla="*/ 2801258 h 3892988"/>
                <a:gd name="connsiteX57" fmla="*/ 4926522 w 8644399"/>
                <a:gd name="connsiteY57" fmla="*/ 2902858 h 3892988"/>
                <a:gd name="connsiteX58" fmla="*/ 4970064 w 8644399"/>
                <a:gd name="connsiteY58" fmla="*/ 2931887 h 3892988"/>
                <a:gd name="connsiteX59" fmla="*/ 4999093 w 8644399"/>
                <a:gd name="connsiteY59" fmla="*/ 2975430 h 3892988"/>
                <a:gd name="connsiteX60" fmla="*/ 5042636 w 8644399"/>
                <a:gd name="connsiteY60" fmla="*/ 3033487 h 3892988"/>
                <a:gd name="connsiteX61" fmla="*/ 5086179 w 8644399"/>
                <a:gd name="connsiteY61" fmla="*/ 3062516 h 3892988"/>
                <a:gd name="connsiteX62" fmla="*/ 5115207 w 8644399"/>
                <a:gd name="connsiteY62" fmla="*/ 3106058 h 3892988"/>
                <a:gd name="connsiteX63" fmla="*/ 5158750 w 8644399"/>
                <a:gd name="connsiteY63" fmla="*/ 3120573 h 3892988"/>
                <a:gd name="connsiteX64" fmla="*/ 5245836 w 8644399"/>
                <a:gd name="connsiteY64" fmla="*/ 3178630 h 3892988"/>
                <a:gd name="connsiteX65" fmla="*/ 5289379 w 8644399"/>
                <a:gd name="connsiteY65" fmla="*/ 3207658 h 3892988"/>
                <a:gd name="connsiteX66" fmla="*/ 5318407 w 8644399"/>
                <a:gd name="connsiteY66" fmla="*/ 3251201 h 3892988"/>
                <a:gd name="connsiteX67" fmla="*/ 5361950 w 8644399"/>
                <a:gd name="connsiteY67" fmla="*/ 3280230 h 3892988"/>
                <a:gd name="connsiteX68" fmla="*/ 5405493 w 8644399"/>
                <a:gd name="connsiteY68" fmla="*/ 3323773 h 3892988"/>
                <a:gd name="connsiteX69" fmla="*/ 5449036 w 8644399"/>
                <a:gd name="connsiteY69" fmla="*/ 3352801 h 3892988"/>
                <a:gd name="connsiteX70" fmla="*/ 5492579 w 8644399"/>
                <a:gd name="connsiteY70" fmla="*/ 3396344 h 3892988"/>
                <a:gd name="connsiteX71" fmla="*/ 5536122 w 8644399"/>
                <a:gd name="connsiteY71" fmla="*/ 3425373 h 3892988"/>
                <a:gd name="connsiteX72" fmla="*/ 5579664 w 8644399"/>
                <a:gd name="connsiteY72" fmla="*/ 3468916 h 3892988"/>
                <a:gd name="connsiteX73" fmla="*/ 5623207 w 8644399"/>
                <a:gd name="connsiteY73" fmla="*/ 3483430 h 3892988"/>
                <a:gd name="connsiteX74" fmla="*/ 5710293 w 8644399"/>
                <a:gd name="connsiteY74" fmla="*/ 3454401 h 3892988"/>
                <a:gd name="connsiteX75" fmla="*/ 5753836 w 8644399"/>
                <a:gd name="connsiteY75" fmla="*/ 3425373 h 3892988"/>
                <a:gd name="connsiteX76" fmla="*/ 5797379 w 8644399"/>
                <a:gd name="connsiteY76" fmla="*/ 3410858 h 3892988"/>
                <a:gd name="connsiteX77" fmla="*/ 5840922 w 8644399"/>
                <a:gd name="connsiteY77" fmla="*/ 3381830 h 3892988"/>
                <a:gd name="connsiteX78" fmla="*/ 5928007 w 8644399"/>
                <a:gd name="connsiteY78" fmla="*/ 3352801 h 3892988"/>
                <a:gd name="connsiteX79" fmla="*/ 6029607 w 8644399"/>
                <a:gd name="connsiteY79" fmla="*/ 3323773 h 3892988"/>
                <a:gd name="connsiteX80" fmla="*/ 6203779 w 8644399"/>
                <a:gd name="connsiteY80" fmla="*/ 3338287 h 3892988"/>
                <a:gd name="connsiteX81" fmla="*/ 6232807 w 8644399"/>
                <a:gd name="connsiteY81" fmla="*/ 3381830 h 3892988"/>
                <a:gd name="connsiteX82" fmla="*/ 6305379 w 8644399"/>
                <a:gd name="connsiteY82" fmla="*/ 3512458 h 3892988"/>
                <a:gd name="connsiteX83" fmla="*/ 6348922 w 8644399"/>
                <a:gd name="connsiteY83" fmla="*/ 3556001 h 3892988"/>
                <a:gd name="connsiteX84" fmla="*/ 6436007 w 8644399"/>
                <a:gd name="connsiteY84" fmla="*/ 3614058 h 3892988"/>
                <a:gd name="connsiteX85" fmla="*/ 6784350 w 8644399"/>
                <a:gd name="connsiteY85" fmla="*/ 3599544 h 3892988"/>
                <a:gd name="connsiteX86" fmla="*/ 6987550 w 8644399"/>
                <a:gd name="connsiteY86" fmla="*/ 3570516 h 3892988"/>
                <a:gd name="connsiteX87" fmla="*/ 7118179 w 8644399"/>
                <a:gd name="connsiteY87" fmla="*/ 3556001 h 3892988"/>
                <a:gd name="connsiteX88" fmla="*/ 7408464 w 8644399"/>
                <a:gd name="connsiteY88" fmla="*/ 3585030 h 3892988"/>
                <a:gd name="connsiteX89" fmla="*/ 7452007 w 8644399"/>
                <a:gd name="connsiteY89" fmla="*/ 3614058 h 3892988"/>
                <a:gd name="connsiteX90" fmla="*/ 7553607 w 8644399"/>
                <a:gd name="connsiteY90" fmla="*/ 3628573 h 3892988"/>
                <a:gd name="connsiteX91" fmla="*/ 8351893 w 8644399"/>
                <a:gd name="connsiteY91" fmla="*/ 3439887 h 3892988"/>
                <a:gd name="connsiteX92" fmla="*/ 8337379 w 8644399"/>
                <a:gd name="connsiteY92" fmla="*/ 3396344 h 3892988"/>
                <a:gd name="connsiteX93" fmla="*/ 8322864 w 8644399"/>
                <a:gd name="connsiteY93" fmla="*/ 3338287 h 3892988"/>
                <a:gd name="connsiteX94" fmla="*/ 8337379 w 8644399"/>
                <a:gd name="connsiteY94" fmla="*/ 2699658 h 3892988"/>
                <a:gd name="connsiteX95" fmla="*/ 8409950 w 8644399"/>
                <a:gd name="connsiteY95" fmla="*/ 2525487 h 3892988"/>
                <a:gd name="connsiteX96" fmla="*/ 8453493 w 8644399"/>
                <a:gd name="connsiteY96" fmla="*/ 2438401 h 3892988"/>
                <a:gd name="connsiteX97" fmla="*/ 8497036 w 8644399"/>
                <a:gd name="connsiteY97" fmla="*/ 2307773 h 3892988"/>
                <a:gd name="connsiteX98" fmla="*/ 8511550 w 8644399"/>
                <a:gd name="connsiteY98" fmla="*/ 2264230 h 3892988"/>
                <a:gd name="connsiteX99" fmla="*/ 8482522 w 8644399"/>
                <a:gd name="connsiteY99" fmla="*/ 2119087 h 3892988"/>
                <a:gd name="connsiteX100" fmla="*/ 8453493 w 8644399"/>
                <a:gd name="connsiteY100" fmla="*/ 2032001 h 3892988"/>
                <a:gd name="connsiteX101" fmla="*/ 8468007 w 8644399"/>
                <a:gd name="connsiteY101" fmla="*/ 1654630 h 3892988"/>
                <a:gd name="connsiteX102" fmla="*/ 8511550 w 8644399"/>
                <a:gd name="connsiteY102" fmla="*/ 1567544 h 3892988"/>
                <a:gd name="connsiteX103" fmla="*/ 8574823 w 8644399"/>
                <a:gd name="connsiteY103" fmla="*/ 1417639 h 3892988"/>
                <a:gd name="connsiteX104" fmla="*/ 8639456 w 8644399"/>
                <a:gd name="connsiteY104" fmla="*/ 1116694 h 3892988"/>
                <a:gd name="connsiteX105" fmla="*/ 8457575 w 8644399"/>
                <a:gd name="connsiteY105" fmla="*/ 1016228 h 3892988"/>
                <a:gd name="connsiteX106" fmla="*/ 8298372 w 8644399"/>
                <a:gd name="connsiteY106" fmla="*/ 903062 h 3892988"/>
                <a:gd name="connsiteX107" fmla="*/ 8351439 w 8644399"/>
                <a:gd name="connsiteY107" fmla="*/ 745673 h 3892988"/>
                <a:gd name="connsiteX108" fmla="*/ 8395436 w 8644399"/>
                <a:gd name="connsiteY108" fmla="*/ 261258 h 3892988"/>
                <a:gd name="connsiteX109" fmla="*/ 8438072 w 8644399"/>
                <a:gd name="connsiteY109" fmla="*/ 163513 h 3892988"/>
                <a:gd name="connsiteX110" fmla="*/ 8337379 w 8644399"/>
                <a:gd name="connsiteY110" fmla="*/ 116116 h 3892988"/>
                <a:gd name="connsiteX111" fmla="*/ 8128736 w 8644399"/>
                <a:gd name="connsiteY111" fmla="*/ 106818 h 3892988"/>
                <a:gd name="connsiteX112" fmla="*/ 7960007 w 8644399"/>
                <a:gd name="connsiteY112" fmla="*/ 72573 h 3892988"/>
                <a:gd name="connsiteX113" fmla="*/ 7825297 w 8644399"/>
                <a:gd name="connsiteY113" fmla="*/ 207963 h 3892988"/>
                <a:gd name="connsiteX114" fmla="*/ 7669495 w 8644399"/>
                <a:gd name="connsiteY114" fmla="*/ 116342 h 3892988"/>
                <a:gd name="connsiteX115" fmla="*/ 7523898 w 8644399"/>
                <a:gd name="connsiteY115" fmla="*/ 29256 h 3892988"/>
                <a:gd name="connsiteX116" fmla="*/ 7393950 w 8644399"/>
                <a:gd name="connsiteY116" fmla="*/ 1 h 3892988"/>
                <a:gd name="connsiteX117" fmla="*/ 7292350 w 8644399"/>
                <a:gd name="connsiteY117" fmla="*/ 29030 h 3892988"/>
                <a:gd name="connsiteX118" fmla="*/ 7248807 w 8644399"/>
                <a:gd name="connsiteY118" fmla="*/ 58058 h 3892988"/>
                <a:gd name="connsiteX119" fmla="*/ 7118179 w 8644399"/>
                <a:gd name="connsiteY119" fmla="*/ 145144 h 3892988"/>
                <a:gd name="connsiteX120" fmla="*/ 6987550 w 8644399"/>
                <a:gd name="connsiteY120" fmla="*/ 203201 h 3892988"/>
                <a:gd name="connsiteX121" fmla="*/ 6900464 w 8644399"/>
                <a:gd name="connsiteY121" fmla="*/ 246744 h 3892988"/>
                <a:gd name="connsiteX122" fmla="*/ 6856922 w 8644399"/>
                <a:gd name="connsiteY122" fmla="*/ 275773 h 3892988"/>
                <a:gd name="connsiteX123" fmla="*/ 6817235 w 8644399"/>
                <a:gd name="connsiteY123" fmla="*/ 223158 h 3892988"/>
                <a:gd name="connsiteX124" fmla="*/ 6624012 w 8644399"/>
                <a:gd name="connsiteY124" fmla="*/ 68264 h 3892988"/>
                <a:gd name="connsiteX125" fmla="*/ 6503589 w 8644399"/>
                <a:gd name="connsiteY125" fmla="*/ 43998 h 3892988"/>
                <a:gd name="connsiteX126" fmla="*/ 6359581 w 8644399"/>
                <a:gd name="connsiteY126" fmla="*/ 39008 h 3892988"/>
                <a:gd name="connsiteX127" fmla="*/ 6145722 w 8644399"/>
                <a:gd name="connsiteY127" fmla="*/ 72573 h 3892988"/>
                <a:gd name="connsiteX128" fmla="*/ 6015093 w 8644399"/>
                <a:gd name="connsiteY128" fmla="*/ 116116 h 3892988"/>
                <a:gd name="connsiteX129" fmla="*/ 5894216 w 8644399"/>
                <a:gd name="connsiteY129" fmla="*/ 184151 h 3892988"/>
                <a:gd name="connsiteX130" fmla="*/ 5812347 w 8644399"/>
                <a:gd name="connsiteY130" fmla="*/ 261712 h 3892988"/>
                <a:gd name="connsiteX131" fmla="*/ 5811893 w 8644399"/>
                <a:gd name="connsiteY131" fmla="*/ 377373 h 3892988"/>
                <a:gd name="connsiteX132" fmla="*/ 5850219 w 8644399"/>
                <a:gd name="connsiteY132" fmla="*/ 483962 h 3892988"/>
                <a:gd name="connsiteX133" fmla="*/ 5826407 w 8644399"/>
                <a:gd name="connsiteY133" fmla="*/ 711201 h 3892988"/>
                <a:gd name="connsiteX134" fmla="*/ 5782864 w 8644399"/>
                <a:gd name="connsiteY134" fmla="*/ 740230 h 3892988"/>
                <a:gd name="connsiteX135" fmla="*/ 5571047 w 8644399"/>
                <a:gd name="connsiteY135" fmla="*/ 821646 h 3892988"/>
                <a:gd name="connsiteX136" fmla="*/ 5405493 w 8644399"/>
                <a:gd name="connsiteY136" fmla="*/ 739551 h 3892988"/>
                <a:gd name="connsiteX137" fmla="*/ 5328386 w 8644399"/>
                <a:gd name="connsiteY137" fmla="*/ 831398 h 3892988"/>
                <a:gd name="connsiteX138" fmla="*/ 5452211 w 8644399"/>
                <a:gd name="connsiteY138" fmla="*/ 943430 h 3892988"/>
                <a:gd name="connsiteX139" fmla="*/ 5472394 w 8644399"/>
                <a:gd name="connsiteY139" fmla="*/ 1045483 h 3892988"/>
                <a:gd name="connsiteX140" fmla="*/ 5481920 w 8644399"/>
                <a:gd name="connsiteY140" fmla="*/ 1196749 h 3892988"/>
                <a:gd name="connsiteX141" fmla="*/ 5509814 w 8644399"/>
                <a:gd name="connsiteY141" fmla="*/ 1330553 h 3892988"/>
                <a:gd name="connsiteX142" fmla="*/ 5351291 w 8644399"/>
                <a:gd name="connsiteY142" fmla="*/ 1383394 h 3892988"/>
                <a:gd name="connsiteX143" fmla="*/ 5207736 w 8644399"/>
                <a:gd name="connsiteY143" fmla="*/ 1436236 h 3892988"/>
                <a:gd name="connsiteX144" fmla="*/ 4955550 w 8644399"/>
                <a:gd name="connsiteY144" fmla="*/ 1364344 h 3892988"/>
                <a:gd name="connsiteX145" fmla="*/ 4905885 w 8644399"/>
                <a:gd name="connsiteY145" fmla="*/ 1282475 h 3892988"/>
                <a:gd name="connsiteX146" fmla="*/ 4781379 w 8644399"/>
                <a:gd name="connsiteY146" fmla="*/ 1291773 h 3892988"/>
                <a:gd name="connsiteX147" fmla="*/ 4737836 w 8644399"/>
                <a:gd name="connsiteY147" fmla="*/ 1204687 h 3892988"/>
                <a:gd name="connsiteX148" fmla="*/ 4708807 w 8644399"/>
                <a:gd name="connsiteY148" fmla="*/ 1161144 h 3892988"/>
                <a:gd name="connsiteX149" fmla="*/ 4699509 w 8644399"/>
                <a:gd name="connsiteY149" fmla="*/ 1030969 h 3892988"/>
                <a:gd name="connsiteX150" fmla="*/ 4752350 w 8644399"/>
                <a:gd name="connsiteY150" fmla="*/ 972458 h 3892988"/>
                <a:gd name="connsiteX151" fmla="*/ 4770493 w 8644399"/>
                <a:gd name="connsiteY151" fmla="*/ 908958 h 3892988"/>
                <a:gd name="connsiteX152" fmla="*/ 4674789 w 8644399"/>
                <a:gd name="connsiteY152" fmla="*/ 779691 h 3892988"/>
                <a:gd name="connsiteX153" fmla="*/ 4578179 w 8644399"/>
                <a:gd name="connsiteY153" fmla="*/ 798287 h 3892988"/>
                <a:gd name="connsiteX154" fmla="*/ 4491093 w 8644399"/>
                <a:gd name="connsiteY154" fmla="*/ 726169 h 3892988"/>
                <a:gd name="connsiteX155" fmla="*/ 4404007 w 8644399"/>
                <a:gd name="connsiteY155" fmla="*/ 711201 h 3892988"/>
                <a:gd name="connsiteX156" fmla="*/ 4150234 w 8644399"/>
                <a:gd name="connsiteY156" fmla="*/ 725262 h 3892988"/>
                <a:gd name="connsiteX157" fmla="*/ 3823436 w 8644399"/>
                <a:gd name="connsiteY157" fmla="*/ 682173 h 3892988"/>
                <a:gd name="connsiteX158" fmla="*/ 3750864 w 8644399"/>
                <a:gd name="connsiteY158" fmla="*/ 667658 h 3892988"/>
                <a:gd name="connsiteX159" fmla="*/ 3639286 w 8644399"/>
                <a:gd name="connsiteY159" fmla="*/ 676956 h 3892988"/>
                <a:gd name="connsiteX160" fmla="*/ 3416809 w 8644399"/>
                <a:gd name="connsiteY160" fmla="*/ 686255 h 3892988"/>
                <a:gd name="connsiteX161" fmla="*/ 3329724 w 8644399"/>
                <a:gd name="connsiteY161" fmla="*/ 604839 h 3892988"/>
                <a:gd name="connsiteX162" fmla="*/ 3228350 w 8644399"/>
                <a:gd name="connsiteY162" fmla="*/ 566058 h 3892988"/>
                <a:gd name="connsiteX163" fmla="*/ 3096587 w 8644399"/>
                <a:gd name="connsiteY163" fmla="*/ 569461 h 3892988"/>
                <a:gd name="connsiteX164" fmla="*/ 2971629 w 8644399"/>
                <a:gd name="connsiteY164" fmla="*/ 535896 h 3892988"/>
                <a:gd name="connsiteX165" fmla="*/ 2836918 w 8644399"/>
                <a:gd name="connsiteY165" fmla="*/ 492580 h 3892988"/>
                <a:gd name="connsiteX166" fmla="*/ 2812425 w 8644399"/>
                <a:gd name="connsiteY166" fmla="*/ 392341 h 3892988"/>
                <a:gd name="connsiteX167" fmla="*/ 2719897 w 8644399"/>
                <a:gd name="connsiteY167" fmla="*/ 420008 h 3892988"/>
                <a:gd name="connsiteX168" fmla="*/ 2604236 w 8644399"/>
                <a:gd name="connsiteY168" fmla="*/ 333830 h 3892988"/>
                <a:gd name="connsiteX169" fmla="*/ 2483359 w 8644399"/>
                <a:gd name="connsiteY169" fmla="*/ 328387 h 3892988"/>
                <a:gd name="connsiteX170" fmla="*/ 2371554 w 8644399"/>
                <a:gd name="connsiteY170" fmla="*/ 308656 h 3892988"/>
                <a:gd name="connsiteX171" fmla="*/ 2221194 w 8644399"/>
                <a:gd name="connsiteY171" fmla="*/ 361270 h 3892988"/>
                <a:gd name="connsiteX172" fmla="*/ 2015047 w 8644399"/>
                <a:gd name="connsiteY172" fmla="*/ 418648 h 3892988"/>
                <a:gd name="connsiteX173" fmla="*/ 1631779 w 8644399"/>
                <a:gd name="connsiteY173" fmla="*/ 261258 h 3892988"/>
                <a:gd name="connsiteX174" fmla="*/ 1370522 w 8644399"/>
                <a:gd name="connsiteY174" fmla="*/ 304801 h 3892988"/>
                <a:gd name="connsiteX175" fmla="*/ 1310197 w 8644399"/>
                <a:gd name="connsiteY175" fmla="*/ 271011 h 3892988"/>
                <a:gd name="connsiteX176" fmla="*/ 1233997 w 8644399"/>
                <a:gd name="connsiteY176" fmla="*/ 199573 h 3892988"/>
                <a:gd name="connsiteX177" fmla="*/ 1108811 w 8644399"/>
                <a:gd name="connsiteY177" fmla="*/ 184832 h 3892988"/>
                <a:gd name="connsiteX178" fmla="*/ 964575 w 8644399"/>
                <a:gd name="connsiteY178" fmla="*/ 231776 h 3892988"/>
                <a:gd name="connsiteX179" fmla="*/ 1036693 w 8644399"/>
                <a:gd name="connsiteY179" fmla="*/ 304801 h 3892988"/>
                <a:gd name="connsiteX180" fmla="*/ 1051207 w 8644399"/>
                <a:gd name="connsiteY180" fmla="*/ 362858 h 3892988"/>
                <a:gd name="connsiteX181" fmla="*/ 1094750 w 8644399"/>
                <a:gd name="connsiteY181" fmla="*/ 406401 h 3892988"/>
                <a:gd name="connsiteX182" fmla="*/ 1333782 w 8644399"/>
                <a:gd name="connsiteY182" fmla="*/ 412525 h 3892988"/>
                <a:gd name="connsiteX183" fmla="*/ 1296136 w 8644399"/>
                <a:gd name="connsiteY183" fmla="*/ 541792 h 3892988"/>
                <a:gd name="connsiteX184" fmla="*/ 1220163 w 8644399"/>
                <a:gd name="connsiteY184" fmla="*/ 682626 h 3892988"/>
                <a:gd name="connsiteX185" fmla="*/ 1201339 w 8644399"/>
                <a:gd name="connsiteY185" fmla="*/ 859518 h 3892988"/>
                <a:gd name="connsiteX186" fmla="*/ 1387304 w 8644399"/>
                <a:gd name="connsiteY186" fmla="*/ 938441 h 3892988"/>
                <a:gd name="connsiteX187" fmla="*/ 1181836 w 8644399"/>
                <a:gd name="connsiteY187" fmla="*/ 957944 h 3892988"/>
                <a:gd name="connsiteX188" fmla="*/ 1367119 w 8644399"/>
                <a:gd name="connsiteY188" fmla="*/ 1058637 h 3892988"/>
                <a:gd name="connsiteX189" fmla="*/ 1292054 w 8644399"/>
                <a:gd name="connsiteY189" fmla="*/ 1169762 h 3892988"/>
                <a:gd name="connsiteX190" fmla="*/ 1392746 w 8644399"/>
                <a:gd name="connsiteY190" fmla="*/ 1360717 h 3892988"/>
                <a:gd name="connsiteX191" fmla="*/ 1640850 w 8644399"/>
                <a:gd name="connsiteY191" fmla="*/ 1314678 h 3892988"/>
                <a:gd name="connsiteX192" fmla="*/ 1795292 w 8644399"/>
                <a:gd name="connsiteY192" fmla="*/ 1363211 h 3892988"/>
                <a:gd name="connsiteX193" fmla="*/ 1897572 w 8644399"/>
                <a:gd name="connsiteY193" fmla="*/ 1250044 h 3892988"/>
                <a:gd name="connsiteX194" fmla="*/ 2009831 w 8644399"/>
                <a:gd name="connsiteY194" fmla="*/ 1268188 h 3892988"/>
                <a:gd name="connsiteX195" fmla="*/ 2074464 w 8644399"/>
                <a:gd name="connsiteY195" fmla="*/ 1364797 h 3892988"/>
                <a:gd name="connsiteX196" fmla="*/ 2127532 w 8644399"/>
                <a:gd name="connsiteY196" fmla="*/ 1436462 h 3892988"/>
                <a:gd name="connsiteX197" fmla="*/ 2366337 w 8644399"/>
                <a:gd name="connsiteY197" fmla="*/ 1450976 h 3892988"/>
                <a:gd name="connsiteX198" fmla="*/ 2476782 w 8644399"/>
                <a:gd name="connsiteY198" fmla="*/ 1346429 h 3892988"/>
                <a:gd name="connsiteX199" fmla="*/ 2606050 w 8644399"/>
                <a:gd name="connsiteY199" fmla="*/ 1394280 h 3892988"/>
                <a:gd name="connsiteX200" fmla="*/ 2733957 w 8644399"/>
                <a:gd name="connsiteY200" fmla="*/ 1372055 h 3892988"/>
                <a:gd name="connsiteX201" fmla="*/ 2642789 w 8644399"/>
                <a:gd name="connsiteY201" fmla="*/ 1597253 h 3892988"/>
                <a:gd name="connsiteX202" fmla="*/ 2662292 w 8644399"/>
                <a:gd name="connsiteY202" fmla="*/ 1800681 h 3892988"/>
                <a:gd name="connsiteX203" fmla="*/ 2552983 w 8644399"/>
                <a:gd name="connsiteY203" fmla="*/ 1949905 h 3892988"/>
                <a:gd name="connsiteX204" fmla="*/ 2417364 w 8644399"/>
                <a:gd name="connsiteY204" fmla="*/ 2245180 h 3892988"/>
                <a:gd name="connsiteX205" fmla="*/ 2254532 w 8644399"/>
                <a:gd name="connsiteY205" fmla="*/ 2423206 h 3892988"/>
                <a:gd name="connsiteX206" fmla="*/ 2043394 w 8644399"/>
                <a:gd name="connsiteY206" fmla="*/ 2418217 h 3892988"/>
                <a:gd name="connsiteX207" fmla="*/ 1937260 w 8644399"/>
                <a:gd name="connsiteY207" fmla="*/ 2398487 h 3892988"/>
                <a:gd name="connsiteX208" fmla="*/ 1898479 w 8644399"/>
                <a:gd name="connsiteY208" fmla="*/ 2322061 h 3892988"/>
                <a:gd name="connsiteX209" fmla="*/ 1646293 w 8644399"/>
                <a:gd name="connsiteY209" fmla="*/ 2312308 h 3892988"/>
                <a:gd name="connsiteX210" fmla="*/ 1520881 w 8644399"/>
                <a:gd name="connsiteY210" fmla="*/ 2389869 h 3892988"/>
                <a:gd name="connsiteX211" fmla="*/ 1370522 w 8644399"/>
                <a:gd name="connsiteY211" fmla="*/ 2351316 h 3892988"/>
                <a:gd name="connsiteX212" fmla="*/ 1326979 w 8644399"/>
                <a:gd name="connsiteY212" fmla="*/ 2322287 h 3892988"/>
                <a:gd name="connsiteX213" fmla="*/ 1167322 w 8644399"/>
                <a:gd name="connsiteY213" fmla="*/ 2235201 h 3892988"/>
                <a:gd name="connsiteX214" fmla="*/ 993150 w 8644399"/>
                <a:gd name="connsiteY214" fmla="*/ 2148116 h 3892988"/>
                <a:gd name="connsiteX215" fmla="*/ 982038 w 8644399"/>
                <a:gd name="connsiteY215" fmla="*/ 2147662 h 3892988"/>
                <a:gd name="connsiteX216" fmla="*/ 804464 w 8644399"/>
                <a:gd name="connsiteY216" fmla="*/ 2090058 h 3892988"/>
                <a:gd name="connsiteX217" fmla="*/ 659322 w 8644399"/>
                <a:gd name="connsiteY217" fmla="*/ 1973944 h 3892988"/>
                <a:gd name="connsiteX218" fmla="*/ 524611 w 8644399"/>
                <a:gd name="connsiteY218" fmla="*/ 1896837 h 3892988"/>
                <a:gd name="connsiteX219" fmla="*/ 456122 w 8644399"/>
                <a:gd name="connsiteY219" fmla="*/ 1785258 h 3892988"/>
                <a:gd name="connsiteX220" fmla="*/ 325493 w 8644399"/>
                <a:gd name="connsiteY220" fmla="*/ 1727201 h 3892988"/>
                <a:gd name="connsiteX221" fmla="*/ 145879 w 8644399"/>
                <a:gd name="connsiteY221" fmla="*/ 1760766 h 3892988"/>
                <a:gd name="connsiteX222" fmla="*/ 6179 w 8644399"/>
                <a:gd name="connsiteY222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22864 w 8645683"/>
                <a:gd name="connsiteY93" fmla="*/ 3338287 h 3892988"/>
                <a:gd name="connsiteX94" fmla="*/ 8337379 w 8645683"/>
                <a:gd name="connsiteY94" fmla="*/ 2699658 h 3892988"/>
                <a:gd name="connsiteX95" fmla="*/ 8409950 w 8645683"/>
                <a:gd name="connsiteY95" fmla="*/ 2525487 h 3892988"/>
                <a:gd name="connsiteX96" fmla="*/ 8453493 w 8645683"/>
                <a:gd name="connsiteY96" fmla="*/ 2438401 h 3892988"/>
                <a:gd name="connsiteX97" fmla="*/ 8497036 w 8645683"/>
                <a:gd name="connsiteY97" fmla="*/ 2307773 h 3892988"/>
                <a:gd name="connsiteX98" fmla="*/ 8511550 w 8645683"/>
                <a:gd name="connsiteY98" fmla="*/ 2264230 h 3892988"/>
                <a:gd name="connsiteX99" fmla="*/ 8482522 w 8645683"/>
                <a:gd name="connsiteY99" fmla="*/ 2119087 h 3892988"/>
                <a:gd name="connsiteX100" fmla="*/ 8453493 w 8645683"/>
                <a:gd name="connsiteY100" fmla="*/ 2032001 h 3892988"/>
                <a:gd name="connsiteX101" fmla="*/ 8468007 w 8645683"/>
                <a:gd name="connsiteY101" fmla="*/ 1654630 h 3892988"/>
                <a:gd name="connsiteX102" fmla="*/ 8511550 w 8645683"/>
                <a:gd name="connsiteY102" fmla="*/ 1567544 h 3892988"/>
                <a:gd name="connsiteX103" fmla="*/ 8574823 w 8645683"/>
                <a:gd name="connsiteY103" fmla="*/ 1417639 h 3892988"/>
                <a:gd name="connsiteX104" fmla="*/ 8639456 w 8645683"/>
                <a:gd name="connsiteY104" fmla="*/ 1116694 h 3892988"/>
                <a:gd name="connsiteX105" fmla="*/ 8457575 w 8645683"/>
                <a:gd name="connsiteY105" fmla="*/ 1016228 h 3892988"/>
                <a:gd name="connsiteX106" fmla="*/ 8298372 w 8645683"/>
                <a:gd name="connsiteY106" fmla="*/ 903062 h 3892988"/>
                <a:gd name="connsiteX107" fmla="*/ 8351439 w 8645683"/>
                <a:gd name="connsiteY107" fmla="*/ 745673 h 3892988"/>
                <a:gd name="connsiteX108" fmla="*/ 8395436 w 8645683"/>
                <a:gd name="connsiteY108" fmla="*/ 261258 h 3892988"/>
                <a:gd name="connsiteX109" fmla="*/ 8438072 w 8645683"/>
                <a:gd name="connsiteY109" fmla="*/ 163513 h 3892988"/>
                <a:gd name="connsiteX110" fmla="*/ 8337379 w 8645683"/>
                <a:gd name="connsiteY110" fmla="*/ 116116 h 3892988"/>
                <a:gd name="connsiteX111" fmla="*/ 8128736 w 8645683"/>
                <a:gd name="connsiteY111" fmla="*/ 106818 h 3892988"/>
                <a:gd name="connsiteX112" fmla="*/ 7960007 w 8645683"/>
                <a:gd name="connsiteY112" fmla="*/ 72573 h 3892988"/>
                <a:gd name="connsiteX113" fmla="*/ 7825297 w 8645683"/>
                <a:gd name="connsiteY113" fmla="*/ 207963 h 3892988"/>
                <a:gd name="connsiteX114" fmla="*/ 7669495 w 8645683"/>
                <a:gd name="connsiteY114" fmla="*/ 116342 h 3892988"/>
                <a:gd name="connsiteX115" fmla="*/ 7523898 w 8645683"/>
                <a:gd name="connsiteY115" fmla="*/ 29256 h 3892988"/>
                <a:gd name="connsiteX116" fmla="*/ 7393950 w 8645683"/>
                <a:gd name="connsiteY116" fmla="*/ 1 h 3892988"/>
                <a:gd name="connsiteX117" fmla="*/ 7292350 w 8645683"/>
                <a:gd name="connsiteY117" fmla="*/ 29030 h 3892988"/>
                <a:gd name="connsiteX118" fmla="*/ 7248807 w 8645683"/>
                <a:gd name="connsiteY118" fmla="*/ 58058 h 3892988"/>
                <a:gd name="connsiteX119" fmla="*/ 7118179 w 8645683"/>
                <a:gd name="connsiteY119" fmla="*/ 145144 h 3892988"/>
                <a:gd name="connsiteX120" fmla="*/ 6987550 w 8645683"/>
                <a:gd name="connsiteY120" fmla="*/ 203201 h 3892988"/>
                <a:gd name="connsiteX121" fmla="*/ 6900464 w 8645683"/>
                <a:gd name="connsiteY121" fmla="*/ 246744 h 3892988"/>
                <a:gd name="connsiteX122" fmla="*/ 6856922 w 8645683"/>
                <a:gd name="connsiteY122" fmla="*/ 275773 h 3892988"/>
                <a:gd name="connsiteX123" fmla="*/ 6817235 w 8645683"/>
                <a:gd name="connsiteY123" fmla="*/ 223158 h 3892988"/>
                <a:gd name="connsiteX124" fmla="*/ 6624012 w 8645683"/>
                <a:gd name="connsiteY124" fmla="*/ 68264 h 3892988"/>
                <a:gd name="connsiteX125" fmla="*/ 6503589 w 8645683"/>
                <a:gd name="connsiteY125" fmla="*/ 43998 h 3892988"/>
                <a:gd name="connsiteX126" fmla="*/ 6359581 w 8645683"/>
                <a:gd name="connsiteY126" fmla="*/ 39008 h 3892988"/>
                <a:gd name="connsiteX127" fmla="*/ 6145722 w 8645683"/>
                <a:gd name="connsiteY127" fmla="*/ 72573 h 3892988"/>
                <a:gd name="connsiteX128" fmla="*/ 6015093 w 8645683"/>
                <a:gd name="connsiteY128" fmla="*/ 116116 h 3892988"/>
                <a:gd name="connsiteX129" fmla="*/ 5894216 w 8645683"/>
                <a:gd name="connsiteY129" fmla="*/ 184151 h 3892988"/>
                <a:gd name="connsiteX130" fmla="*/ 5812347 w 8645683"/>
                <a:gd name="connsiteY130" fmla="*/ 261712 h 3892988"/>
                <a:gd name="connsiteX131" fmla="*/ 5811893 w 8645683"/>
                <a:gd name="connsiteY131" fmla="*/ 377373 h 3892988"/>
                <a:gd name="connsiteX132" fmla="*/ 5850219 w 8645683"/>
                <a:gd name="connsiteY132" fmla="*/ 483962 h 3892988"/>
                <a:gd name="connsiteX133" fmla="*/ 5826407 w 8645683"/>
                <a:gd name="connsiteY133" fmla="*/ 711201 h 3892988"/>
                <a:gd name="connsiteX134" fmla="*/ 5782864 w 8645683"/>
                <a:gd name="connsiteY134" fmla="*/ 740230 h 3892988"/>
                <a:gd name="connsiteX135" fmla="*/ 5571047 w 8645683"/>
                <a:gd name="connsiteY135" fmla="*/ 821646 h 3892988"/>
                <a:gd name="connsiteX136" fmla="*/ 5405493 w 8645683"/>
                <a:gd name="connsiteY136" fmla="*/ 739551 h 3892988"/>
                <a:gd name="connsiteX137" fmla="*/ 5328386 w 8645683"/>
                <a:gd name="connsiteY137" fmla="*/ 831398 h 3892988"/>
                <a:gd name="connsiteX138" fmla="*/ 5452211 w 8645683"/>
                <a:gd name="connsiteY138" fmla="*/ 943430 h 3892988"/>
                <a:gd name="connsiteX139" fmla="*/ 5472394 w 8645683"/>
                <a:gd name="connsiteY139" fmla="*/ 1045483 h 3892988"/>
                <a:gd name="connsiteX140" fmla="*/ 5481920 w 8645683"/>
                <a:gd name="connsiteY140" fmla="*/ 1196749 h 3892988"/>
                <a:gd name="connsiteX141" fmla="*/ 5509814 w 8645683"/>
                <a:gd name="connsiteY141" fmla="*/ 1330553 h 3892988"/>
                <a:gd name="connsiteX142" fmla="*/ 5351291 w 8645683"/>
                <a:gd name="connsiteY142" fmla="*/ 1383394 h 3892988"/>
                <a:gd name="connsiteX143" fmla="*/ 5207736 w 8645683"/>
                <a:gd name="connsiteY143" fmla="*/ 1436236 h 3892988"/>
                <a:gd name="connsiteX144" fmla="*/ 4955550 w 8645683"/>
                <a:gd name="connsiteY144" fmla="*/ 1364344 h 3892988"/>
                <a:gd name="connsiteX145" fmla="*/ 4905885 w 8645683"/>
                <a:gd name="connsiteY145" fmla="*/ 1282475 h 3892988"/>
                <a:gd name="connsiteX146" fmla="*/ 4781379 w 8645683"/>
                <a:gd name="connsiteY146" fmla="*/ 1291773 h 3892988"/>
                <a:gd name="connsiteX147" fmla="*/ 4737836 w 8645683"/>
                <a:gd name="connsiteY147" fmla="*/ 1204687 h 3892988"/>
                <a:gd name="connsiteX148" fmla="*/ 4708807 w 8645683"/>
                <a:gd name="connsiteY148" fmla="*/ 1161144 h 3892988"/>
                <a:gd name="connsiteX149" fmla="*/ 4699509 w 8645683"/>
                <a:gd name="connsiteY149" fmla="*/ 1030969 h 3892988"/>
                <a:gd name="connsiteX150" fmla="*/ 4752350 w 8645683"/>
                <a:gd name="connsiteY150" fmla="*/ 972458 h 3892988"/>
                <a:gd name="connsiteX151" fmla="*/ 4770493 w 8645683"/>
                <a:gd name="connsiteY151" fmla="*/ 908958 h 3892988"/>
                <a:gd name="connsiteX152" fmla="*/ 4674789 w 8645683"/>
                <a:gd name="connsiteY152" fmla="*/ 779691 h 3892988"/>
                <a:gd name="connsiteX153" fmla="*/ 4578179 w 8645683"/>
                <a:gd name="connsiteY153" fmla="*/ 798287 h 3892988"/>
                <a:gd name="connsiteX154" fmla="*/ 4491093 w 8645683"/>
                <a:gd name="connsiteY154" fmla="*/ 726169 h 3892988"/>
                <a:gd name="connsiteX155" fmla="*/ 4404007 w 8645683"/>
                <a:gd name="connsiteY155" fmla="*/ 711201 h 3892988"/>
                <a:gd name="connsiteX156" fmla="*/ 4150234 w 8645683"/>
                <a:gd name="connsiteY156" fmla="*/ 725262 h 3892988"/>
                <a:gd name="connsiteX157" fmla="*/ 3823436 w 8645683"/>
                <a:gd name="connsiteY157" fmla="*/ 682173 h 3892988"/>
                <a:gd name="connsiteX158" fmla="*/ 3750864 w 8645683"/>
                <a:gd name="connsiteY158" fmla="*/ 667658 h 3892988"/>
                <a:gd name="connsiteX159" fmla="*/ 3639286 w 8645683"/>
                <a:gd name="connsiteY159" fmla="*/ 676956 h 3892988"/>
                <a:gd name="connsiteX160" fmla="*/ 3416809 w 8645683"/>
                <a:gd name="connsiteY160" fmla="*/ 686255 h 3892988"/>
                <a:gd name="connsiteX161" fmla="*/ 3329724 w 8645683"/>
                <a:gd name="connsiteY161" fmla="*/ 604839 h 3892988"/>
                <a:gd name="connsiteX162" fmla="*/ 3228350 w 8645683"/>
                <a:gd name="connsiteY162" fmla="*/ 566058 h 3892988"/>
                <a:gd name="connsiteX163" fmla="*/ 3096587 w 8645683"/>
                <a:gd name="connsiteY163" fmla="*/ 569461 h 3892988"/>
                <a:gd name="connsiteX164" fmla="*/ 2971629 w 8645683"/>
                <a:gd name="connsiteY164" fmla="*/ 535896 h 3892988"/>
                <a:gd name="connsiteX165" fmla="*/ 2836918 w 8645683"/>
                <a:gd name="connsiteY165" fmla="*/ 492580 h 3892988"/>
                <a:gd name="connsiteX166" fmla="*/ 2812425 w 8645683"/>
                <a:gd name="connsiteY166" fmla="*/ 392341 h 3892988"/>
                <a:gd name="connsiteX167" fmla="*/ 2719897 w 8645683"/>
                <a:gd name="connsiteY167" fmla="*/ 420008 h 3892988"/>
                <a:gd name="connsiteX168" fmla="*/ 2604236 w 8645683"/>
                <a:gd name="connsiteY168" fmla="*/ 333830 h 3892988"/>
                <a:gd name="connsiteX169" fmla="*/ 2483359 w 8645683"/>
                <a:gd name="connsiteY169" fmla="*/ 328387 h 3892988"/>
                <a:gd name="connsiteX170" fmla="*/ 2371554 w 8645683"/>
                <a:gd name="connsiteY170" fmla="*/ 308656 h 3892988"/>
                <a:gd name="connsiteX171" fmla="*/ 2221194 w 8645683"/>
                <a:gd name="connsiteY171" fmla="*/ 361270 h 3892988"/>
                <a:gd name="connsiteX172" fmla="*/ 2015047 w 8645683"/>
                <a:gd name="connsiteY172" fmla="*/ 418648 h 3892988"/>
                <a:gd name="connsiteX173" fmla="*/ 1631779 w 8645683"/>
                <a:gd name="connsiteY173" fmla="*/ 261258 h 3892988"/>
                <a:gd name="connsiteX174" fmla="*/ 1370522 w 8645683"/>
                <a:gd name="connsiteY174" fmla="*/ 304801 h 3892988"/>
                <a:gd name="connsiteX175" fmla="*/ 1310197 w 8645683"/>
                <a:gd name="connsiteY175" fmla="*/ 271011 h 3892988"/>
                <a:gd name="connsiteX176" fmla="*/ 1233997 w 8645683"/>
                <a:gd name="connsiteY176" fmla="*/ 199573 h 3892988"/>
                <a:gd name="connsiteX177" fmla="*/ 1108811 w 8645683"/>
                <a:gd name="connsiteY177" fmla="*/ 184832 h 3892988"/>
                <a:gd name="connsiteX178" fmla="*/ 964575 w 8645683"/>
                <a:gd name="connsiteY178" fmla="*/ 231776 h 3892988"/>
                <a:gd name="connsiteX179" fmla="*/ 1036693 w 8645683"/>
                <a:gd name="connsiteY179" fmla="*/ 304801 h 3892988"/>
                <a:gd name="connsiteX180" fmla="*/ 1051207 w 8645683"/>
                <a:gd name="connsiteY180" fmla="*/ 362858 h 3892988"/>
                <a:gd name="connsiteX181" fmla="*/ 1094750 w 8645683"/>
                <a:gd name="connsiteY181" fmla="*/ 406401 h 3892988"/>
                <a:gd name="connsiteX182" fmla="*/ 1333782 w 8645683"/>
                <a:gd name="connsiteY182" fmla="*/ 412525 h 3892988"/>
                <a:gd name="connsiteX183" fmla="*/ 1296136 w 8645683"/>
                <a:gd name="connsiteY183" fmla="*/ 541792 h 3892988"/>
                <a:gd name="connsiteX184" fmla="*/ 1220163 w 8645683"/>
                <a:gd name="connsiteY184" fmla="*/ 682626 h 3892988"/>
                <a:gd name="connsiteX185" fmla="*/ 1201339 w 8645683"/>
                <a:gd name="connsiteY185" fmla="*/ 859518 h 3892988"/>
                <a:gd name="connsiteX186" fmla="*/ 1387304 w 8645683"/>
                <a:gd name="connsiteY186" fmla="*/ 938441 h 3892988"/>
                <a:gd name="connsiteX187" fmla="*/ 1181836 w 8645683"/>
                <a:gd name="connsiteY187" fmla="*/ 957944 h 3892988"/>
                <a:gd name="connsiteX188" fmla="*/ 1367119 w 8645683"/>
                <a:gd name="connsiteY188" fmla="*/ 1058637 h 3892988"/>
                <a:gd name="connsiteX189" fmla="*/ 1292054 w 8645683"/>
                <a:gd name="connsiteY189" fmla="*/ 1169762 h 3892988"/>
                <a:gd name="connsiteX190" fmla="*/ 1392746 w 8645683"/>
                <a:gd name="connsiteY190" fmla="*/ 1360717 h 3892988"/>
                <a:gd name="connsiteX191" fmla="*/ 1640850 w 8645683"/>
                <a:gd name="connsiteY191" fmla="*/ 1314678 h 3892988"/>
                <a:gd name="connsiteX192" fmla="*/ 1795292 w 8645683"/>
                <a:gd name="connsiteY192" fmla="*/ 1363211 h 3892988"/>
                <a:gd name="connsiteX193" fmla="*/ 1897572 w 8645683"/>
                <a:gd name="connsiteY193" fmla="*/ 1250044 h 3892988"/>
                <a:gd name="connsiteX194" fmla="*/ 2009831 w 8645683"/>
                <a:gd name="connsiteY194" fmla="*/ 1268188 h 3892988"/>
                <a:gd name="connsiteX195" fmla="*/ 2074464 w 8645683"/>
                <a:gd name="connsiteY195" fmla="*/ 1364797 h 3892988"/>
                <a:gd name="connsiteX196" fmla="*/ 2127532 w 8645683"/>
                <a:gd name="connsiteY196" fmla="*/ 1436462 h 3892988"/>
                <a:gd name="connsiteX197" fmla="*/ 2366337 w 8645683"/>
                <a:gd name="connsiteY197" fmla="*/ 1450976 h 3892988"/>
                <a:gd name="connsiteX198" fmla="*/ 2476782 w 8645683"/>
                <a:gd name="connsiteY198" fmla="*/ 1346429 h 3892988"/>
                <a:gd name="connsiteX199" fmla="*/ 2606050 w 8645683"/>
                <a:gd name="connsiteY199" fmla="*/ 1394280 h 3892988"/>
                <a:gd name="connsiteX200" fmla="*/ 2733957 w 8645683"/>
                <a:gd name="connsiteY200" fmla="*/ 1372055 h 3892988"/>
                <a:gd name="connsiteX201" fmla="*/ 2642789 w 8645683"/>
                <a:gd name="connsiteY201" fmla="*/ 1597253 h 3892988"/>
                <a:gd name="connsiteX202" fmla="*/ 2662292 w 8645683"/>
                <a:gd name="connsiteY202" fmla="*/ 1800681 h 3892988"/>
                <a:gd name="connsiteX203" fmla="*/ 2552983 w 8645683"/>
                <a:gd name="connsiteY203" fmla="*/ 1949905 h 3892988"/>
                <a:gd name="connsiteX204" fmla="*/ 2417364 w 8645683"/>
                <a:gd name="connsiteY204" fmla="*/ 2245180 h 3892988"/>
                <a:gd name="connsiteX205" fmla="*/ 2254532 w 8645683"/>
                <a:gd name="connsiteY205" fmla="*/ 2423206 h 3892988"/>
                <a:gd name="connsiteX206" fmla="*/ 2043394 w 8645683"/>
                <a:gd name="connsiteY206" fmla="*/ 2418217 h 3892988"/>
                <a:gd name="connsiteX207" fmla="*/ 1937260 w 8645683"/>
                <a:gd name="connsiteY207" fmla="*/ 2398487 h 3892988"/>
                <a:gd name="connsiteX208" fmla="*/ 1898479 w 8645683"/>
                <a:gd name="connsiteY208" fmla="*/ 2322061 h 3892988"/>
                <a:gd name="connsiteX209" fmla="*/ 1646293 w 8645683"/>
                <a:gd name="connsiteY209" fmla="*/ 2312308 h 3892988"/>
                <a:gd name="connsiteX210" fmla="*/ 1520881 w 8645683"/>
                <a:gd name="connsiteY210" fmla="*/ 2389869 h 3892988"/>
                <a:gd name="connsiteX211" fmla="*/ 1370522 w 8645683"/>
                <a:gd name="connsiteY211" fmla="*/ 2351316 h 3892988"/>
                <a:gd name="connsiteX212" fmla="*/ 1326979 w 8645683"/>
                <a:gd name="connsiteY212" fmla="*/ 2322287 h 3892988"/>
                <a:gd name="connsiteX213" fmla="*/ 1167322 w 8645683"/>
                <a:gd name="connsiteY213" fmla="*/ 2235201 h 3892988"/>
                <a:gd name="connsiteX214" fmla="*/ 993150 w 8645683"/>
                <a:gd name="connsiteY214" fmla="*/ 2148116 h 3892988"/>
                <a:gd name="connsiteX215" fmla="*/ 982038 w 8645683"/>
                <a:gd name="connsiteY215" fmla="*/ 2147662 h 3892988"/>
                <a:gd name="connsiteX216" fmla="*/ 804464 w 8645683"/>
                <a:gd name="connsiteY216" fmla="*/ 2090058 h 3892988"/>
                <a:gd name="connsiteX217" fmla="*/ 659322 w 8645683"/>
                <a:gd name="connsiteY217" fmla="*/ 1973944 h 3892988"/>
                <a:gd name="connsiteX218" fmla="*/ 524611 w 8645683"/>
                <a:gd name="connsiteY218" fmla="*/ 1896837 h 3892988"/>
                <a:gd name="connsiteX219" fmla="*/ 456122 w 8645683"/>
                <a:gd name="connsiteY219" fmla="*/ 1785258 h 3892988"/>
                <a:gd name="connsiteX220" fmla="*/ 325493 w 8645683"/>
                <a:gd name="connsiteY220" fmla="*/ 1727201 h 3892988"/>
                <a:gd name="connsiteX221" fmla="*/ 145879 w 8645683"/>
                <a:gd name="connsiteY221" fmla="*/ 1760766 h 3892988"/>
                <a:gd name="connsiteX222" fmla="*/ 6179 w 8645683"/>
                <a:gd name="connsiteY222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22864 w 8645683"/>
                <a:gd name="connsiteY93" fmla="*/ 3338287 h 3892988"/>
                <a:gd name="connsiteX94" fmla="*/ 8337379 w 8645683"/>
                <a:gd name="connsiteY94" fmla="*/ 2699658 h 3892988"/>
                <a:gd name="connsiteX95" fmla="*/ 8409950 w 8645683"/>
                <a:gd name="connsiteY95" fmla="*/ 2525487 h 3892988"/>
                <a:gd name="connsiteX96" fmla="*/ 8453493 w 8645683"/>
                <a:gd name="connsiteY96" fmla="*/ 2438401 h 3892988"/>
                <a:gd name="connsiteX97" fmla="*/ 8497036 w 8645683"/>
                <a:gd name="connsiteY97" fmla="*/ 2307773 h 3892988"/>
                <a:gd name="connsiteX98" fmla="*/ 8482522 w 8645683"/>
                <a:gd name="connsiteY98" fmla="*/ 2119087 h 3892988"/>
                <a:gd name="connsiteX99" fmla="*/ 8453493 w 8645683"/>
                <a:gd name="connsiteY99" fmla="*/ 2032001 h 3892988"/>
                <a:gd name="connsiteX100" fmla="*/ 8468007 w 8645683"/>
                <a:gd name="connsiteY100" fmla="*/ 1654630 h 3892988"/>
                <a:gd name="connsiteX101" fmla="*/ 8511550 w 8645683"/>
                <a:gd name="connsiteY101" fmla="*/ 1567544 h 3892988"/>
                <a:gd name="connsiteX102" fmla="*/ 8574823 w 8645683"/>
                <a:gd name="connsiteY102" fmla="*/ 1417639 h 3892988"/>
                <a:gd name="connsiteX103" fmla="*/ 8639456 w 8645683"/>
                <a:gd name="connsiteY103" fmla="*/ 1116694 h 3892988"/>
                <a:gd name="connsiteX104" fmla="*/ 8457575 w 8645683"/>
                <a:gd name="connsiteY104" fmla="*/ 1016228 h 3892988"/>
                <a:gd name="connsiteX105" fmla="*/ 8298372 w 8645683"/>
                <a:gd name="connsiteY105" fmla="*/ 903062 h 3892988"/>
                <a:gd name="connsiteX106" fmla="*/ 8351439 w 8645683"/>
                <a:gd name="connsiteY106" fmla="*/ 745673 h 3892988"/>
                <a:gd name="connsiteX107" fmla="*/ 8395436 w 8645683"/>
                <a:gd name="connsiteY107" fmla="*/ 261258 h 3892988"/>
                <a:gd name="connsiteX108" fmla="*/ 8438072 w 8645683"/>
                <a:gd name="connsiteY108" fmla="*/ 163513 h 3892988"/>
                <a:gd name="connsiteX109" fmla="*/ 8337379 w 8645683"/>
                <a:gd name="connsiteY109" fmla="*/ 116116 h 3892988"/>
                <a:gd name="connsiteX110" fmla="*/ 8128736 w 8645683"/>
                <a:gd name="connsiteY110" fmla="*/ 106818 h 3892988"/>
                <a:gd name="connsiteX111" fmla="*/ 7960007 w 8645683"/>
                <a:gd name="connsiteY111" fmla="*/ 72573 h 3892988"/>
                <a:gd name="connsiteX112" fmla="*/ 7825297 w 8645683"/>
                <a:gd name="connsiteY112" fmla="*/ 207963 h 3892988"/>
                <a:gd name="connsiteX113" fmla="*/ 7669495 w 8645683"/>
                <a:gd name="connsiteY113" fmla="*/ 116342 h 3892988"/>
                <a:gd name="connsiteX114" fmla="*/ 7523898 w 8645683"/>
                <a:gd name="connsiteY114" fmla="*/ 29256 h 3892988"/>
                <a:gd name="connsiteX115" fmla="*/ 7393950 w 8645683"/>
                <a:gd name="connsiteY115" fmla="*/ 1 h 3892988"/>
                <a:gd name="connsiteX116" fmla="*/ 7292350 w 8645683"/>
                <a:gd name="connsiteY116" fmla="*/ 29030 h 3892988"/>
                <a:gd name="connsiteX117" fmla="*/ 7248807 w 8645683"/>
                <a:gd name="connsiteY117" fmla="*/ 58058 h 3892988"/>
                <a:gd name="connsiteX118" fmla="*/ 7118179 w 8645683"/>
                <a:gd name="connsiteY118" fmla="*/ 145144 h 3892988"/>
                <a:gd name="connsiteX119" fmla="*/ 6987550 w 8645683"/>
                <a:gd name="connsiteY119" fmla="*/ 203201 h 3892988"/>
                <a:gd name="connsiteX120" fmla="*/ 6900464 w 8645683"/>
                <a:gd name="connsiteY120" fmla="*/ 246744 h 3892988"/>
                <a:gd name="connsiteX121" fmla="*/ 6856922 w 8645683"/>
                <a:gd name="connsiteY121" fmla="*/ 275773 h 3892988"/>
                <a:gd name="connsiteX122" fmla="*/ 6817235 w 8645683"/>
                <a:gd name="connsiteY122" fmla="*/ 223158 h 3892988"/>
                <a:gd name="connsiteX123" fmla="*/ 6624012 w 8645683"/>
                <a:gd name="connsiteY123" fmla="*/ 68264 h 3892988"/>
                <a:gd name="connsiteX124" fmla="*/ 6503589 w 8645683"/>
                <a:gd name="connsiteY124" fmla="*/ 43998 h 3892988"/>
                <a:gd name="connsiteX125" fmla="*/ 6359581 w 8645683"/>
                <a:gd name="connsiteY125" fmla="*/ 39008 h 3892988"/>
                <a:gd name="connsiteX126" fmla="*/ 6145722 w 8645683"/>
                <a:gd name="connsiteY126" fmla="*/ 72573 h 3892988"/>
                <a:gd name="connsiteX127" fmla="*/ 6015093 w 8645683"/>
                <a:gd name="connsiteY127" fmla="*/ 116116 h 3892988"/>
                <a:gd name="connsiteX128" fmla="*/ 5894216 w 8645683"/>
                <a:gd name="connsiteY128" fmla="*/ 184151 h 3892988"/>
                <a:gd name="connsiteX129" fmla="*/ 5812347 w 8645683"/>
                <a:gd name="connsiteY129" fmla="*/ 261712 h 3892988"/>
                <a:gd name="connsiteX130" fmla="*/ 5811893 w 8645683"/>
                <a:gd name="connsiteY130" fmla="*/ 377373 h 3892988"/>
                <a:gd name="connsiteX131" fmla="*/ 5850219 w 8645683"/>
                <a:gd name="connsiteY131" fmla="*/ 483962 h 3892988"/>
                <a:gd name="connsiteX132" fmla="*/ 5826407 w 8645683"/>
                <a:gd name="connsiteY132" fmla="*/ 711201 h 3892988"/>
                <a:gd name="connsiteX133" fmla="*/ 5782864 w 8645683"/>
                <a:gd name="connsiteY133" fmla="*/ 740230 h 3892988"/>
                <a:gd name="connsiteX134" fmla="*/ 5571047 w 8645683"/>
                <a:gd name="connsiteY134" fmla="*/ 821646 h 3892988"/>
                <a:gd name="connsiteX135" fmla="*/ 5405493 w 8645683"/>
                <a:gd name="connsiteY135" fmla="*/ 739551 h 3892988"/>
                <a:gd name="connsiteX136" fmla="*/ 5328386 w 8645683"/>
                <a:gd name="connsiteY136" fmla="*/ 831398 h 3892988"/>
                <a:gd name="connsiteX137" fmla="*/ 5452211 w 8645683"/>
                <a:gd name="connsiteY137" fmla="*/ 943430 h 3892988"/>
                <a:gd name="connsiteX138" fmla="*/ 5472394 w 8645683"/>
                <a:gd name="connsiteY138" fmla="*/ 1045483 h 3892988"/>
                <a:gd name="connsiteX139" fmla="*/ 5481920 w 8645683"/>
                <a:gd name="connsiteY139" fmla="*/ 1196749 h 3892988"/>
                <a:gd name="connsiteX140" fmla="*/ 5509814 w 8645683"/>
                <a:gd name="connsiteY140" fmla="*/ 1330553 h 3892988"/>
                <a:gd name="connsiteX141" fmla="*/ 5351291 w 8645683"/>
                <a:gd name="connsiteY141" fmla="*/ 1383394 h 3892988"/>
                <a:gd name="connsiteX142" fmla="*/ 5207736 w 8645683"/>
                <a:gd name="connsiteY142" fmla="*/ 1436236 h 3892988"/>
                <a:gd name="connsiteX143" fmla="*/ 4955550 w 8645683"/>
                <a:gd name="connsiteY143" fmla="*/ 1364344 h 3892988"/>
                <a:gd name="connsiteX144" fmla="*/ 4905885 w 8645683"/>
                <a:gd name="connsiteY144" fmla="*/ 1282475 h 3892988"/>
                <a:gd name="connsiteX145" fmla="*/ 4781379 w 8645683"/>
                <a:gd name="connsiteY145" fmla="*/ 1291773 h 3892988"/>
                <a:gd name="connsiteX146" fmla="*/ 4737836 w 8645683"/>
                <a:gd name="connsiteY146" fmla="*/ 1204687 h 3892988"/>
                <a:gd name="connsiteX147" fmla="*/ 4708807 w 8645683"/>
                <a:gd name="connsiteY147" fmla="*/ 1161144 h 3892988"/>
                <a:gd name="connsiteX148" fmla="*/ 4699509 w 8645683"/>
                <a:gd name="connsiteY148" fmla="*/ 1030969 h 3892988"/>
                <a:gd name="connsiteX149" fmla="*/ 4752350 w 8645683"/>
                <a:gd name="connsiteY149" fmla="*/ 972458 h 3892988"/>
                <a:gd name="connsiteX150" fmla="*/ 4770493 w 8645683"/>
                <a:gd name="connsiteY150" fmla="*/ 908958 h 3892988"/>
                <a:gd name="connsiteX151" fmla="*/ 4674789 w 8645683"/>
                <a:gd name="connsiteY151" fmla="*/ 779691 h 3892988"/>
                <a:gd name="connsiteX152" fmla="*/ 4578179 w 8645683"/>
                <a:gd name="connsiteY152" fmla="*/ 798287 h 3892988"/>
                <a:gd name="connsiteX153" fmla="*/ 4491093 w 8645683"/>
                <a:gd name="connsiteY153" fmla="*/ 726169 h 3892988"/>
                <a:gd name="connsiteX154" fmla="*/ 4404007 w 8645683"/>
                <a:gd name="connsiteY154" fmla="*/ 711201 h 3892988"/>
                <a:gd name="connsiteX155" fmla="*/ 4150234 w 8645683"/>
                <a:gd name="connsiteY155" fmla="*/ 725262 h 3892988"/>
                <a:gd name="connsiteX156" fmla="*/ 3823436 w 8645683"/>
                <a:gd name="connsiteY156" fmla="*/ 682173 h 3892988"/>
                <a:gd name="connsiteX157" fmla="*/ 3750864 w 8645683"/>
                <a:gd name="connsiteY157" fmla="*/ 667658 h 3892988"/>
                <a:gd name="connsiteX158" fmla="*/ 3639286 w 8645683"/>
                <a:gd name="connsiteY158" fmla="*/ 676956 h 3892988"/>
                <a:gd name="connsiteX159" fmla="*/ 3416809 w 8645683"/>
                <a:gd name="connsiteY159" fmla="*/ 686255 h 3892988"/>
                <a:gd name="connsiteX160" fmla="*/ 3329724 w 8645683"/>
                <a:gd name="connsiteY160" fmla="*/ 604839 h 3892988"/>
                <a:gd name="connsiteX161" fmla="*/ 3228350 w 8645683"/>
                <a:gd name="connsiteY161" fmla="*/ 566058 h 3892988"/>
                <a:gd name="connsiteX162" fmla="*/ 3096587 w 8645683"/>
                <a:gd name="connsiteY162" fmla="*/ 569461 h 3892988"/>
                <a:gd name="connsiteX163" fmla="*/ 2971629 w 8645683"/>
                <a:gd name="connsiteY163" fmla="*/ 535896 h 3892988"/>
                <a:gd name="connsiteX164" fmla="*/ 2836918 w 8645683"/>
                <a:gd name="connsiteY164" fmla="*/ 492580 h 3892988"/>
                <a:gd name="connsiteX165" fmla="*/ 2812425 w 8645683"/>
                <a:gd name="connsiteY165" fmla="*/ 392341 h 3892988"/>
                <a:gd name="connsiteX166" fmla="*/ 2719897 w 8645683"/>
                <a:gd name="connsiteY166" fmla="*/ 420008 h 3892988"/>
                <a:gd name="connsiteX167" fmla="*/ 2604236 w 8645683"/>
                <a:gd name="connsiteY167" fmla="*/ 333830 h 3892988"/>
                <a:gd name="connsiteX168" fmla="*/ 2483359 w 8645683"/>
                <a:gd name="connsiteY168" fmla="*/ 328387 h 3892988"/>
                <a:gd name="connsiteX169" fmla="*/ 2371554 w 8645683"/>
                <a:gd name="connsiteY169" fmla="*/ 308656 h 3892988"/>
                <a:gd name="connsiteX170" fmla="*/ 2221194 w 8645683"/>
                <a:gd name="connsiteY170" fmla="*/ 361270 h 3892988"/>
                <a:gd name="connsiteX171" fmla="*/ 2015047 w 8645683"/>
                <a:gd name="connsiteY171" fmla="*/ 418648 h 3892988"/>
                <a:gd name="connsiteX172" fmla="*/ 1631779 w 8645683"/>
                <a:gd name="connsiteY172" fmla="*/ 261258 h 3892988"/>
                <a:gd name="connsiteX173" fmla="*/ 1370522 w 8645683"/>
                <a:gd name="connsiteY173" fmla="*/ 304801 h 3892988"/>
                <a:gd name="connsiteX174" fmla="*/ 1310197 w 8645683"/>
                <a:gd name="connsiteY174" fmla="*/ 271011 h 3892988"/>
                <a:gd name="connsiteX175" fmla="*/ 1233997 w 8645683"/>
                <a:gd name="connsiteY175" fmla="*/ 199573 h 3892988"/>
                <a:gd name="connsiteX176" fmla="*/ 1108811 w 8645683"/>
                <a:gd name="connsiteY176" fmla="*/ 184832 h 3892988"/>
                <a:gd name="connsiteX177" fmla="*/ 964575 w 8645683"/>
                <a:gd name="connsiteY177" fmla="*/ 231776 h 3892988"/>
                <a:gd name="connsiteX178" fmla="*/ 1036693 w 8645683"/>
                <a:gd name="connsiteY178" fmla="*/ 304801 h 3892988"/>
                <a:gd name="connsiteX179" fmla="*/ 1051207 w 8645683"/>
                <a:gd name="connsiteY179" fmla="*/ 362858 h 3892988"/>
                <a:gd name="connsiteX180" fmla="*/ 1094750 w 8645683"/>
                <a:gd name="connsiteY180" fmla="*/ 406401 h 3892988"/>
                <a:gd name="connsiteX181" fmla="*/ 1333782 w 8645683"/>
                <a:gd name="connsiteY181" fmla="*/ 412525 h 3892988"/>
                <a:gd name="connsiteX182" fmla="*/ 1296136 w 8645683"/>
                <a:gd name="connsiteY182" fmla="*/ 541792 h 3892988"/>
                <a:gd name="connsiteX183" fmla="*/ 1220163 w 8645683"/>
                <a:gd name="connsiteY183" fmla="*/ 682626 h 3892988"/>
                <a:gd name="connsiteX184" fmla="*/ 1201339 w 8645683"/>
                <a:gd name="connsiteY184" fmla="*/ 859518 h 3892988"/>
                <a:gd name="connsiteX185" fmla="*/ 1387304 w 8645683"/>
                <a:gd name="connsiteY185" fmla="*/ 938441 h 3892988"/>
                <a:gd name="connsiteX186" fmla="*/ 1181836 w 8645683"/>
                <a:gd name="connsiteY186" fmla="*/ 957944 h 3892988"/>
                <a:gd name="connsiteX187" fmla="*/ 1367119 w 8645683"/>
                <a:gd name="connsiteY187" fmla="*/ 1058637 h 3892988"/>
                <a:gd name="connsiteX188" fmla="*/ 1292054 w 8645683"/>
                <a:gd name="connsiteY188" fmla="*/ 1169762 h 3892988"/>
                <a:gd name="connsiteX189" fmla="*/ 1392746 w 8645683"/>
                <a:gd name="connsiteY189" fmla="*/ 1360717 h 3892988"/>
                <a:gd name="connsiteX190" fmla="*/ 1640850 w 8645683"/>
                <a:gd name="connsiteY190" fmla="*/ 1314678 h 3892988"/>
                <a:gd name="connsiteX191" fmla="*/ 1795292 w 8645683"/>
                <a:gd name="connsiteY191" fmla="*/ 1363211 h 3892988"/>
                <a:gd name="connsiteX192" fmla="*/ 1897572 w 8645683"/>
                <a:gd name="connsiteY192" fmla="*/ 1250044 h 3892988"/>
                <a:gd name="connsiteX193" fmla="*/ 2009831 w 8645683"/>
                <a:gd name="connsiteY193" fmla="*/ 1268188 h 3892988"/>
                <a:gd name="connsiteX194" fmla="*/ 2074464 w 8645683"/>
                <a:gd name="connsiteY194" fmla="*/ 1364797 h 3892988"/>
                <a:gd name="connsiteX195" fmla="*/ 2127532 w 8645683"/>
                <a:gd name="connsiteY195" fmla="*/ 1436462 h 3892988"/>
                <a:gd name="connsiteX196" fmla="*/ 2366337 w 8645683"/>
                <a:gd name="connsiteY196" fmla="*/ 1450976 h 3892988"/>
                <a:gd name="connsiteX197" fmla="*/ 2476782 w 8645683"/>
                <a:gd name="connsiteY197" fmla="*/ 1346429 h 3892988"/>
                <a:gd name="connsiteX198" fmla="*/ 2606050 w 8645683"/>
                <a:gd name="connsiteY198" fmla="*/ 1394280 h 3892988"/>
                <a:gd name="connsiteX199" fmla="*/ 2733957 w 8645683"/>
                <a:gd name="connsiteY199" fmla="*/ 1372055 h 3892988"/>
                <a:gd name="connsiteX200" fmla="*/ 2642789 w 8645683"/>
                <a:gd name="connsiteY200" fmla="*/ 1597253 h 3892988"/>
                <a:gd name="connsiteX201" fmla="*/ 2662292 w 8645683"/>
                <a:gd name="connsiteY201" fmla="*/ 1800681 h 3892988"/>
                <a:gd name="connsiteX202" fmla="*/ 2552983 w 8645683"/>
                <a:gd name="connsiteY202" fmla="*/ 1949905 h 3892988"/>
                <a:gd name="connsiteX203" fmla="*/ 2417364 w 8645683"/>
                <a:gd name="connsiteY203" fmla="*/ 2245180 h 3892988"/>
                <a:gd name="connsiteX204" fmla="*/ 2254532 w 8645683"/>
                <a:gd name="connsiteY204" fmla="*/ 2423206 h 3892988"/>
                <a:gd name="connsiteX205" fmla="*/ 2043394 w 8645683"/>
                <a:gd name="connsiteY205" fmla="*/ 2418217 h 3892988"/>
                <a:gd name="connsiteX206" fmla="*/ 1937260 w 8645683"/>
                <a:gd name="connsiteY206" fmla="*/ 2398487 h 3892988"/>
                <a:gd name="connsiteX207" fmla="*/ 1898479 w 8645683"/>
                <a:gd name="connsiteY207" fmla="*/ 2322061 h 3892988"/>
                <a:gd name="connsiteX208" fmla="*/ 1646293 w 8645683"/>
                <a:gd name="connsiteY208" fmla="*/ 2312308 h 3892988"/>
                <a:gd name="connsiteX209" fmla="*/ 1520881 w 8645683"/>
                <a:gd name="connsiteY209" fmla="*/ 2389869 h 3892988"/>
                <a:gd name="connsiteX210" fmla="*/ 1370522 w 8645683"/>
                <a:gd name="connsiteY210" fmla="*/ 2351316 h 3892988"/>
                <a:gd name="connsiteX211" fmla="*/ 1326979 w 8645683"/>
                <a:gd name="connsiteY211" fmla="*/ 2322287 h 3892988"/>
                <a:gd name="connsiteX212" fmla="*/ 1167322 w 8645683"/>
                <a:gd name="connsiteY212" fmla="*/ 2235201 h 3892988"/>
                <a:gd name="connsiteX213" fmla="*/ 993150 w 8645683"/>
                <a:gd name="connsiteY213" fmla="*/ 2148116 h 3892988"/>
                <a:gd name="connsiteX214" fmla="*/ 982038 w 8645683"/>
                <a:gd name="connsiteY214" fmla="*/ 2147662 h 3892988"/>
                <a:gd name="connsiteX215" fmla="*/ 804464 w 8645683"/>
                <a:gd name="connsiteY215" fmla="*/ 2090058 h 3892988"/>
                <a:gd name="connsiteX216" fmla="*/ 659322 w 8645683"/>
                <a:gd name="connsiteY216" fmla="*/ 1973944 h 3892988"/>
                <a:gd name="connsiteX217" fmla="*/ 524611 w 8645683"/>
                <a:gd name="connsiteY217" fmla="*/ 1896837 h 3892988"/>
                <a:gd name="connsiteX218" fmla="*/ 456122 w 8645683"/>
                <a:gd name="connsiteY218" fmla="*/ 1785258 h 3892988"/>
                <a:gd name="connsiteX219" fmla="*/ 325493 w 8645683"/>
                <a:gd name="connsiteY219" fmla="*/ 1727201 h 3892988"/>
                <a:gd name="connsiteX220" fmla="*/ 145879 w 8645683"/>
                <a:gd name="connsiteY220" fmla="*/ 1760766 h 3892988"/>
                <a:gd name="connsiteX221" fmla="*/ 6179 w 8645683"/>
                <a:gd name="connsiteY221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22864 w 8645683"/>
                <a:gd name="connsiteY93" fmla="*/ 3338287 h 3892988"/>
                <a:gd name="connsiteX94" fmla="*/ 8337379 w 8645683"/>
                <a:gd name="connsiteY94" fmla="*/ 2699658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22864 w 8645683"/>
                <a:gd name="connsiteY93" fmla="*/ 3338287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22864 w 8645683"/>
                <a:gd name="connsiteY93" fmla="*/ 3338287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22864 w 8645683"/>
                <a:gd name="connsiteY93" fmla="*/ 3338287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51893 w 8645683"/>
                <a:gd name="connsiteY91" fmla="*/ 3439887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553607 w 8645683"/>
                <a:gd name="connsiteY90" fmla="*/ 36285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991757 w 8645683"/>
                <a:gd name="connsiteY90" fmla="*/ 3371398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991757 w 8645683"/>
                <a:gd name="connsiteY90" fmla="*/ 3371398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991757 w 8645683"/>
                <a:gd name="connsiteY90" fmla="*/ 3371398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452007 w 8645683"/>
                <a:gd name="connsiteY89" fmla="*/ 3614058 h 3892988"/>
                <a:gd name="connsiteX90" fmla="*/ 7991757 w 8645683"/>
                <a:gd name="connsiteY90" fmla="*/ 3371398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818720 w 8645683"/>
                <a:gd name="connsiteY89" fmla="*/ 3261633 h 3892988"/>
                <a:gd name="connsiteX90" fmla="*/ 7991757 w 8645683"/>
                <a:gd name="connsiteY90" fmla="*/ 3371398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408464 w 8645683"/>
                <a:gd name="connsiteY88" fmla="*/ 3585030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118179 w 8645683"/>
                <a:gd name="connsiteY87" fmla="*/ 3556001 h 3892988"/>
                <a:gd name="connsiteX88" fmla="*/ 7613252 w 8645683"/>
                <a:gd name="connsiteY88" fmla="*/ 3365955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87550 w 8645683"/>
                <a:gd name="connsiteY86" fmla="*/ 3570516 h 3892988"/>
                <a:gd name="connsiteX87" fmla="*/ 7294391 w 8645683"/>
                <a:gd name="connsiteY87" fmla="*/ 3417889 h 3892988"/>
                <a:gd name="connsiteX88" fmla="*/ 7613252 w 8645683"/>
                <a:gd name="connsiteY88" fmla="*/ 3365955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96168 w 8645683"/>
                <a:gd name="connsiteY86" fmla="*/ 3492276 h 3892988"/>
                <a:gd name="connsiteX87" fmla="*/ 6987550 w 8645683"/>
                <a:gd name="connsiteY87" fmla="*/ 3570516 h 3892988"/>
                <a:gd name="connsiteX88" fmla="*/ 7294391 w 8645683"/>
                <a:gd name="connsiteY88" fmla="*/ 3417889 h 3892988"/>
                <a:gd name="connsiteX89" fmla="*/ 7613252 w 8645683"/>
                <a:gd name="connsiteY89" fmla="*/ 3365955 h 3892988"/>
                <a:gd name="connsiteX90" fmla="*/ 7818720 w 8645683"/>
                <a:gd name="connsiteY90" fmla="*/ 3261633 h 3892988"/>
                <a:gd name="connsiteX91" fmla="*/ 7939370 w 8645683"/>
                <a:gd name="connsiteY91" fmla="*/ 3361873 h 3892988"/>
                <a:gd name="connsiteX92" fmla="*/ 8337605 w 8645683"/>
                <a:gd name="connsiteY92" fmla="*/ 3601812 h 3892988"/>
                <a:gd name="connsiteX93" fmla="*/ 8337379 w 8645683"/>
                <a:gd name="connsiteY93" fmla="*/ 3396344 h 3892988"/>
                <a:gd name="connsiteX94" fmla="*/ 8370489 w 8645683"/>
                <a:gd name="connsiteY94" fmla="*/ 3200174 h 3892988"/>
                <a:gd name="connsiteX95" fmla="*/ 8361191 w 8645683"/>
                <a:gd name="connsiteY95" fmla="*/ 2709183 h 3892988"/>
                <a:gd name="connsiteX96" fmla="*/ 8453493 w 8645683"/>
                <a:gd name="connsiteY96" fmla="*/ 2438401 h 3892988"/>
                <a:gd name="connsiteX97" fmla="*/ 8497036 w 8645683"/>
                <a:gd name="connsiteY97" fmla="*/ 2307773 h 3892988"/>
                <a:gd name="connsiteX98" fmla="*/ 8482522 w 8645683"/>
                <a:gd name="connsiteY98" fmla="*/ 2119087 h 3892988"/>
                <a:gd name="connsiteX99" fmla="*/ 8453493 w 8645683"/>
                <a:gd name="connsiteY99" fmla="*/ 2032001 h 3892988"/>
                <a:gd name="connsiteX100" fmla="*/ 8468007 w 8645683"/>
                <a:gd name="connsiteY100" fmla="*/ 1654630 h 3892988"/>
                <a:gd name="connsiteX101" fmla="*/ 8511550 w 8645683"/>
                <a:gd name="connsiteY101" fmla="*/ 1567544 h 3892988"/>
                <a:gd name="connsiteX102" fmla="*/ 8574823 w 8645683"/>
                <a:gd name="connsiteY102" fmla="*/ 1417639 h 3892988"/>
                <a:gd name="connsiteX103" fmla="*/ 8639456 w 8645683"/>
                <a:gd name="connsiteY103" fmla="*/ 1116694 h 3892988"/>
                <a:gd name="connsiteX104" fmla="*/ 8457575 w 8645683"/>
                <a:gd name="connsiteY104" fmla="*/ 1016228 h 3892988"/>
                <a:gd name="connsiteX105" fmla="*/ 8298372 w 8645683"/>
                <a:gd name="connsiteY105" fmla="*/ 903062 h 3892988"/>
                <a:gd name="connsiteX106" fmla="*/ 8351439 w 8645683"/>
                <a:gd name="connsiteY106" fmla="*/ 745673 h 3892988"/>
                <a:gd name="connsiteX107" fmla="*/ 8395436 w 8645683"/>
                <a:gd name="connsiteY107" fmla="*/ 261258 h 3892988"/>
                <a:gd name="connsiteX108" fmla="*/ 8438072 w 8645683"/>
                <a:gd name="connsiteY108" fmla="*/ 163513 h 3892988"/>
                <a:gd name="connsiteX109" fmla="*/ 8337379 w 8645683"/>
                <a:gd name="connsiteY109" fmla="*/ 116116 h 3892988"/>
                <a:gd name="connsiteX110" fmla="*/ 8128736 w 8645683"/>
                <a:gd name="connsiteY110" fmla="*/ 106818 h 3892988"/>
                <a:gd name="connsiteX111" fmla="*/ 7960007 w 8645683"/>
                <a:gd name="connsiteY111" fmla="*/ 72573 h 3892988"/>
                <a:gd name="connsiteX112" fmla="*/ 7825297 w 8645683"/>
                <a:gd name="connsiteY112" fmla="*/ 207963 h 3892988"/>
                <a:gd name="connsiteX113" fmla="*/ 7669495 w 8645683"/>
                <a:gd name="connsiteY113" fmla="*/ 116342 h 3892988"/>
                <a:gd name="connsiteX114" fmla="*/ 7523898 w 8645683"/>
                <a:gd name="connsiteY114" fmla="*/ 29256 h 3892988"/>
                <a:gd name="connsiteX115" fmla="*/ 7393950 w 8645683"/>
                <a:gd name="connsiteY115" fmla="*/ 1 h 3892988"/>
                <a:gd name="connsiteX116" fmla="*/ 7292350 w 8645683"/>
                <a:gd name="connsiteY116" fmla="*/ 29030 h 3892988"/>
                <a:gd name="connsiteX117" fmla="*/ 7248807 w 8645683"/>
                <a:gd name="connsiteY117" fmla="*/ 58058 h 3892988"/>
                <a:gd name="connsiteX118" fmla="*/ 7118179 w 8645683"/>
                <a:gd name="connsiteY118" fmla="*/ 145144 h 3892988"/>
                <a:gd name="connsiteX119" fmla="*/ 6987550 w 8645683"/>
                <a:gd name="connsiteY119" fmla="*/ 203201 h 3892988"/>
                <a:gd name="connsiteX120" fmla="*/ 6900464 w 8645683"/>
                <a:gd name="connsiteY120" fmla="*/ 246744 h 3892988"/>
                <a:gd name="connsiteX121" fmla="*/ 6856922 w 8645683"/>
                <a:gd name="connsiteY121" fmla="*/ 275773 h 3892988"/>
                <a:gd name="connsiteX122" fmla="*/ 6817235 w 8645683"/>
                <a:gd name="connsiteY122" fmla="*/ 223158 h 3892988"/>
                <a:gd name="connsiteX123" fmla="*/ 6624012 w 8645683"/>
                <a:gd name="connsiteY123" fmla="*/ 68264 h 3892988"/>
                <a:gd name="connsiteX124" fmla="*/ 6503589 w 8645683"/>
                <a:gd name="connsiteY124" fmla="*/ 43998 h 3892988"/>
                <a:gd name="connsiteX125" fmla="*/ 6359581 w 8645683"/>
                <a:gd name="connsiteY125" fmla="*/ 39008 h 3892988"/>
                <a:gd name="connsiteX126" fmla="*/ 6145722 w 8645683"/>
                <a:gd name="connsiteY126" fmla="*/ 72573 h 3892988"/>
                <a:gd name="connsiteX127" fmla="*/ 6015093 w 8645683"/>
                <a:gd name="connsiteY127" fmla="*/ 116116 h 3892988"/>
                <a:gd name="connsiteX128" fmla="*/ 5894216 w 8645683"/>
                <a:gd name="connsiteY128" fmla="*/ 184151 h 3892988"/>
                <a:gd name="connsiteX129" fmla="*/ 5812347 w 8645683"/>
                <a:gd name="connsiteY129" fmla="*/ 261712 h 3892988"/>
                <a:gd name="connsiteX130" fmla="*/ 5811893 w 8645683"/>
                <a:gd name="connsiteY130" fmla="*/ 377373 h 3892988"/>
                <a:gd name="connsiteX131" fmla="*/ 5850219 w 8645683"/>
                <a:gd name="connsiteY131" fmla="*/ 483962 h 3892988"/>
                <a:gd name="connsiteX132" fmla="*/ 5826407 w 8645683"/>
                <a:gd name="connsiteY132" fmla="*/ 711201 h 3892988"/>
                <a:gd name="connsiteX133" fmla="*/ 5782864 w 8645683"/>
                <a:gd name="connsiteY133" fmla="*/ 740230 h 3892988"/>
                <a:gd name="connsiteX134" fmla="*/ 5571047 w 8645683"/>
                <a:gd name="connsiteY134" fmla="*/ 821646 h 3892988"/>
                <a:gd name="connsiteX135" fmla="*/ 5405493 w 8645683"/>
                <a:gd name="connsiteY135" fmla="*/ 739551 h 3892988"/>
                <a:gd name="connsiteX136" fmla="*/ 5328386 w 8645683"/>
                <a:gd name="connsiteY136" fmla="*/ 831398 h 3892988"/>
                <a:gd name="connsiteX137" fmla="*/ 5452211 w 8645683"/>
                <a:gd name="connsiteY137" fmla="*/ 943430 h 3892988"/>
                <a:gd name="connsiteX138" fmla="*/ 5472394 w 8645683"/>
                <a:gd name="connsiteY138" fmla="*/ 1045483 h 3892988"/>
                <a:gd name="connsiteX139" fmla="*/ 5481920 w 8645683"/>
                <a:gd name="connsiteY139" fmla="*/ 1196749 h 3892988"/>
                <a:gd name="connsiteX140" fmla="*/ 5509814 w 8645683"/>
                <a:gd name="connsiteY140" fmla="*/ 1330553 h 3892988"/>
                <a:gd name="connsiteX141" fmla="*/ 5351291 w 8645683"/>
                <a:gd name="connsiteY141" fmla="*/ 1383394 h 3892988"/>
                <a:gd name="connsiteX142" fmla="*/ 5207736 w 8645683"/>
                <a:gd name="connsiteY142" fmla="*/ 1436236 h 3892988"/>
                <a:gd name="connsiteX143" fmla="*/ 4955550 w 8645683"/>
                <a:gd name="connsiteY143" fmla="*/ 1364344 h 3892988"/>
                <a:gd name="connsiteX144" fmla="*/ 4905885 w 8645683"/>
                <a:gd name="connsiteY144" fmla="*/ 1282475 h 3892988"/>
                <a:gd name="connsiteX145" fmla="*/ 4781379 w 8645683"/>
                <a:gd name="connsiteY145" fmla="*/ 1291773 h 3892988"/>
                <a:gd name="connsiteX146" fmla="*/ 4737836 w 8645683"/>
                <a:gd name="connsiteY146" fmla="*/ 1204687 h 3892988"/>
                <a:gd name="connsiteX147" fmla="*/ 4708807 w 8645683"/>
                <a:gd name="connsiteY147" fmla="*/ 1161144 h 3892988"/>
                <a:gd name="connsiteX148" fmla="*/ 4699509 w 8645683"/>
                <a:gd name="connsiteY148" fmla="*/ 1030969 h 3892988"/>
                <a:gd name="connsiteX149" fmla="*/ 4752350 w 8645683"/>
                <a:gd name="connsiteY149" fmla="*/ 972458 h 3892988"/>
                <a:gd name="connsiteX150" fmla="*/ 4770493 w 8645683"/>
                <a:gd name="connsiteY150" fmla="*/ 908958 h 3892988"/>
                <a:gd name="connsiteX151" fmla="*/ 4674789 w 8645683"/>
                <a:gd name="connsiteY151" fmla="*/ 779691 h 3892988"/>
                <a:gd name="connsiteX152" fmla="*/ 4578179 w 8645683"/>
                <a:gd name="connsiteY152" fmla="*/ 798287 h 3892988"/>
                <a:gd name="connsiteX153" fmla="*/ 4491093 w 8645683"/>
                <a:gd name="connsiteY153" fmla="*/ 726169 h 3892988"/>
                <a:gd name="connsiteX154" fmla="*/ 4404007 w 8645683"/>
                <a:gd name="connsiteY154" fmla="*/ 711201 h 3892988"/>
                <a:gd name="connsiteX155" fmla="*/ 4150234 w 8645683"/>
                <a:gd name="connsiteY155" fmla="*/ 725262 h 3892988"/>
                <a:gd name="connsiteX156" fmla="*/ 3823436 w 8645683"/>
                <a:gd name="connsiteY156" fmla="*/ 682173 h 3892988"/>
                <a:gd name="connsiteX157" fmla="*/ 3750864 w 8645683"/>
                <a:gd name="connsiteY157" fmla="*/ 667658 h 3892988"/>
                <a:gd name="connsiteX158" fmla="*/ 3639286 w 8645683"/>
                <a:gd name="connsiteY158" fmla="*/ 676956 h 3892988"/>
                <a:gd name="connsiteX159" fmla="*/ 3416809 w 8645683"/>
                <a:gd name="connsiteY159" fmla="*/ 686255 h 3892988"/>
                <a:gd name="connsiteX160" fmla="*/ 3329724 w 8645683"/>
                <a:gd name="connsiteY160" fmla="*/ 604839 h 3892988"/>
                <a:gd name="connsiteX161" fmla="*/ 3228350 w 8645683"/>
                <a:gd name="connsiteY161" fmla="*/ 566058 h 3892988"/>
                <a:gd name="connsiteX162" fmla="*/ 3096587 w 8645683"/>
                <a:gd name="connsiteY162" fmla="*/ 569461 h 3892988"/>
                <a:gd name="connsiteX163" fmla="*/ 2971629 w 8645683"/>
                <a:gd name="connsiteY163" fmla="*/ 535896 h 3892988"/>
                <a:gd name="connsiteX164" fmla="*/ 2836918 w 8645683"/>
                <a:gd name="connsiteY164" fmla="*/ 492580 h 3892988"/>
                <a:gd name="connsiteX165" fmla="*/ 2812425 w 8645683"/>
                <a:gd name="connsiteY165" fmla="*/ 392341 h 3892988"/>
                <a:gd name="connsiteX166" fmla="*/ 2719897 w 8645683"/>
                <a:gd name="connsiteY166" fmla="*/ 420008 h 3892988"/>
                <a:gd name="connsiteX167" fmla="*/ 2604236 w 8645683"/>
                <a:gd name="connsiteY167" fmla="*/ 333830 h 3892988"/>
                <a:gd name="connsiteX168" fmla="*/ 2483359 w 8645683"/>
                <a:gd name="connsiteY168" fmla="*/ 328387 h 3892988"/>
                <a:gd name="connsiteX169" fmla="*/ 2371554 w 8645683"/>
                <a:gd name="connsiteY169" fmla="*/ 308656 h 3892988"/>
                <a:gd name="connsiteX170" fmla="*/ 2221194 w 8645683"/>
                <a:gd name="connsiteY170" fmla="*/ 361270 h 3892988"/>
                <a:gd name="connsiteX171" fmla="*/ 2015047 w 8645683"/>
                <a:gd name="connsiteY171" fmla="*/ 418648 h 3892988"/>
                <a:gd name="connsiteX172" fmla="*/ 1631779 w 8645683"/>
                <a:gd name="connsiteY172" fmla="*/ 261258 h 3892988"/>
                <a:gd name="connsiteX173" fmla="*/ 1370522 w 8645683"/>
                <a:gd name="connsiteY173" fmla="*/ 304801 h 3892988"/>
                <a:gd name="connsiteX174" fmla="*/ 1310197 w 8645683"/>
                <a:gd name="connsiteY174" fmla="*/ 271011 h 3892988"/>
                <a:gd name="connsiteX175" fmla="*/ 1233997 w 8645683"/>
                <a:gd name="connsiteY175" fmla="*/ 199573 h 3892988"/>
                <a:gd name="connsiteX176" fmla="*/ 1108811 w 8645683"/>
                <a:gd name="connsiteY176" fmla="*/ 184832 h 3892988"/>
                <a:gd name="connsiteX177" fmla="*/ 964575 w 8645683"/>
                <a:gd name="connsiteY177" fmla="*/ 231776 h 3892988"/>
                <a:gd name="connsiteX178" fmla="*/ 1036693 w 8645683"/>
                <a:gd name="connsiteY178" fmla="*/ 304801 h 3892988"/>
                <a:gd name="connsiteX179" fmla="*/ 1051207 w 8645683"/>
                <a:gd name="connsiteY179" fmla="*/ 362858 h 3892988"/>
                <a:gd name="connsiteX180" fmla="*/ 1094750 w 8645683"/>
                <a:gd name="connsiteY180" fmla="*/ 406401 h 3892988"/>
                <a:gd name="connsiteX181" fmla="*/ 1333782 w 8645683"/>
                <a:gd name="connsiteY181" fmla="*/ 412525 h 3892988"/>
                <a:gd name="connsiteX182" fmla="*/ 1296136 w 8645683"/>
                <a:gd name="connsiteY182" fmla="*/ 541792 h 3892988"/>
                <a:gd name="connsiteX183" fmla="*/ 1220163 w 8645683"/>
                <a:gd name="connsiteY183" fmla="*/ 682626 h 3892988"/>
                <a:gd name="connsiteX184" fmla="*/ 1201339 w 8645683"/>
                <a:gd name="connsiteY184" fmla="*/ 859518 h 3892988"/>
                <a:gd name="connsiteX185" fmla="*/ 1387304 w 8645683"/>
                <a:gd name="connsiteY185" fmla="*/ 938441 h 3892988"/>
                <a:gd name="connsiteX186" fmla="*/ 1181836 w 8645683"/>
                <a:gd name="connsiteY186" fmla="*/ 957944 h 3892988"/>
                <a:gd name="connsiteX187" fmla="*/ 1367119 w 8645683"/>
                <a:gd name="connsiteY187" fmla="*/ 1058637 h 3892988"/>
                <a:gd name="connsiteX188" fmla="*/ 1292054 w 8645683"/>
                <a:gd name="connsiteY188" fmla="*/ 1169762 h 3892988"/>
                <a:gd name="connsiteX189" fmla="*/ 1392746 w 8645683"/>
                <a:gd name="connsiteY189" fmla="*/ 1360717 h 3892988"/>
                <a:gd name="connsiteX190" fmla="*/ 1640850 w 8645683"/>
                <a:gd name="connsiteY190" fmla="*/ 1314678 h 3892988"/>
                <a:gd name="connsiteX191" fmla="*/ 1795292 w 8645683"/>
                <a:gd name="connsiteY191" fmla="*/ 1363211 h 3892988"/>
                <a:gd name="connsiteX192" fmla="*/ 1897572 w 8645683"/>
                <a:gd name="connsiteY192" fmla="*/ 1250044 h 3892988"/>
                <a:gd name="connsiteX193" fmla="*/ 2009831 w 8645683"/>
                <a:gd name="connsiteY193" fmla="*/ 1268188 h 3892988"/>
                <a:gd name="connsiteX194" fmla="*/ 2074464 w 8645683"/>
                <a:gd name="connsiteY194" fmla="*/ 1364797 h 3892988"/>
                <a:gd name="connsiteX195" fmla="*/ 2127532 w 8645683"/>
                <a:gd name="connsiteY195" fmla="*/ 1436462 h 3892988"/>
                <a:gd name="connsiteX196" fmla="*/ 2366337 w 8645683"/>
                <a:gd name="connsiteY196" fmla="*/ 1450976 h 3892988"/>
                <a:gd name="connsiteX197" fmla="*/ 2476782 w 8645683"/>
                <a:gd name="connsiteY197" fmla="*/ 1346429 h 3892988"/>
                <a:gd name="connsiteX198" fmla="*/ 2606050 w 8645683"/>
                <a:gd name="connsiteY198" fmla="*/ 1394280 h 3892988"/>
                <a:gd name="connsiteX199" fmla="*/ 2733957 w 8645683"/>
                <a:gd name="connsiteY199" fmla="*/ 1372055 h 3892988"/>
                <a:gd name="connsiteX200" fmla="*/ 2642789 w 8645683"/>
                <a:gd name="connsiteY200" fmla="*/ 1597253 h 3892988"/>
                <a:gd name="connsiteX201" fmla="*/ 2662292 w 8645683"/>
                <a:gd name="connsiteY201" fmla="*/ 1800681 h 3892988"/>
                <a:gd name="connsiteX202" fmla="*/ 2552983 w 8645683"/>
                <a:gd name="connsiteY202" fmla="*/ 1949905 h 3892988"/>
                <a:gd name="connsiteX203" fmla="*/ 2417364 w 8645683"/>
                <a:gd name="connsiteY203" fmla="*/ 2245180 h 3892988"/>
                <a:gd name="connsiteX204" fmla="*/ 2254532 w 8645683"/>
                <a:gd name="connsiteY204" fmla="*/ 2423206 h 3892988"/>
                <a:gd name="connsiteX205" fmla="*/ 2043394 w 8645683"/>
                <a:gd name="connsiteY205" fmla="*/ 2418217 h 3892988"/>
                <a:gd name="connsiteX206" fmla="*/ 1937260 w 8645683"/>
                <a:gd name="connsiteY206" fmla="*/ 2398487 h 3892988"/>
                <a:gd name="connsiteX207" fmla="*/ 1898479 w 8645683"/>
                <a:gd name="connsiteY207" fmla="*/ 2322061 h 3892988"/>
                <a:gd name="connsiteX208" fmla="*/ 1646293 w 8645683"/>
                <a:gd name="connsiteY208" fmla="*/ 2312308 h 3892988"/>
                <a:gd name="connsiteX209" fmla="*/ 1520881 w 8645683"/>
                <a:gd name="connsiteY209" fmla="*/ 2389869 h 3892988"/>
                <a:gd name="connsiteX210" fmla="*/ 1370522 w 8645683"/>
                <a:gd name="connsiteY210" fmla="*/ 2351316 h 3892988"/>
                <a:gd name="connsiteX211" fmla="*/ 1326979 w 8645683"/>
                <a:gd name="connsiteY211" fmla="*/ 2322287 h 3892988"/>
                <a:gd name="connsiteX212" fmla="*/ 1167322 w 8645683"/>
                <a:gd name="connsiteY212" fmla="*/ 2235201 h 3892988"/>
                <a:gd name="connsiteX213" fmla="*/ 993150 w 8645683"/>
                <a:gd name="connsiteY213" fmla="*/ 2148116 h 3892988"/>
                <a:gd name="connsiteX214" fmla="*/ 982038 w 8645683"/>
                <a:gd name="connsiteY214" fmla="*/ 2147662 h 3892988"/>
                <a:gd name="connsiteX215" fmla="*/ 804464 w 8645683"/>
                <a:gd name="connsiteY215" fmla="*/ 2090058 h 3892988"/>
                <a:gd name="connsiteX216" fmla="*/ 659322 w 8645683"/>
                <a:gd name="connsiteY216" fmla="*/ 1973944 h 3892988"/>
                <a:gd name="connsiteX217" fmla="*/ 524611 w 8645683"/>
                <a:gd name="connsiteY217" fmla="*/ 1896837 h 3892988"/>
                <a:gd name="connsiteX218" fmla="*/ 456122 w 8645683"/>
                <a:gd name="connsiteY218" fmla="*/ 1785258 h 3892988"/>
                <a:gd name="connsiteX219" fmla="*/ 325493 w 8645683"/>
                <a:gd name="connsiteY219" fmla="*/ 1727201 h 3892988"/>
                <a:gd name="connsiteX220" fmla="*/ 145879 w 8645683"/>
                <a:gd name="connsiteY220" fmla="*/ 1760766 h 3892988"/>
                <a:gd name="connsiteX221" fmla="*/ 6179 w 8645683"/>
                <a:gd name="connsiteY221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84350 w 8645683"/>
                <a:gd name="connsiteY85" fmla="*/ 3599544 h 3892988"/>
                <a:gd name="connsiteX86" fmla="*/ 6996168 w 8645683"/>
                <a:gd name="connsiteY86" fmla="*/ 3492276 h 3892988"/>
                <a:gd name="connsiteX87" fmla="*/ 7294391 w 8645683"/>
                <a:gd name="connsiteY87" fmla="*/ 3417889 h 3892988"/>
                <a:gd name="connsiteX88" fmla="*/ 7613252 w 8645683"/>
                <a:gd name="connsiteY88" fmla="*/ 3365955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36007 w 8645683"/>
                <a:gd name="connsiteY84" fmla="*/ 3614058 h 3892988"/>
                <a:gd name="connsiteX85" fmla="*/ 6755775 w 8645683"/>
                <a:gd name="connsiteY85" fmla="*/ 3461432 h 3892988"/>
                <a:gd name="connsiteX86" fmla="*/ 6996168 w 8645683"/>
                <a:gd name="connsiteY86" fmla="*/ 3492276 h 3892988"/>
                <a:gd name="connsiteX87" fmla="*/ 7294391 w 8645683"/>
                <a:gd name="connsiteY87" fmla="*/ 3417889 h 3892988"/>
                <a:gd name="connsiteX88" fmla="*/ 7613252 w 8645683"/>
                <a:gd name="connsiteY88" fmla="*/ 3365955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74107 w 8645683"/>
                <a:gd name="connsiteY84" fmla="*/ 3461658 h 3892988"/>
                <a:gd name="connsiteX85" fmla="*/ 6755775 w 8645683"/>
                <a:gd name="connsiteY85" fmla="*/ 3461432 h 3892988"/>
                <a:gd name="connsiteX86" fmla="*/ 6996168 w 8645683"/>
                <a:gd name="connsiteY86" fmla="*/ 3492276 h 3892988"/>
                <a:gd name="connsiteX87" fmla="*/ 7294391 w 8645683"/>
                <a:gd name="connsiteY87" fmla="*/ 3417889 h 3892988"/>
                <a:gd name="connsiteX88" fmla="*/ 7613252 w 8645683"/>
                <a:gd name="connsiteY88" fmla="*/ 3365955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348922 w 8645683"/>
                <a:gd name="connsiteY83" fmla="*/ 3556001 h 3892988"/>
                <a:gd name="connsiteX84" fmla="*/ 6474107 w 8645683"/>
                <a:gd name="connsiteY84" fmla="*/ 3461658 h 3892988"/>
                <a:gd name="connsiteX85" fmla="*/ 6755775 w 8645683"/>
                <a:gd name="connsiteY85" fmla="*/ 3461432 h 3892988"/>
                <a:gd name="connsiteX86" fmla="*/ 6996168 w 8645683"/>
                <a:gd name="connsiteY86" fmla="*/ 3492276 h 3892988"/>
                <a:gd name="connsiteX87" fmla="*/ 7294391 w 8645683"/>
                <a:gd name="connsiteY87" fmla="*/ 3417889 h 3892988"/>
                <a:gd name="connsiteX88" fmla="*/ 7613252 w 8645683"/>
                <a:gd name="connsiteY88" fmla="*/ 3365955 h 3892988"/>
                <a:gd name="connsiteX89" fmla="*/ 7818720 w 8645683"/>
                <a:gd name="connsiteY89" fmla="*/ 3261633 h 3892988"/>
                <a:gd name="connsiteX90" fmla="*/ 7939370 w 8645683"/>
                <a:gd name="connsiteY90" fmla="*/ 3361873 h 3892988"/>
                <a:gd name="connsiteX91" fmla="*/ 8337605 w 8645683"/>
                <a:gd name="connsiteY91" fmla="*/ 3601812 h 3892988"/>
                <a:gd name="connsiteX92" fmla="*/ 8337379 w 8645683"/>
                <a:gd name="connsiteY92" fmla="*/ 3396344 h 3892988"/>
                <a:gd name="connsiteX93" fmla="*/ 8370489 w 8645683"/>
                <a:gd name="connsiteY93" fmla="*/ 3200174 h 3892988"/>
                <a:gd name="connsiteX94" fmla="*/ 8361191 w 8645683"/>
                <a:gd name="connsiteY94" fmla="*/ 2709183 h 3892988"/>
                <a:gd name="connsiteX95" fmla="*/ 8453493 w 8645683"/>
                <a:gd name="connsiteY95" fmla="*/ 2438401 h 3892988"/>
                <a:gd name="connsiteX96" fmla="*/ 8497036 w 8645683"/>
                <a:gd name="connsiteY96" fmla="*/ 2307773 h 3892988"/>
                <a:gd name="connsiteX97" fmla="*/ 8482522 w 8645683"/>
                <a:gd name="connsiteY97" fmla="*/ 2119087 h 3892988"/>
                <a:gd name="connsiteX98" fmla="*/ 8453493 w 8645683"/>
                <a:gd name="connsiteY98" fmla="*/ 2032001 h 3892988"/>
                <a:gd name="connsiteX99" fmla="*/ 8468007 w 8645683"/>
                <a:gd name="connsiteY99" fmla="*/ 1654630 h 3892988"/>
                <a:gd name="connsiteX100" fmla="*/ 8511550 w 8645683"/>
                <a:gd name="connsiteY100" fmla="*/ 1567544 h 3892988"/>
                <a:gd name="connsiteX101" fmla="*/ 8574823 w 8645683"/>
                <a:gd name="connsiteY101" fmla="*/ 1417639 h 3892988"/>
                <a:gd name="connsiteX102" fmla="*/ 8639456 w 8645683"/>
                <a:gd name="connsiteY102" fmla="*/ 1116694 h 3892988"/>
                <a:gd name="connsiteX103" fmla="*/ 8457575 w 8645683"/>
                <a:gd name="connsiteY103" fmla="*/ 1016228 h 3892988"/>
                <a:gd name="connsiteX104" fmla="*/ 8298372 w 8645683"/>
                <a:gd name="connsiteY104" fmla="*/ 903062 h 3892988"/>
                <a:gd name="connsiteX105" fmla="*/ 8351439 w 8645683"/>
                <a:gd name="connsiteY105" fmla="*/ 745673 h 3892988"/>
                <a:gd name="connsiteX106" fmla="*/ 8395436 w 8645683"/>
                <a:gd name="connsiteY106" fmla="*/ 261258 h 3892988"/>
                <a:gd name="connsiteX107" fmla="*/ 8438072 w 8645683"/>
                <a:gd name="connsiteY107" fmla="*/ 163513 h 3892988"/>
                <a:gd name="connsiteX108" fmla="*/ 8337379 w 8645683"/>
                <a:gd name="connsiteY108" fmla="*/ 116116 h 3892988"/>
                <a:gd name="connsiteX109" fmla="*/ 8128736 w 8645683"/>
                <a:gd name="connsiteY109" fmla="*/ 106818 h 3892988"/>
                <a:gd name="connsiteX110" fmla="*/ 7960007 w 8645683"/>
                <a:gd name="connsiteY110" fmla="*/ 72573 h 3892988"/>
                <a:gd name="connsiteX111" fmla="*/ 7825297 w 8645683"/>
                <a:gd name="connsiteY111" fmla="*/ 207963 h 3892988"/>
                <a:gd name="connsiteX112" fmla="*/ 7669495 w 8645683"/>
                <a:gd name="connsiteY112" fmla="*/ 116342 h 3892988"/>
                <a:gd name="connsiteX113" fmla="*/ 7523898 w 8645683"/>
                <a:gd name="connsiteY113" fmla="*/ 29256 h 3892988"/>
                <a:gd name="connsiteX114" fmla="*/ 7393950 w 8645683"/>
                <a:gd name="connsiteY114" fmla="*/ 1 h 3892988"/>
                <a:gd name="connsiteX115" fmla="*/ 7292350 w 8645683"/>
                <a:gd name="connsiteY115" fmla="*/ 29030 h 3892988"/>
                <a:gd name="connsiteX116" fmla="*/ 7248807 w 8645683"/>
                <a:gd name="connsiteY116" fmla="*/ 58058 h 3892988"/>
                <a:gd name="connsiteX117" fmla="*/ 7118179 w 8645683"/>
                <a:gd name="connsiteY117" fmla="*/ 145144 h 3892988"/>
                <a:gd name="connsiteX118" fmla="*/ 6987550 w 8645683"/>
                <a:gd name="connsiteY118" fmla="*/ 203201 h 3892988"/>
                <a:gd name="connsiteX119" fmla="*/ 6900464 w 8645683"/>
                <a:gd name="connsiteY119" fmla="*/ 246744 h 3892988"/>
                <a:gd name="connsiteX120" fmla="*/ 6856922 w 8645683"/>
                <a:gd name="connsiteY120" fmla="*/ 275773 h 3892988"/>
                <a:gd name="connsiteX121" fmla="*/ 6817235 w 8645683"/>
                <a:gd name="connsiteY121" fmla="*/ 223158 h 3892988"/>
                <a:gd name="connsiteX122" fmla="*/ 6624012 w 8645683"/>
                <a:gd name="connsiteY122" fmla="*/ 68264 h 3892988"/>
                <a:gd name="connsiteX123" fmla="*/ 6503589 w 8645683"/>
                <a:gd name="connsiteY123" fmla="*/ 43998 h 3892988"/>
                <a:gd name="connsiteX124" fmla="*/ 6359581 w 8645683"/>
                <a:gd name="connsiteY124" fmla="*/ 39008 h 3892988"/>
                <a:gd name="connsiteX125" fmla="*/ 6145722 w 8645683"/>
                <a:gd name="connsiteY125" fmla="*/ 72573 h 3892988"/>
                <a:gd name="connsiteX126" fmla="*/ 6015093 w 8645683"/>
                <a:gd name="connsiteY126" fmla="*/ 116116 h 3892988"/>
                <a:gd name="connsiteX127" fmla="*/ 5894216 w 8645683"/>
                <a:gd name="connsiteY127" fmla="*/ 184151 h 3892988"/>
                <a:gd name="connsiteX128" fmla="*/ 5812347 w 8645683"/>
                <a:gd name="connsiteY128" fmla="*/ 261712 h 3892988"/>
                <a:gd name="connsiteX129" fmla="*/ 5811893 w 8645683"/>
                <a:gd name="connsiteY129" fmla="*/ 377373 h 3892988"/>
                <a:gd name="connsiteX130" fmla="*/ 5850219 w 8645683"/>
                <a:gd name="connsiteY130" fmla="*/ 483962 h 3892988"/>
                <a:gd name="connsiteX131" fmla="*/ 5826407 w 8645683"/>
                <a:gd name="connsiteY131" fmla="*/ 711201 h 3892988"/>
                <a:gd name="connsiteX132" fmla="*/ 5782864 w 8645683"/>
                <a:gd name="connsiteY132" fmla="*/ 740230 h 3892988"/>
                <a:gd name="connsiteX133" fmla="*/ 5571047 w 8645683"/>
                <a:gd name="connsiteY133" fmla="*/ 821646 h 3892988"/>
                <a:gd name="connsiteX134" fmla="*/ 5405493 w 8645683"/>
                <a:gd name="connsiteY134" fmla="*/ 739551 h 3892988"/>
                <a:gd name="connsiteX135" fmla="*/ 5328386 w 8645683"/>
                <a:gd name="connsiteY135" fmla="*/ 831398 h 3892988"/>
                <a:gd name="connsiteX136" fmla="*/ 5452211 w 8645683"/>
                <a:gd name="connsiteY136" fmla="*/ 943430 h 3892988"/>
                <a:gd name="connsiteX137" fmla="*/ 5472394 w 8645683"/>
                <a:gd name="connsiteY137" fmla="*/ 1045483 h 3892988"/>
                <a:gd name="connsiteX138" fmla="*/ 5481920 w 8645683"/>
                <a:gd name="connsiteY138" fmla="*/ 1196749 h 3892988"/>
                <a:gd name="connsiteX139" fmla="*/ 5509814 w 8645683"/>
                <a:gd name="connsiteY139" fmla="*/ 1330553 h 3892988"/>
                <a:gd name="connsiteX140" fmla="*/ 5351291 w 8645683"/>
                <a:gd name="connsiteY140" fmla="*/ 1383394 h 3892988"/>
                <a:gd name="connsiteX141" fmla="*/ 5207736 w 8645683"/>
                <a:gd name="connsiteY141" fmla="*/ 1436236 h 3892988"/>
                <a:gd name="connsiteX142" fmla="*/ 4955550 w 8645683"/>
                <a:gd name="connsiteY142" fmla="*/ 1364344 h 3892988"/>
                <a:gd name="connsiteX143" fmla="*/ 4905885 w 8645683"/>
                <a:gd name="connsiteY143" fmla="*/ 1282475 h 3892988"/>
                <a:gd name="connsiteX144" fmla="*/ 4781379 w 8645683"/>
                <a:gd name="connsiteY144" fmla="*/ 1291773 h 3892988"/>
                <a:gd name="connsiteX145" fmla="*/ 4737836 w 8645683"/>
                <a:gd name="connsiteY145" fmla="*/ 1204687 h 3892988"/>
                <a:gd name="connsiteX146" fmla="*/ 4708807 w 8645683"/>
                <a:gd name="connsiteY146" fmla="*/ 1161144 h 3892988"/>
                <a:gd name="connsiteX147" fmla="*/ 4699509 w 8645683"/>
                <a:gd name="connsiteY147" fmla="*/ 1030969 h 3892988"/>
                <a:gd name="connsiteX148" fmla="*/ 4752350 w 8645683"/>
                <a:gd name="connsiteY148" fmla="*/ 972458 h 3892988"/>
                <a:gd name="connsiteX149" fmla="*/ 4770493 w 8645683"/>
                <a:gd name="connsiteY149" fmla="*/ 908958 h 3892988"/>
                <a:gd name="connsiteX150" fmla="*/ 4674789 w 8645683"/>
                <a:gd name="connsiteY150" fmla="*/ 779691 h 3892988"/>
                <a:gd name="connsiteX151" fmla="*/ 4578179 w 8645683"/>
                <a:gd name="connsiteY151" fmla="*/ 798287 h 3892988"/>
                <a:gd name="connsiteX152" fmla="*/ 4491093 w 8645683"/>
                <a:gd name="connsiteY152" fmla="*/ 726169 h 3892988"/>
                <a:gd name="connsiteX153" fmla="*/ 4404007 w 8645683"/>
                <a:gd name="connsiteY153" fmla="*/ 711201 h 3892988"/>
                <a:gd name="connsiteX154" fmla="*/ 4150234 w 8645683"/>
                <a:gd name="connsiteY154" fmla="*/ 725262 h 3892988"/>
                <a:gd name="connsiteX155" fmla="*/ 3823436 w 8645683"/>
                <a:gd name="connsiteY155" fmla="*/ 682173 h 3892988"/>
                <a:gd name="connsiteX156" fmla="*/ 3750864 w 8645683"/>
                <a:gd name="connsiteY156" fmla="*/ 667658 h 3892988"/>
                <a:gd name="connsiteX157" fmla="*/ 3639286 w 8645683"/>
                <a:gd name="connsiteY157" fmla="*/ 676956 h 3892988"/>
                <a:gd name="connsiteX158" fmla="*/ 3416809 w 8645683"/>
                <a:gd name="connsiteY158" fmla="*/ 686255 h 3892988"/>
                <a:gd name="connsiteX159" fmla="*/ 3329724 w 8645683"/>
                <a:gd name="connsiteY159" fmla="*/ 604839 h 3892988"/>
                <a:gd name="connsiteX160" fmla="*/ 3228350 w 8645683"/>
                <a:gd name="connsiteY160" fmla="*/ 566058 h 3892988"/>
                <a:gd name="connsiteX161" fmla="*/ 3096587 w 8645683"/>
                <a:gd name="connsiteY161" fmla="*/ 569461 h 3892988"/>
                <a:gd name="connsiteX162" fmla="*/ 2971629 w 8645683"/>
                <a:gd name="connsiteY162" fmla="*/ 535896 h 3892988"/>
                <a:gd name="connsiteX163" fmla="*/ 2836918 w 8645683"/>
                <a:gd name="connsiteY163" fmla="*/ 492580 h 3892988"/>
                <a:gd name="connsiteX164" fmla="*/ 2812425 w 8645683"/>
                <a:gd name="connsiteY164" fmla="*/ 392341 h 3892988"/>
                <a:gd name="connsiteX165" fmla="*/ 2719897 w 8645683"/>
                <a:gd name="connsiteY165" fmla="*/ 420008 h 3892988"/>
                <a:gd name="connsiteX166" fmla="*/ 2604236 w 8645683"/>
                <a:gd name="connsiteY166" fmla="*/ 333830 h 3892988"/>
                <a:gd name="connsiteX167" fmla="*/ 2483359 w 8645683"/>
                <a:gd name="connsiteY167" fmla="*/ 328387 h 3892988"/>
                <a:gd name="connsiteX168" fmla="*/ 2371554 w 8645683"/>
                <a:gd name="connsiteY168" fmla="*/ 308656 h 3892988"/>
                <a:gd name="connsiteX169" fmla="*/ 2221194 w 8645683"/>
                <a:gd name="connsiteY169" fmla="*/ 361270 h 3892988"/>
                <a:gd name="connsiteX170" fmla="*/ 2015047 w 8645683"/>
                <a:gd name="connsiteY170" fmla="*/ 418648 h 3892988"/>
                <a:gd name="connsiteX171" fmla="*/ 1631779 w 8645683"/>
                <a:gd name="connsiteY171" fmla="*/ 261258 h 3892988"/>
                <a:gd name="connsiteX172" fmla="*/ 1370522 w 8645683"/>
                <a:gd name="connsiteY172" fmla="*/ 304801 h 3892988"/>
                <a:gd name="connsiteX173" fmla="*/ 1310197 w 8645683"/>
                <a:gd name="connsiteY173" fmla="*/ 271011 h 3892988"/>
                <a:gd name="connsiteX174" fmla="*/ 1233997 w 8645683"/>
                <a:gd name="connsiteY174" fmla="*/ 199573 h 3892988"/>
                <a:gd name="connsiteX175" fmla="*/ 1108811 w 8645683"/>
                <a:gd name="connsiteY175" fmla="*/ 184832 h 3892988"/>
                <a:gd name="connsiteX176" fmla="*/ 964575 w 8645683"/>
                <a:gd name="connsiteY176" fmla="*/ 231776 h 3892988"/>
                <a:gd name="connsiteX177" fmla="*/ 1036693 w 8645683"/>
                <a:gd name="connsiteY177" fmla="*/ 304801 h 3892988"/>
                <a:gd name="connsiteX178" fmla="*/ 1051207 w 8645683"/>
                <a:gd name="connsiteY178" fmla="*/ 362858 h 3892988"/>
                <a:gd name="connsiteX179" fmla="*/ 1094750 w 8645683"/>
                <a:gd name="connsiteY179" fmla="*/ 406401 h 3892988"/>
                <a:gd name="connsiteX180" fmla="*/ 1333782 w 8645683"/>
                <a:gd name="connsiteY180" fmla="*/ 412525 h 3892988"/>
                <a:gd name="connsiteX181" fmla="*/ 1296136 w 8645683"/>
                <a:gd name="connsiteY181" fmla="*/ 541792 h 3892988"/>
                <a:gd name="connsiteX182" fmla="*/ 1220163 w 8645683"/>
                <a:gd name="connsiteY182" fmla="*/ 682626 h 3892988"/>
                <a:gd name="connsiteX183" fmla="*/ 1201339 w 8645683"/>
                <a:gd name="connsiteY183" fmla="*/ 859518 h 3892988"/>
                <a:gd name="connsiteX184" fmla="*/ 1387304 w 8645683"/>
                <a:gd name="connsiteY184" fmla="*/ 938441 h 3892988"/>
                <a:gd name="connsiteX185" fmla="*/ 1181836 w 8645683"/>
                <a:gd name="connsiteY185" fmla="*/ 957944 h 3892988"/>
                <a:gd name="connsiteX186" fmla="*/ 1367119 w 8645683"/>
                <a:gd name="connsiteY186" fmla="*/ 1058637 h 3892988"/>
                <a:gd name="connsiteX187" fmla="*/ 1292054 w 8645683"/>
                <a:gd name="connsiteY187" fmla="*/ 1169762 h 3892988"/>
                <a:gd name="connsiteX188" fmla="*/ 1392746 w 8645683"/>
                <a:gd name="connsiteY188" fmla="*/ 1360717 h 3892988"/>
                <a:gd name="connsiteX189" fmla="*/ 1640850 w 8645683"/>
                <a:gd name="connsiteY189" fmla="*/ 1314678 h 3892988"/>
                <a:gd name="connsiteX190" fmla="*/ 1795292 w 8645683"/>
                <a:gd name="connsiteY190" fmla="*/ 1363211 h 3892988"/>
                <a:gd name="connsiteX191" fmla="*/ 1897572 w 8645683"/>
                <a:gd name="connsiteY191" fmla="*/ 1250044 h 3892988"/>
                <a:gd name="connsiteX192" fmla="*/ 2009831 w 8645683"/>
                <a:gd name="connsiteY192" fmla="*/ 1268188 h 3892988"/>
                <a:gd name="connsiteX193" fmla="*/ 2074464 w 8645683"/>
                <a:gd name="connsiteY193" fmla="*/ 1364797 h 3892988"/>
                <a:gd name="connsiteX194" fmla="*/ 2127532 w 8645683"/>
                <a:gd name="connsiteY194" fmla="*/ 1436462 h 3892988"/>
                <a:gd name="connsiteX195" fmla="*/ 2366337 w 8645683"/>
                <a:gd name="connsiteY195" fmla="*/ 1450976 h 3892988"/>
                <a:gd name="connsiteX196" fmla="*/ 2476782 w 8645683"/>
                <a:gd name="connsiteY196" fmla="*/ 1346429 h 3892988"/>
                <a:gd name="connsiteX197" fmla="*/ 2606050 w 8645683"/>
                <a:gd name="connsiteY197" fmla="*/ 1394280 h 3892988"/>
                <a:gd name="connsiteX198" fmla="*/ 2733957 w 8645683"/>
                <a:gd name="connsiteY198" fmla="*/ 1372055 h 3892988"/>
                <a:gd name="connsiteX199" fmla="*/ 2642789 w 8645683"/>
                <a:gd name="connsiteY199" fmla="*/ 1597253 h 3892988"/>
                <a:gd name="connsiteX200" fmla="*/ 2662292 w 8645683"/>
                <a:gd name="connsiteY200" fmla="*/ 1800681 h 3892988"/>
                <a:gd name="connsiteX201" fmla="*/ 2552983 w 8645683"/>
                <a:gd name="connsiteY201" fmla="*/ 1949905 h 3892988"/>
                <a:gd name="connsiteX202" fmla="*/ 2417364 w 8645683"/>
                <a:gd name="connsiteY202" fmla="*/ 2245180 h 3892988"/>
                <a:gd name="connsiteX203" fmla="*/ 2254532 w 8645683"/>
                <a:gd name="connsiteY203" fmla="*/ 2423206 h 3892988"/>
                <a:gd name="connsiteX204" fmla="*/ 2043394 w 8645683"/>
                <a:gd name="connsiteY204" fmla="*/ 2418217 h 3892988"/>
                <a:gd name="connsiteX205" fmla="*/ 1937260 w 8645683"/>
                <a:gd name="connsiteY205" fmla="*/ 2398487 h 3892988"/>
                <a:gd name="connsiteX206" fmla="*/ 1898479 w 8645683"/>
                <a:gd name="connsiteY206" fmla="*/ 2322061 h 3892988"/>
                <a:gd name="connsiteX207" fmla="*/ 1646293 w 8645683"/>
                <a:gd name="connsiteY207" fmla="*/ 2312308 h 3892988"/>
                <a:gd name="connsiteX208" fmla="*/ 1520881 w 8645683"/>
                <a:gd name="connsiteY208" fmla="*/ 2389869 h 3892988"/>
                <a:gd name="connsiteX209" fmla="*/ 1370522 w 8645683"/>
                <a:gd name="connsiteY209" fmla="*/ 2351316 h 3892988"/>
                <a:gd name="connsiteX210" fmla="*/ 1326979 w 8645683"/>
                <a:gd name="connsiteY210" fmla="*/ 2322287 h 3892988"/>
                <a:gd name="connsiteX211" fmla="*/ 1167322 w 8645683"/>
                <a:gd name="connsiteY211" fmla="*/ 2235201 h 3892988"/>
                <a:gd name="connsiteX212" fmla="*/ 993150 w 8645683"/>
                <a:gd name="connsiteY212" fmla="*/ 2148116 h 3892988"/>
                <a:gd name="connsiteX213" fmla="*/ 982038 w 8645683"/>
                <a:gd name="connsiteY213" fmla="*/ 2147662 h 3892988"/>
                <a:gd name="connsiteX214" fmla="*/ 804464 w 8645683"/>
                <a:gd name="connsiteY214" fmla="*/ 2090058 h 3892988"/>
                <a:gd name="connsiteX215" fmla="*/ 659322 w 8645683"/>
                <a:gd name="connsiteY215" fmla="*/ 1973944 h 3892988"/>
                <a:gd name="connsiteX216" fmla="*/ 524611 w 8645683"/>
                <a:gd name="connsiteY216" fmla="*/ 1896837 h 3892988"/>
                <a:gd name="connsiteX217" fmla="*/ 456122 w 8645683"/>
                <a:gd name="connsiteY217" fmla="*/ 1785258 h 3892988"/>
                <a:gd name="connsiteX218" fmla="*/ 325493 w 8645683"/>
                <a:gd name="connsiteY218" fmla="*/ 1727201 h 3892988"/>
                <a:gd name="connsiteX219" fmla="*/ 145879 w 8645683"/>
                <a:gd name="connsiteY219" fmla="*/ 1760766 h 3892988"/>
                <a:gd name="connsiteX220" fmla="*/ 6179 w 8645683"/>
                <a:gd name="connsiteY220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05379 w 8645683"/>
                <a:gd name="connsiteY82" fmla="*/ 3512458 h 3892988"/>
                <a:gd name="connsiteX83" fmla="*/ 6474107 w 8645683"/>
                <a:gd name="connsiteY83" fmla="*/ 3461658 h 3892988"/>
                <a:gd name="connsiteX84" fmla="*/ 6755775 w 8645683"/>
                <a:gd name="connsiteY84" fmla="*/ 3461432 h 3892988"/>
                <a:gd name="connsiteX85" fmla="*/ 6996168 w 8645683"/>
                <a:gd name="connsiteY85" fmla="*/ 3492276 h 3892988"/>
                <a:gd name="connsiteX86" fmla="*/ 7294391 w 8645683"/>
                <a:gd name="connsiteY86" fmla="*/ 3417889 h 3892988"/>
                <a:gd name="connsiteX87" fmla="*/ 7613252 w 8645683"/>
                <a:gd name="connsiteY87" fmla="*/ 3365955 h 3892988"/>
                <a:gd name="connsiteX88" fmla="*/ 7818720 w 8645683"/>
                <a:gd name="connsiteY88" fmla="*/ 3261633 h 3892988"/>
                <a:gd name="connsiteX89" fmla="*/ 7939370 w 8645683"/>
                <a:gd name="connsiteY89" fmla="*/ 3361873 h 3892988"/>
                <a:gd name="connsiteX90" fmla="*/ 8337605 w 8645683"/>
                <a:gd name="connsiteY90" fmla="*/ 3601812 h 3892988"/>
                <a:gd name="connsiteX91" fmla="*/ 8337379 w 8645683"/>
                <a:gd name="connsiteY91" fmla="*/ 3396344 h 3892988"/>
                <a:gd name="connsiteX92" fmla="*/ 8370489 w 8645683"/>
                <a:gd name="connsiteY92" fmla="*/ 3200174 h 3892988"/>
                <a:gd name="connsiteX93" fmla="*/ 8361191 w 8645683"/>
                <a:gd name="connsiteY93" fmla="*/ 2709183 h 3892988"/>
                <a:gd name="connsiteX94" fmla="*/ 8453493 w 8645683"/>
                <a:gd name="connsiteY94" fmla="*/ 2438401 h 3892988"/>
                <a:gd name="connsiteX95" fmla="*/ 8497036 w 8645683"/>
                <a:gd name="connsiteY95" fmla="*/ 2307773 h 3892988"/>
                <a:gd name="connsiteX96" fmla="*/ 8482522 w 8645683"/>
                <a:gd name="connsiteY96" fmla="*/ 2119087 h 3892988"/>
                <a:gd name="connsiteX97" fmla="*/ 8453493 w 8645683"/>
                <a:gd name="connsiteY97" fmla="*/ 2032001 h 3892988"/>
                <a:gd name="connsiteX98" fmla="*/ 8468007 w 8645683"/>
                <a:gd name="connsiteY98" fmla="*/ 1654630 h 3892988"/>
                <a:gd name="connsiteX99" fmla="*/ 8511550 w 8645683"/>
                <a:gd name="connsiteY99" fmla="*/ 1567544 h 3892988"/>
                <a:gd name="connsiteX100" fmla="*/ 8574823 w 8645683"/>
                <a:gd name="connsiteY100" fmla="*/ 1417639 h 3892988"/>
                <a:gd name="connsiteX101" fmla="*/ 8639456 w 8645683"/>
                <a:gd name="connsiteY101" fmla="*/ 1116694 h 3892988"/>
                <a:gd name="connsiteX102" fmla="*/ 8457575 w 8645683"/>
                <a:gd name="connsiteY102" fmla="*/ 1016228 h 3892988"/>
                <a:gd name="connsiteX103" fmla="*/ 8298372 w 8645683"/>
                <a:gd name="connsiteY103" fmla="*/ 903062 h 3892988"/>
                <a:gd name="connsiteX104" fmla="*/ 8351439 w 8645683"/>
                <a:gd name="connsiteY104" fmla="*/ 745673 h 3892988"/>
                <a:gd name="connsiteX105" fmla="*/ 8395436 w 8645683"/>
                <a:gd name="connsiteY105" fmla="*/ 261258 h 3892988"/>
                <a:gd name="connsiteX106" fmla="*/ 8438072 w 8645683"/>
                <a:gd name="connsiteY106" fmla="*/ 163513 h 3892988"/>
                <a:gd name="connsiteX107" fmla="*/ 8337379 w 8645683"/>
                <a:gd name="connsiteY107" fmla="*/ 116116 h 3892988"/>
                <a:gd name="connsiteX108" fmla="*/ 8128736 w 8645683"/>
                <a:gd name="connsiteY108" fmla="*/ 106818 h 3892988"/>
                <a:gd name="connsiteX109" fmla="*/ 7960007 w 8645683"/>
                <a:gd name="connsiteY109" fmla="*/ 72573 h 3892988"/>
                <a:gd name="connsiteX110" fmla="*/ 7825297 w 8645683"/>
                <a:gd name="connsiteY110" fmla="*/ 207963 h 3892988"/>
                <a:gd name="connsiteX111" fmla="*/ 7669495 w 8645683"/>
                <a:gd name="connsiteY111" fmla="*/ 116342 h 3892988"/>
                <a:gd name="connsiteX112" fmla="*/ 7523898 w 8645683"/>
                <a:gd name="connsiteY112" fmla="*/ 29256 h 3892988"/>
                <a:gd name="connsiteX113" fmla="*/ 7393950 w 8645683"/>
                <a:gd name="connsiteY113" fmla="*/ 1 h 3892988"/>
                <a:gd name="connsiteX114" fmla="*/ 7292350 w 8645683"/>
                <a:gd name="connsiteY114" fmla="*/ 29030 h 3892988"/>
                <a:gd name="connsiteX115" fmla="*/ 7248807 w 8645683"/>
                <a:gd name="connsiteY115" fmla="*/ 58058 h 3892988"/>
                <a:gd name="connsiteX116" fmla="*/ 7118179 w 8645683"/>
                <a:gd name="connsiteY116" fmla="*/ 145144 h 3892988"/>
                <a:gd name="connsiteX117" fmla="*/ 6987550 w 8645683"/>
                <a:gd name="connsiteY117" fmla="*/ 203201 h 3892988"/>
                <a:gd name="connsiteX118" fmla="*/ 6900464 w 8645683"/>
                <a:gd name="connsiteY118" fmla="*/ 246744 h 3892988"/>
                <a:gd name="connsiteX119" fmla="*/ 6856922 w 8645683"/>
                <a:gd name="connsiteY119" fmla="*/ 275773 h 3892988"/>
                <a:gd name="connsiteX120" fmla="*/ 6817235 w 8645683"/>
                <a:gd name="connsiteY120" fmla="*/ 223158 h 3892988"/>
                <a:gd name="connsiteX121" fmla="*/ 6624012 w 8645683"/>
                <a:gd name="connsiteY121" fmla="*/ 68264 h 3892988"/>
                <a:gd name="connsiteX122" fmla="*/ 6503589 w 8645683"/>
                <a:gd name="connsiteY122" fmla="*/ 43998 h 3892988"/>
                <a:gd name="connsiteX123" fmla="*/ 6359581 w 8645683"/>
                <a:gd name="connsiteY123" fmla="*/ 39008 h 3892988"/>
                <a:gd name="connsiteX124" fmla="*/ 6145722 w 8645683"/>
                <a:gd name="connsiteY124" fmla="*/ 72573 h 3892988"/>
                <a:gd name="connsiteX125" fmla="*/ 6015093 w 8645683"/>
                <a:gd name="connsiteY125" fmla="*/ 116116 h 3892988"/>
                <a:gd name="connsiteX126" fmla="*/ 5894216 w 8645683"/>
                <a:gd name="connsiteY126" fmla="*/ 184151 h 3892988"/>
                <a:gd name="connsiteX127" fmla="*/ 5812347 w 8645683"/>
                <a:gd name="connsiteY127" fmla="*/ 261712 h 3892988"/>
                <a:gd name="connsiteX128" fmla="*/ 5811893 w 8645683"/>
                <a:gd name="connsiteY128" fmla="*/ 377373 h 3892988"/>
                <a:gd name="connsiteX129" fmla="*/ 5850219 w 8645683"/>
                <a:gd name="connsiteY129" fmla="*/ 483962 h 3892988"/>
                <a:gd name="connsiteX130" fmla="*/ 5826407 w 8645683"/>
                <a:gd name="connsiteY130" fmla="*/ 711201 h 3892988"/>
                <a:gd name="connsiteX131" fmla="*/ 5782864 w 8645683"/>
                <a:gd name="connsiteY131" fmla="*/ 740230 h 3892988"/>
                <a:gd name="connsiteX132" fmla="*/ 5571047 w 8645683"/>
                <a:gd name="connsiteY132" fmla="*/ 821646 h 3892988"/>
                <a:gd name="connsiteX133" fmla="*/ 5405493 w 8645683"/>
                <a:gd name="connsiteY133" fmla="*/ 739551 h 3892988"/>
                <a:gd name="connsiteX134" fmla="*/ 5328386 w 8645683"/>
                <a:gd name="connsiteY134" fmla="*/ 831398 h 3892988"/>
                <a:gd name="connsiteX135" fmla="*/ 5452211 w 8645683"/>
                <a:gd name="connsiteY135" fmla="*/ 943430 h 3892988"/>
                <a:gd name="connsiteX136" fmla="*/ 5472394 w 8645683"/>
                <a:gd name="connsiteY136" fmla="*/ 1045483 h 3892988"/>
                <a:gd name="connsiteX137" fmla="*/ 5481920 w 8645683"/>
                <a:gd name="connsiteY137" fmla="*/ 1196749 h 3892988"/>
                <a:gd name="connsiteX138" fmla="*/ 5509814 w 8645683"/>
                <a:gd name="connsiteY138" fmla="*/ 1330553 h 3892988"/>
                <a:gd name="connsiteX139" fmla="*/ 5351291 w 8645683"/>
                <a:gd name="connsiteY139" fmla="*/ 1383394 h 3892988"/>
                <a:gd name="connsiteX140" fmla="*/ 5207736 w 8645683"/>
                <a:gd name="connsiteY140" fmla="*/ 1436236 h 3892988"/>
                <a:gd name="connsiteX141" fmla="*/ 4955550 w 8645683"/>
                <a:gd name="connsiteY141" fmla="*/ 1364344 h 3892988"/>
                <a:gd name="connsiteX142" fmla="*/ 4905885 w 8645683"/>
                <a:gd name="connsiteY142" fmla="*/ 1282475 h 3892988"/>
                <a:gd name="connsiteX143" fmla="*/ 4781379 w 8645683"/>
                <a:gd name="connsiteY143" fmla="*/ 1291773 h 3892988"/>
                <a:gd name="connsiteX144" fmla="*/ 4737836 w 8645683"/>
                <a:gd name="connsiteY144" fmla="*/ 1204687 h 3892988"/>
                <a:gd name="connsiteX145" fmla="*/ 4708807 w 8645683"/>
                <a:gd name="connsiteY145" fmla="*/ 1161144 h 3892988"/>
                <a:gd name="connsiteX146" fmla="*/ 4699509 w 8645683"/>
                <a:gd name="connsiteY146" fmla="*/ 1030969 h 3892988"/>
                <a:gd name="connsiteX147" fmla="*/ 4752350 w 8645683"/>
                <a:gd name="connsiteY147" fmla="*/ 972458 h 3892988"/>
                <a:gd name="connsiteX148" fmla="*/ 4770493 w 8645683"/>
                <a:gd name="connsiteY148" fmla="*/ 908958 h 3892988"/>
                <a:gd name="connsiteX149" fmla="*/ 4674789 w 8645683"/>
                <a:gd name="connsiteY149" fmla="*/ 779691 h 3892988"/>
                <a:gd name="connsiteX150" fmla="*/ 4578179 w 8645683"/>
                <a:gd name="connsiteY150" fmla="*/ 798287 h 3892988"/>
                <a:gd name="connsiteX151" fmla="*/ 4491093 w 8645683"/>
                <a:gd name="connsiteY151" fmla="*/ 726169 h 3892988"/>
                <a:gd name="connsiteX152" fmla="*/ 4404007 w 8645683"/>
                <a:gd name="connsiteY152" fmla="*/ 711201 h 3892988"/>
                <a:gd name="connsiteX153" fmla="*/ 4150234 w 8645683"/>
                <a:gd name="connsiteY153" fmla="*/ 725262 h 3892988"/>
                <a:gd name="connsiteX154" fmla="*/ 3823436 w 8645683"/>
                <a:gd name="connsiteY154" fmla="*/ 682173 h 3892988"/>
                <a:gd name="connsiteX155" fmla="*/ 3750864 w 8645683"/>
                <a:gd name="connsiteY155" fmla="*/ 667658 h 3892988"/>
                <a:gd name="connsiteX156" fmla="*/ 3639286 w 8645683"/>
                <a:gd name="connsiteY156" fmla="*/ 676956 h 3892988"/>
                <a:gd name="connsiteX157" fmla="*/ 3416809 w 8645683"/>
                <a:gd name="connsiteY157" fmla="*/ 686255 h 3892988"/>
                <a:gd name="connsiteX158" fmla="*/ 3329724 w 8645683"/>
                <a:gd name="connsiteY158" fmla="*/ 604839 h 3892988"/>
                <a:gd name="connsiteX159" fmla="*/ 3228350 w 8645683"/>
                <a:gd name="connsiteY159" fmla="*/ 566058 h 3892988"/>
                <a:gd name="connsiteX160" fmla="*/ 3096587 w 8645683"/>
                <a:gd name="connsiteY160" fmla="*/ 569461 h 3892988"/>
                <a:gd name="connsiteX161" fmla="*/ 2971629 w 8645683"/>
                <a:gd name="connsiteY161" fmla="*/ 535896 h 3892988"/>
                <a:gd name="connsiteX162" fmla="*/ 2836918 w 8645683"/>
                <a:gd name="connsiteY162" fmla="*/ 492580 h 3892988"/>
                <a:gd name="connsiteX163" fmla="*/ 2812425 w 8645683"/>
                <a:gd name="connsiteY163" fmla="*/ 392341 h 3892988"/>
                <a:gd name="connsiteX164" fmla="*/ 2719897 w 8645683"/>
                <a:gd name="connsiteY164" fmla="*/ 420008 h 3892988"/>
                <a:gd name="connsiteX165" fmla="*/ 2604236 w 8645683"/>
                <a:gd name="connsiteY165" fmla="*/ 333830 h 3892988"/>
                <a:gd name="connsiteX166" fmla="*/ 2483359 w 8645683"/>
                <a:gd name="connsiteY166" fmla="*/ 328387 h 3892988"/>
                <a:gd name="connsiteX167" fmla="*/ 2371554 w 8645683"/>
                <a:gd name="connsiteY167" fmla="*/ 308656 h 3892988"/>
                <a:gd name="connsiteX168" fmla="*/ 2221194 w 8645683"/>
                <a:gd name="connsiteY168" fmla="*/ 361270 h 3892988"/>
                <a:gd name="connsiteX169" fmla="*/ 2015047 w 8645683"/>
                <a:gd name="connsiteY169" fmla="*/ 418648 h 3892988"/>
                <a:gd name="connsiteX170" fmla="*/ 1631779 w 8645683"/>
                <a:gd name="connsiteY170" fmla="*/ 261258 h 3892988"/>
                <a:gd name="connsiteX171" fmla="*/ 1370522 w 8645683"/>
                <a:gd name="connsiteY171" fmla="*/ 304801 h 3892988"/>
                <a:gd name="connsiteX172" fmla="*/ 1310197 w 8645683"/>
                <a:gd name="connsiteY172" fmla="*/ 271011 h 3892988"/>
                <a:gd name="connsiteX173" fmla="*/ 1233997 w 8645683"/>
                <a:gd name="connsiteY173" fmla="*/ 199573 h 3892988"/>
                <a:gd name="connsiteX174" fmla="*/ 1108811 w 8645683"/>
                <a:gd name="connsiteY174" fmla="*/ 184832 h 3892988"/>
                <a:gd name="connsiteX175" fmla="*/ 964575 w 8645683"/>
                <a:gd name="connsiteY175" fmla="*/ 231776 h 3892988"/>
                <a:gd name="connsiteX176" fmla="*/ 1036693 w 8645683"/>
                <a:gd name="connsiteY176" fmla="*/ 304801 h 3892988"/>
                <a:gd name="connsiteX177" fmla="*/ 1051207 w 8645683"/>
                <a:gd name="connsiteY177" fmla="*/ 362858 h 3892988"/>
                <a:gd name="connsiteX178" fmla="*/ 1094750 w 8645683"/>
                <a:gd name="connsiteY178" fmla="*/ 406401 h 3892988"/>
                <a:gd name="connsiteX179" fmla="*/ 1333782 w 8645683"/>
                <a:gd name="connsiteY179" fmla="*/ 412525 h 3892988"/>
                <a:gd name="connsiteX180" fmla="*/ 1296136 w 8645683"/>
                <a:gd name="connsiteY180" fmla="*/ 541792 h 3892988"/>
                <a:gd name="connsiteX181" fmla="*/ 1220163 w 8645683"/>
                <a:gd name="connsiteY181" fmla="*/ 682626 h 3892988"/>
                <a:gd name="connsiteX182" fmla="*/ 1201339 w 8645683"/>
                <a:gd name="connsiteY182" fmla="*/ 859518 h 3892988"/>
                <a:gd name="connsiteX183" fmla="*/ 1387304 w 8645683"/>
                <a:gd name="connsiteY183" fmla="*/ 938441 h 3892988"/>
                <a:gd name="connsiteX184" fmla="*/ 1181836 w 8645683"/>
                <a:gd name="connsiteY184" fmla="*/ 957944 h 3892988"/>
                <a:gd name="connsiteX185" fmla="*/ 1367119 w 8645683"/>
                <a:gd name="connsiteY185" fmla="*/ 1058637 h 3892988"/>
                <a:gd name="connsiteX186" fmla="*/ 1292054 w 8645683"/>
                <a:gd name="connsiteY186" fmla="*/ 1169762 h 3892988"/>
                <a:gd name="connsiteX187" fmla="*/ 1392746 w 8645683"/>
                <a:gd name="connsiteY187" fmla="*/ 1360717 h 3892988"/>
                <a:gd name="connsiteX188" fmla="*/ 1640850 w 8645683"/>
                <a:gd name="connsiteY188" fmla="*/ 1314678 h 3892988"/>
                <a:gd name="connsiteX189" fmla="*/ 1795292 w 8645683"/>
                <a:gd name="connsiteY189" fmla="*/ 1363211 h 3892988"/>
                <a:gd name="connsiteX190" fmla="*/ 1897572 w 8645683"/>
                <a:gd name="connsiteY190" fmla="*/ 1250044 h 3892988"/>
                <a:gd name="connsiteX191" fmla="*/ 2009831 w 8645683"/>
                <a:gd name="connsiteY191" fmla="*/ 1268188 h 3892988"/>
                <a:gd name="connsiteX192" fmla="*/ 2074464 w 8645683"/>
                <a:gd name="connsiteY192" fmla="*/ 1364797 h 3892988"/>
                <a:gd name="connsiteX193" fmla="*/ 2127532 w 8645683"/>
                <a:gd name="connsiteY193" fmla="*/ 1436462 h 3892988"/>
                <a:gd name="connsiteX194" fmla="*/ 2366337 w 8645683"/>
                <a:gd name="connsiteY194" fmla="*/ 1450976 h 3892988"/>
                <a:gd name="connsiteX195" fmla="*/ 2476782 w 8645683"/>
                <a:gd name="connsiteY195" fmla="*/ 1346429 h 3892988"/>
                <a:gd name="connsiteX196" fmla="*/ 2606050 w 8645683"/>
                <a:gd name="connsiteY196" fmla="*/ 1394280 h 3892988"/>
                <a:gd name="connsiteX197" fmla="*/ 2733957 w 8645683"/>
                <a:gd name="connsiteY197" fmla="*/ 1372055 h 3892988"/>
                <a:gd name="connsiteX198" fmla="*/ 2642789 w 8645683"/>
                <a:gd name="connsiteY198" fmla="*/ 1597253 h 3892988"/>
                <a:gd name="connsiteX199" fmla="*/ 2662292 w 8645683"/>
                <a:gd name="connsiteY199" fmla="*/ 1800681 h 3892988"/>
                <a:gd name="connsiteX200" fmla="*/ 2552983 w 8645683"/>
                <a:gd name="connsiteY200" fmla="*/ 1949905 h 3892988"/>
                <a:gd name="connsiteX201" fmla="*/ 2417364 w 8645683"/>
                <a:gd name="connsiteY201" fmla="*/ 2245180 h 3892988"/>
                <a:gd name="connsiteX202" fmla="*/ 2254532 w 8645683"/>
                <a:gd name="connsiteY202" fmla="*/ 2423206 h 3892988"/>
                <a:gd name="connsiteX203" fmla="*/ 2043394 w 8645683"/>
                <a:gd name="connsiteY203" fmla="*/ 2418217 h 3892988"/>
                <a:gd name="connsiteX204" fmla="*/ 1937260 w 8645683"/>
                <a:gd name="connsiteY204" fmla="*/ 2398487 h 3892988"/>
                <a:gd name="connsiteX205" fmla="*/ 1898479 w 8645683"/>
                <a:gd name="connsiteY205" fmla="*/ 2322061 h 3892988"/>
                <a:gd name="connsiteX206" fmla="*/ 1646293 w 8645683"/>
                <a:gd name="connsiteY206" fmla="*/ 2312308 h 3892988"/>
                <a:gd name="connsiteX207" fmla="*/ 1520881 w 8645683"/>
                <a:gd name="connsiteY207" fmla="*/ 2389869 h 3892988"/>
                <a:gd name="connsiteX208" fmla="*/ 1370522 w 8645683"/>
                <a:gd name="connsiteY208" fmla="*/ 2351316 h 3892988"/>
                <a:gd name="connsiteX209" fmla="*/ 1326979 w 8645683"/>
                <a:gd name="connsiteY209" fmla="*/ 2322287 h 3892988"/>
                <a:gd name="connsiteX210" fmla="*/ 1167322 w 8645683"/>
                <a:gd name="connsiteY210" fmla="*/ 2235201 h 3892988"/>
                <a:gd name="connsiteX211" fmla="*/ 993150 w 8645683"/>
                <a:gd name="connsiteY211" fmla="*/ 2148116 h 3892988"/>
                <a:gd name="connsiteX212" fmla="*/ 982038 w 8645683"/>
                <a:gd name="connsiteY212" fmla="*/ 2147662 h 3892988"/>
                <a:gd name="connsiteX213" fmla="*/ 804464 w 8645683"/>
                <a:gd name="connsiteY213" fmla="*/ 2090058 h 3892988"/>
                <a:gd name="connsiteX214" fmla="*/ 659322 w 8645683"/>
                <a:gd name="connsiteY214" fmla="*/ 1973944 h 3892988"/>
                <a:gd name="connsiteX215" fmla="*/ 524611 w 8645683"/>
                <a:gd name="connsiteY215" fmla="*/ 1896837 h 3892988"/>
                <a:gd name="connsiteX216" fmla="*/ 456122 w 8645683"/>
                <a:gd name="connsiteY216" fmla="*/ 1785258 h 3892988"/>
                <a:gd name="connsiteX217" fmla="*/ 325493 w 8645683"/>
                <a:gd name="connsiteY217" fmla="*/ 1727201 h 3892988"/>
                <a:gd name="connsiteX218" fmla="*/ 145879 w 8645683"/>
                <a:gd name="connsiteY218" fmla="*/ 1760766 h 3892988"/>
                <a:gd name="connsiteX219" fmla="*/ 6179 w 8645683"/>
                <a:gd name="connsiteY219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203779 w 8645683"/>
                <a:gd name="connsiteY80" fmla="*/ 3338287 h 3892988"/>
                <a:gd name="connsiteX81" fmla="*/ 6232807 w 8645683"/>
                <a:gd name="connsiteY81" fmla="*/ 3381830 h 3892988"/>
                <a:gd name="connsiteX82" fmla="*/ 6310141 w 8645683"/>
                <a:gd name="connsiteY82" fmla="*/ 3436258 h 3892988"/>
                <a:gd name="connsiteX83" fmla="*/ 6474107 w 8645683"/>
                <a:gd name="connsiteY83" fmla="*/ 3461658 h 3892988"/>
                <a:gd name="connsiteX84" fmla="*/ 6755775 w 8645683"/>
                <a:gd name="connsiteY84" fmla="*/ 3461432 h 3892988"/>
                <a:gd name="connsiteX85" fmla="*/ 6996168 w 8645683"/>
                <a:gd name="connsiteY85" fmla="*/ 3492276 h 3892988"/>
                <a:gd name="connsiteX86" fmla="*/ 7294391 w 8645683"/>
                <a:gd name="connsiteY86" fmla="*/ 3417889 h 3892988"/>
                <a:gd name="connsiteX87" fmla="*/ 7613252 w 8645683"/>
                <a:gd name="connsiteY87" fmla="*/ 3365955 h 3892988"/>
                <a:gd name="connsiteX88" fmla="*/ 7818720 w 8645683"/>
                <a:gd name="connsiteY88" fmla="*/ 3261633 h 3892988"/>
                <a:gd name="connsiteX89" fmla="*/ 7939370 w 8645683"/>
                <a:gd name="connsiteY89" fmla="*/ 3361873 h 3892988"/>
                <a:gd name="connsiteX90" fmla="*/ 8337605 w 8645683"/>
                <a:gd name="connsiteY90" fmla="*/ 3601812 h 3892988"/>
                <a:gd name="connsiteX91" fmla="*/ 8337379 w 8645683"/>
                <a:gd name="connsiteY91" fmla="*/ 3396344 h 3892988"/>
                <a:gd name="connsiteX92" fmla="*/ 8370489 w 8645683"/>
                <a:gd name="connsiteY92" fmla="*/ 3200174 h 3892988"/>
                <a:gd name="connsiteX93" fmla="*/ 8361191 w 8645683"/>
                <a:gd name="connsiteY93" fmla="*/ 2709183 h 3892988"/>
                <a:gd name="connsiteX94" fmla="*/ 8453493 w 8645683"/>
                <a:gd name="connsiteY94" fmla="*/ 2438401 h 3892988"/>
                <a:gd name="connsiteX95" fmla="*/ 8497036 w 8645683"/>
                <a:gd name="connsiteY95" fmla="*/ 2307773 h 3892988"/>
                <a:gd name="connsiteX96" fmla="*/ 8482522 w 8645683"/>
                <a:gd name="connsiteY96" fmla="*/ 2119087 h 3892988"/>
                <a:gd name="connsiteX97" fmla="*/ 8453493 w 8645683"/>
                <a:gd name="connsiteY97" fmla="*/ 2032001 h 3892988"/>
                <a:gd name="connsiteX98" fmla="*/ 8468007 w 8645683"/>
                <a:gd name="connsiteY98" fmla="*/ 1654630 h 3892988"/>
                <a:gd name="connsiteX99" fmla="*/ 8511550 w 8645683"/>
                <a:gd name="connsiteY99" fmla="*/ 1567544 h 3892988"/>
                <a:gd name="connsiteX100" fmla="*/ 8574823 w 8645683"/>
                <a:gd name="connsiteY100" fmla="*/ 1417639 h 3892988"/>
                <a:gd name="connsiteX101" fmla="*/ 8639456 w 8645683"/>
                <a:gd name="connsiteY101" fmla="*/ 1116694 h 3892988"/>
                <a:gd name="connsiteX102" fmla="*/ 8457575 w 8645683"/>
                <a:gd name="connsiteY102" fmla="*/ 1016228 h 3892988"/>
                <a:gd name="connsiteX103" fmla="*/ 8298372 w 8645683"/>
                <a:gd name="connsiteY103" fmla="*/ 903062 h 3892988"/>
                <a:gd name="connsiteX104" fmla="*/ 8351439 w 8645683"/>
                <a:gd name="connsiteY104" fmla="*/ 745673 h 3892988"/>
                <a:gd name="connsiteX105" fmla="*/ 8395436 w 8645683"/>
                <a:gd name="connsiteY105" fmla="*/ 261258 h 3892988"/>
                <a:gd name="connsiteX106" fmla="*/ 8438072 w 8645683"/>
                <a:gd name="connsiteY106" fmla="*/ 163513 h 3892988"/>
                <a:gd name="connsiteX107" fmla="*/ 8337379 w 8645683"/>
                <a:gd name="connsiteY107" fmla="*/ 116116 h 3892988"/>
                <a:gd name="connsiteX108" fmla="*/ 8128736 w 8645683"/>
                <a:gd name="connsiteY108" fmla="*/ 106818 h 3892988"/>
                <a:gd name="connsiteX109" fmla="*/ 7960007 w 8645683"/>
                <a:gd name="connsiteY109" fmla="*/ 72573 h 3892988"/>
                <a:gd name="connsiteX110" fmla="*/ 7825297 w 8645683"/>
                <a:gd name="connsiteY110" fmla="*/ 207963 h 3892988"/>
                <a:gd name="connsiteX111" fmla="*/ 7669495 w 8645683"/>
                <a:gd name="connsiteY111" fmla="*/ 116342 h 3892988"/>
                <a:gd name="connsiteX112" fmla="*/ 7523898 w 8645683"/>
                <a:gd name="connsiteY112" fmla="*/ 29256 h 3892988"/>
                <a:gd name="connsiteX113" fmla="*/ 7393950 w 8645683"/>
                <a:gd name="connsiteY113" fmla="*/ 1 h 3892988"/>
                <a:gd name="connsiteX114" fmla="*/ 7292350 w 8645683"/>
                <a:gd name="connsiteY114" fmla="*/ 29030 h 3892988"/>
                <a:gd name="connsiteX115" fmla="*/ 7248807 w 8645683"/>
                <a:gd name="connsiteY115" fmla="*/ 58058 h 3892988"/>
                <a:gd name="connsiteX116" fmla="*/ 7118179 w 8645683"/>
                <a:gd name="connsiteY116" fmla="*/ 145144 h 3892988"/>
                <a:gd name="connsiteX117" fmla="*/ 6987550 w 8645683"/>
                <a:gd name="connsiteY117" fmla="*/ 203201 h 3892988"/>
                <a:gd name="connsiteX118" fmla="*/ 6900464 w 8645683"/>
                <a:gd name="connsiteY118" fmla="*/ 246744 h 3892988"/>
                <a:gd name="connsiteX119" fmla="*/ 6856922 w 8645683"/>
                <a:gd name="connsiteY119" fmla="*/ 275773 h 3892988"/>
                <a:gd name="connsiteX120" fmla="*/ 6817235 w 8645683"/>
                <a:gd name="connsiteY120" fmla="*/ 223158 h 3892988"/>
                <a:gd name="connsiteX121" fmla="*/ 6624012 w 8645683"/>
                <a:gd name="connsiteY121" fmla="*/ 68264 h 3892988"/>
                <a:gd name="connsiteX122" fmla="*/ 6503589 w 8645683"/>
                <a:gd name="connsiteY122" fmla="*/ 43998 h 3892988"/>
                <a:gd name="connsiteX123" fmla="*/ 6359581 w 8645683"/>
                <a:gd name="connsiteY123" fmla="*/ 39008 h 3892988"/>
                <a:gd name="connsiteX124" fmla="*/ 6145722 w 8645683"/>
                <a:gd name="connsiteY124" fmla="*/ 72573 h 3892988"/>
                <a:gd name="connsiteX125" fmla="*/ 6015093 w 8645683"/>
                <a:gd name="connsiteY125" fmla="*/ 116116 h 3892988"/>
                <a:gd name="connsiteX126" fmla="*/ 5894216 w 8645683"/>
                <a:gd name="connsiteY126" fmla="*/ 184151 h 3892988"/>
                <a:gd name="connsiteX127" fmla="*/ 5812347 w 8645683"/>
                <a:gd name="connsiteY127" fmla="*/ 261712 h 3892988"/>
                <a:gd name="connsiteX128" fmla="*/ 5811893 w 8645683"/>
                <a:gd name="connsiteY128" fmla="*/ 377373 h 3892988"/>
                <a:gd name="connsiteX129" fmla="*/ 5850219 w 8645683"/>
                <a:gd name="connsiteY129" fmla="*/ 483962 h 3892988"/>
                <a:gd name="connsiteX130" fmla="*/ 5826407 w 8645683"/>
                <a:gd name="connsiteY130" fmla="*/ 711201 h 3892988"/>
                <a:gd name="connsiteX131" fmla="*/ 5782864 w 8645683"/>
                <a:gd name="connsiteY131" fmla="*/ 740230 h 3892988"/>
                <a:gd name="connsiteX132" fmla="*/ 5571047 w 8645683"/>
                <a:gd name="connsiteY132" fmla="*/ 821646 h 3892988"/>
                <a:gd name="connsiteX133" fmla="*/ 5405493 w 8645683"/>
                <a:gd name="connsiteY133" fmla="*/ 739551 h 3892988"/>
                <a:gd name="connsiteX134" fmla="*/ 5328386 w 8645683"/>
                <a:gd name="connsiteY134" fmla="*/ 831398 h 3892988"/>
                <a:gd name="connsiteX135" fmla="*/ 5452211 w 8645683"/>
                <a:gd name="connsiteY135" fmla="*/ 943430 h 3892988"/>
                <a:gd name="connsiteX136" fmla="*/ 5472394 w 8645683"/>
                <a:gd name="connsiteY136" fmla="*/ 1045483 h 3892988"/>
                <a:gd name="connsiteX137" fmla="*/ 5481920 w 8645683"/>
                <a:gd name="connsiteY137" fmla="*/ 1196749 h 3892988"/>
                <a:gd name="connsiteX138" fmla="*/ 5509814 w 8645683"/>
                <a:gd name="connsiteY138" fmla="*/ 1330553 h 3892988"/>
                <a:gd name="connsiteX139" fmla="*/ 5351291 w 8645683"/>
                <a:gd name="connsiteY139" fmla="*/ 1383394 h 3892988"/>
                <a:gd name="connsiteX140" fmla="*/ 5207736 w 8645683"/>
                <a:gd name="connsiteY140" fmla="*/ 1436236 h 3892988"/>
                <a:gd name="connsiteX141" fmla="*/ 4955550 w 8645683"/>
                <a:gd name="connsiteY141" fmla="*/ 1364344 h 3892988"/>
                <a:gd name="connsiteX142" fmla="*/ 4905885 w 8645683"/>
                <a:gd name="connsiteY142" fmla="*/ 1282475 h 3892988"/>
                <a:gd name="connsiteX143" fmla="*/ 4781379 w 8645683"/>
                <a:gd name="connsiteY143" fmla="*/ 1291773 h 3892988"/>
                <a:gd name="connsiteX144" fmla="*/ 4737836 w 8645683"/>
                <a:gd name="connsiteY144" fmla="*/ 1204687 h 3892988"/>
                <a:gd name="connsiteX145" fmla="*/ 4708807 w 8645683"/>
                <a:gd name="connsiteY145" fmla="*/ 1161144 h 3892988"/>
                <a:gd name="connsiteX146" fmla="*/ 4699509 w 8645683"/>
                <a:gd name="connsiteY146" fmla="*/ 1030969 h 3892988"/>
                <a:gd name="connsiteX147" fmla="*/ 4752350 w 8645683"/>
                <a:gd name="connsiteY147" fmla="*/ 972458 h 3892988"/>
                <a:gd name="connsiteX148" fmla="*/ 4770493 w 8645683"/>
                <a:gd name="connsiteY148" fmla="*/ 908958 h 3892988"/>
                <a:gd name="connsiteX149" fmla="*/ 4674789 w 8645683"/>
                <a:gd name="connsiteY149" fmla="*/ 779691 h 3892988"/>
                <a:gd name="connsiteX150" fmla="*/ 4578179 w 8645683"/>
                <a:gd name="connsiteY150" fmla="*/ 798287 h 3892988"/>
                <a:gd name="connsiteX151" fmla="*/ 4491093 w 8645683"/>
                <a:gd name="connsiteY151" fmla="*/ 726169 h 3892988"/>
                <a:gd name="connsiteX152" fmla="*/ 4404007 w 8645683"/>
                <a:gd name="connsiteY152" fmla="*/ 711201 h 3892988"/>
                <a:gd name="connsiteX153" fmla="*/ 4150234 w 8645683"/>
                <a:gd name="connsiteY153" fmla="*/ 725262 h 3892988"/>
                <a:gd name="connsiteX154" fmla="*/ 3823436 w 8645683"/>
                <a:gd name="connsiteY154" fmla="*/ 682173 h 3892988"/>
                <a:gd name="connsiteX155" fmla="*/ 3750864 w 8645683"/>
                <a:gd name="connsiteY155" fmla="*/ 667658 h 3892988"/>
                <a:gd name="connsiteX156" fmla="*/ 3639286 w 8645683"/>
                <a:gd name="connsiteY156" fmla="*/ 676956 h 3892988"/>
                <a:gd name="connsiteX157" fmla="*/ 3416809 w 8645683"/>
                <a:gd name="connsiteY157" fmla="*/ 686255 h 3892988"/>
                <a:gd name="connsiteX158" fmla="*/ 3329724 w 8645683"/>
                <a:gd name="connsiteY158" fmla="*/ 604839 h 3892988"/>
                <a:gd name="connsiteX159" fmla="*/ 3228350 w 8645683"/>
                <a:gd name="connsiteY159" fmla="*/ 566058 h 3892988"/>
                <a:gd name="connsiteX160" fmla="*/ 3096587 w 8645683"/>
                <a:gd name="connsiteY160" fmla="*/ 569461 h 3892988"/>
                <a:gd name="connsiteX161" fmla="*/ 2971629 w 8645683"/>
                <a:gd name="connsiteY161" fmla="*/ 535896 h 3892988"/>
                <a:gd name="connsiteX162" fmla="*/ 2836918 w 8645683"/>
                <a:gd name="connsiteY162" fmla="*/ 492580 h 3892988"/>
                <a:gd name="connsiteX163" fmla="*/ 2812425 w 8645683"/>
                <a:gd name="connsiteY163" fmla="*/ 392341 h 3892988"/>
                <a:gd name="connsiteX164" fmla="*/ 2719897 w 8645683"/>
                <a:gd name="connsiteY164" fmla="*/ 420008 h 3892988"/>
                <a:gd name="connsiteX165" fmla="*/ 2604236 w 8645683"/>
                <a:gd name="connsiteY165" fmla="*/ 333830 h 3892988"/>
                <a:gd name="connsiteX166" fmla="*/ 2483359 w 8645683"/>
                <a:gd name="connsiteY166" fmla="*/ 328387 h 3892988"/>
                <a:gd name="connsiteX167" fmla="*/ 2371554 w 8645683"/>
                <a:gd name="connsiteY167" fmla="*/ 308656 h 3892988"/>
                <a:gd name="connsiteX168" fmla="*/ 2221194 w 8645683"/>
                <a:gd name="connsiteY168" fmla="*/ 361270 h 3892988"/>
                <a:gd name="connsiteX169" fmla="*/ 2015047 w 8645683"/>
                <a:gd name="connsiteY169" fmla="*/ 418648 h 3892988"/>
                <a:gd name="connsiteX170" fmla="*/ 1631779 w 8645683"/>
                <a:gd name="connsiteY170" fmla="*/ 261258 h 3892988"/>
                <a:gd name="connsiteX171" fmla="*/ 1370522 w 8645683"/>
                <a:gd name="connsiteY171" fmla="*/ 304801 h 3892988"/>
                <a:gd name="connsiteX172" fmla="*/ 1310197 w 8645683"/>
                <a:gd name="connsiteY172" fmla="*/ 271011 h 3892988"/>
                <a:gd name="connsiteX173" fmla="*/ 1233997 w 8645683"/>
                <a:gd name="connsiteY173" fmla="*/ 199573 h 3892988"/>
                <a:gd name="connsiteX174" fmla="*/ 1108811 w 8645683"/>
                <a:gd name="connsiteY174" fmla="*/ 184832 h 3892988"/>
                <a:gd name="connsiteX175" fmla="*/ 964575 w 8645683"/>
                <a:gd name="connsiteY175" fmla="*/ 231776 h 3892988"/>
                <a:gd name="connsiteX176" fmla="*/ 1036693 w 8645683"/>
                <a:gd name="connsiteY176" fmla="*/ 304801 h 3892988"/>
                <a:gd name="connsiteX177" fmla="*/ 1051207 w 8645683"/>
                <a:gd name="connsiteY177" fmla="*/ 362858 h 3892988"/>
                <a:gd name="connsiteX178" fmla="*/ 1094750 w 8645683"/>
                <a:gd name="connsiteY178" fmla="*/ 406401 h 3892988"/>
                <a:gd name="connsiteX179" fmla="*/ 1333782 w 8645683"/>
                <a:gd name="connsiteY179" fmla="*/ 412525 h 3892988"/>
                <a:gd name="connsiteX180" fmla="*/ 1296136 w 8645683"/>
                <a:gd name="connsiteY180" fmla="*/ 541792 h 3892988"/>
                <a:gd name="connsiteX181" fmla="*/ 1220163 w 8645683"/>
                <a:gd name="connsiteY181" fmla="*/ 682626 h 3892988"/>
                <a:gd name="connsiteX182" fmla="*/ 1201339 w 8645683"/>
                <a:gd name="connsiteY182" fmla="*/ 859518 h 3892988"/>
                <a:gd name="connsiteX183" fmla="*/ 1387304 w 8645683"/>
                <a:gd name="connsiteY183" fmla="*/ 938441 h 3892988"/>
                <a:gd name="connsiteX184" fmla="*/ 1181836 w 8645683"/>
                <a:gd name="connsiteY184" fmla="*/ 957944 h 3892988"/>
                <a:gd name="connsiteX185" fmla="*/ 1367119 w 8645683"/>
                <a:gd name="connsiteY185" fmla="*/ 1058637 h 3892988"/>
                <a:gd name="connsiteX186" fmla="*/ 1292054 w 8645683"/>
                <a:gd name="connsiteY186" fmla="*/ 1169762 h 3892988"/>
                <a:gd name="connsiteX187" fmla="*/ 1392746 w 8645683"/>
                <a:gd name="connsiteY187" fmla="*/ 1360717 h 3892988"/>
                <a:gd name="connsiteX188" fmla="*/ 1640850 w 8645683"/>
                <a:gd name="connsiteY188" fmla="*/ 1314678 h 3892988"/>
                <a:gd name="connsiteX189" fmla="*/ 1795292 w 8645683"/>
                <a:gd name="connsiteY189" fmla="*/ 1363211 h 3892988"/>
                <a:gd name="connsiteX190" fmla="*/ 1897572 w 8645683"/>
                <a:gd name="connsiteY190" fmla="*/ 1250044 h 3892988"/>
                <a:gd name="connsiteX191" fmla="*/ 2009831 w 8645683"/>
                <a:gd name="connsiteY191" fmla="*/ 1268188 h 3892988"/>
                <a:gd name="connsiteX192" fmla="*/ 2074464 w 8645683"/>
                <a:gd name="connsiteY192" fmla="*/ 1364797 h 3892988"/>
                <a:gd name="connsiteX193" fmla="*/ 2127532 w 8645683"/>
                <a:gd name="connsiteY193" fmla="*/ 1436462 h 3892988"/>
                <a:gd name="connsiteX194" fmla="*/ 2366337 w 8645683"/>
                <a:gd name="connsiteY194" fmla="*/ 1450976 h 3892988"/>
                <a:gd name="connsiteX195" fmla="*/ 2476782 w 8645683"/>
                <a:gd name="connsiteY195" fmla="*/ 1346429 h 3892988"/>
                <a:gd name="connsiteX196" fmla="*/ 2606050 w 8645683"/>
                <a:gd name="connsiteY196" fmla="*/ 1394280 h 3892988"/>
                <a:gd name="connsiteX197" fmla="*/ 2733957 w 8645683"/>
                <a:gd name="connsiteY197" fmla="*/ 1372055 h 3892988"/>
                <a:gd name="connsiteX198" fmla="*/ 2642789 w 8645683"/>
                <a:gd name="connsiteY198" fmla="*/ 1597253 h 3892988"/>
                <a:gd name="connsiteX199" fmla="*/ 2662292 w 8645683"/>
                <a:gd name="connsiteY199" fmla="*/ 1800681 h 3892988"/>
                <a:gd name="connsiteX200" fmla="*/ 2552983 w 8645683"/>
                <a:gd name="connsiteY200" fmla="*/ 1949905 h 3892988"/>
                <a:gd name="connsiteX201" fmla="*/ 2417364 w 8645683"/>
                <a:gd name="connsiteY201" fmla="*/ 2245180 h 3892988"/>
                <a:gd name="connsiteX202" fmla="*/ 2254532 w 8645683"/>
                <a:gd name="connsiteY202" fmla="*/ 2423206 h 3892988"/>
                <a:gd name="connsiteX203" fmla="*/ 2043394 w 8645683"/>
                <a:gd name="connsiteY203" fmla="*/ 2418217 h 3892988"/>
                <a:gd name="connsiteX204" fmla="*/ 1937260 w 8645683"/>
                <a:gd name="connsiteY204" fmla="*/ 2398487 h 3892988"/>
                <a:gd name="connsiteX205" fmla="*/ 1898479 w 8645683"/>
                <a:gd name="connsiteY205" fmla="*/ 2322061 h 3892988"/>
                <a:gd name="connsiteX206" fmla="*/ 1646293 w 8645683"/>
                <a:gd name="connsiteY206" fmla="*/ 2312308 h 3892988"/>
                <a:gd name="connsiteX207" fmla="*/ 1520881 w 8645683"/>
                <a:gd name="connsiteY207" fmla="*/ 2389869 h 3892988"/>
                <a:gd name="connsiteX208" fmla="*/ 1370522 w 8645683"/>
                <a:gd name="connsiteY208" fmla="*/ 2351316 h 3892988"/>
                <a:gd name="connsiteX209" fmla="*/ 1326979 w 8645683"/>
                <a:gd name="connsiteY209" fmla="*/ 2322287 h 3892988"/>
                <a:gd name="connsiteX210" fmla="*/ 1167322 w 8645683"/>
                <a:gd name="connsiteY210" fmla="*/ 2235201 h 3892988"/>
                <a:gd name="connsiteX211" fmla="*/ 993150 w 8645683"/>
                <a:gd name="connsiteY211" fmla="*/ 2148116 h 3892988"/>
                <a:gd name="connsiteX212" fmla="*/ 982038 w 8645683"/>
                <a:gd name="connsiteY212" fmla="*/ 2147662 h 3892988"/>
                <a:gd name="connsiteX213" fmla="*/ 804464 w 8645683"/>
                <a:gd name="connsiteY213" fmla="*/ 2090058 h 3892988"/>
                <a:gd name="connsiteX214" fmla="*/ 659322 w 8645683"/>
                <a:gd name="connsiteY214" fmla="*/ 1973944 h 3892988"/>
                <a:gd name="connsiteX215" fmla="*/ 524611 w 8645683"/>
                <a:gd name="connsiteY215" fmla="*/ 1896837 h 3892988"/>
                <a:gd name="connsiteX216" fmla="*/ 456122 w 8645683"/>
                <a:gd name="connsiteY216" fmla="*/ 1785258 h 3892988"/>
                <a:gd name="connsiteX217" fmla="*/ 325493 w 8645683"/>
                <a:gd name="connsiteY217" fmla="*/ 1727201 h 3892988"/>
                <a:gd name="connsiteX218" fmla="*/ 145879 w 8645683"/>
                <a:gd name="connsiteY218" fmla="*/ 1760766 h 3892988"/>
                <a:gd name="connsiteX219" fmla="*/ 6179 w 8645683"/>
                <a:gd name="connsiteY219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323773 h 3892988"/>
                <a:gd name="connsiteX80" fmla="*/ 6179967 w 8645683"/>
                <a:gd name="connsiteY80" fmla="*/ 3209700 h 3892988"/>
                <a:gd name="connsiteX81" fmla="*/ 6232807 w 8645683"/>
                <a:gd name="connsiteY81" fmla="*/ 3381830 h 3892988"/>
                <a:gd name="connsiteX82" fmla="*/ 6310141 w 8645683"/>
                <a:gd name="connsiteY82" fmla="*/ 3436258 h 3892988"/>
                <a:gd name="connsiteX83" fmla="*/ 6474107 w 8645683"/>
                <a:gd name="connsiteY83" fmla="*/ 3461658 h 3892988"/>
                <a:gd name="connsiteX84" fmla="*/ 6755775 w 8645683"/>
                <a:gd name="connsiteY84" fmla="*/ 3461432 h 3892988"/>
                <a:gd name="connsiteX85" fmla="*/ 6996168 w 8645683"/>
                <a:gd name="connsiteY85" fmla="*/ 3492276 h 3892988"/>
                <a:gd name="connsiteX86" fmla="*/ 7294391 w 8645683"/>
                <a:gd name="connsiteY86" fmla="*/ 3417889 h 3892988"/>
                <a:gd name="connsiteX87" fmla="*/ 7613252 w 8645683"/>
                <a:gd name="connsiteY87" fmla="*/ 3365955 h 3892988"/>
                <a:gd name="connsiteX88" fmla="*/ 7818720 w 8645683"/>
                <a:gd name="connsiteY88" fmla="*/ 3261633 h 3892988"/>
                <a:gd name="connsiteX89" fmla="*/ 7939370 w 8645683"/>
                <a:gd name="connsiteY89" fmla="*/ 3361873 h 3892988"/>
                <a:gd name="connsiteX90" fmla="*/ 8337605 w 8645683"/>
                <a:gd name="connsiteY90" fmla="*/ 3601812 h 3892988"/>
                <a:gd name="connsiteX91" fmla="*/ 8337379 w 8645683"/>
                <a:gd name="connsiteY91" fmla="*/ 3396344 h 3892988"/>
                <a:gd name="connsiteX92" fmla="*/ 8370489 w 8645683"/>
                <a:gd name="connsiteY92" fmla="*/ 3200174 h 3892988"/>
                <a:gd name="connsiteX93" fmla="*/ 8361191 w 8645683"/>
                <a:gd name="connsiteY93" fmla="*/ 2709183 h 3892988"/>
                <a:gd name="connsiteX94" fmla="*/ 8453493 w 8645683"/>
                <a:gd name="connsiteY94" fmla="*/ 2438401 h 3892988"/>
                <a:gd name="connsiteX95" fmla="*/ 8497036 w 8645683"/>
                <a:gd name="connsiteY95" fmla="*/ 2307773 h 3892988"/>
                <a:gd name="connsiteX96" fmla="*/ 8482522 w 8645683"/>
                <a:gd name="connsiteY96" fmla="*/ 2119087 h 3892988"/>
                <a:gd name="connsiteX97" fmla="*/ 8453493 w 8645683"/>
                <a:gd name="connsiteY97" fmla="*/ 2032001 h 3892988"/>
                <a:gd name="connsiteX98" fmla="*/ 8468007 w 8645683"/>
                <a:gd name="connsiteY98" fmla="*/ 1654630 h 3892988"/>
                <a:gd name="connsiteX99" fmla="*/ 8511550 w 8645683"/>
                <a:gd name="connsiteY99" fmla="*/ 1567544 h 3892988"/>
                <a:gd name="connsiteX100" fmla="*/ 8574823 w 8645683"/>
                <a:gd name="connsiteY100" fmla="*/ 1417639 h 3892988"/>
                <a:gd name="connsiteX101" fmla="*/ 8639456 w 8645683"/>
                <a:gd name="connsiteY101" fmla="*/ 1116694 h 3892988"/>
                <a:gd name="connsiteX102" fmla="*/ 8457575 w 8645683"/>
                <a:gd name="connsiteY102" fmla="*/ 1016228 h 3892988"/>
                <a:gd name="connsiteX103" fmla="*/ 8298372 w 8645683"/>
                <a:gd name="connsiteY103" fmla="*/ 903062 h 3892988"/>
                <a:gd name="connsiteX104" fmla="*/ 8351439 w 8645683"/>
                <a:gd name="connsiteY104" fmla="*/ 745673 h 3892988"/>
                <a:gd name="connsiteX105" fmla="*/ 8395436 w 8645683"/>
                <a:gd name="connsiteY105" fmla="*/ 261258 h 3892988"/>
                <a:gd name="connsiteX106" fmla="*/ 8438072 w 8645683"/>
                <a:gd name="connsiteY106" fmla="*/ 163513 h 3892988"/>
                <a:gd name="connsiteX107" fmla="*/ 8337379 w 8645683"/>
                <a:gd name="connsiteY107" fmla="*/ 116116 h 3892988"/>
                <a:gd name="connsiteX108" fmla="*/ 8128736 w 8645683"/>
                <a:gd name="connsiteY108" fmla="*/ 106818 h 3892988"/>
                <a:gd name="connsiteX109" fmla="*/ 7960007 w 8645683"/>
                <a:gd name="connsiteY109" fmla="*/ 72573 h 3892988"/>
                <a:gd name="connsiteX110" fmla="*/ 7825297 w 8645683"/>
                <a:gd name="connsiteY110" fmla="*/ 207963 h 3892988"/>
                <a:gd name="connsiteX111" fmla="*/ 7669495 w 8645683"/>
                <a:gd name="connsiteY111" fmla="*/ 116342 h 3892988"/>
                <a:gd name="connsiteX112" fmla="*/ 7523898 w 8645683"/>
                <a:gd name="connsiteY112" fmla="*/ 29256 h 3892988"/>
                <a:gd name="connsiteX113" fmla="*/ 7393950 w 8645683"/>
                <a:gd name="connsiteY113" fmla="*/ 1 h 3892988"/>
                <a:gd name="connsiteX114" fmla="*/ 7292350 w 8645683"/>
                <a:gd name="connsiteY114" fmla="*/ 29030 h 3892988"/>
                <a:gd name="connsiteX115" fmla="*/ 7248807 w 8645683"/>
                <a:gd name="connsiteY115" fmla="*/ 58058 h 3892988"/>
                <a:gd name="connsiteX116" fmla="*/ 7118179 w 8645683"/>
                <a:gd name="connsiteY116" fmla="*/ 145144 h 3892988"/>
                <a:gd name="connsiteX117" fmla="*/ 6987550 w 8645683"/>
                <a:gd name="connsiteY117" fmla="*/ 203201 h 3892988"/>
                <a:gd name="connsiteX118" fmla="*/ 6900464 w 8645683"/>
                <a:gd name="connsiteY118" fmla="*/ 246744 h 3892988"/>
                <a:gd name="connsiteX119" fmla="*/ 6856922 w 8645683"/>
                <a:gd name="connsiteY119" fmla="*/ 275773 h 3892988"/>
                <a:gd name="connsiteX120" fmla="*/ 6817235 w 8645683"/>
                <a:gd name="connsiteY120" fmla="*/ 223158 h 3892988"/>
                <a:gd name="connsiteX121" fmla="*/ 6624012 w 8645683"/>
                <a:gd name="connsiteY121" fmla="*/ 68264 h 3892988"/>
                <a:gd name="connsiteX122" fmla="*/ 6503589 w 8645683"/>
                <a:gd name="connsiteY122" fmla="*/ 43998 h 3892988"/>
                <a:gd name="connsiteX123" fmla="*/ 6359581 w 8645683"/>
                <a:gd name="connsiteY123" fmla="*/ 39008 h 3892988"/>
                <a:gd name="connsiteX124" fmla="*/ 6145722 w 8645683"/>
                <a:gd name="connsiteY124" fmla="*/ 72573 h 3892988"/>
                <a:gd name="connsiteX125" fmla="*/ 6015093 w 8645683"/>
                <a:gd name="connsiteY125" fmla="*/ 116116 h 3892988"/>
                <a:gd name="connsiteX126" fmla="*/ 5894216 w 8645683"/>
                <a:gd name="connsiteY126" fmla="*/ 184151 h 3892988"/>
                <a:gd name="connsiteX127" fmla="*/ 5812347 w 8645683"/>
                <a:gd name="connsiteY127" fmla="*/ 261712 h 3892988"/>
                <a:gd name="connsiteX128" fmla="*/ 5811893 w 8645683"/>
                <a:gd name="connsiteY128" fmla="*/ 377373 h 3892988"/>
                <a:gd name="connsiteX129" fmla="*/ 5850219 w 8645683"/>
                <a:gd name="connsiteY129" fmla="*/ 483962 h 3892988"/>
                <a:gd name="connsiteX130" fmla="*/ 5826407 w 8645683"/>
                <a:gd name="connsiteY130" fmla="*/ 711201 h 3892988"/>
                <a:gd name="connsiteX131" fmla="*/ 5782864 w 8645683"/>
                <a:gd name="connsiteY131" fmla="*/ 740230 h 3892988"/>
                <a:gd name="connsiteX132" fmla="*/ 5571047 w 8645683"/>
                <a:gd name="connsiteY132" fmla="*/ 821646 h 3892988"/>
                <a:gd name="connsiteX133" fmla="*/ 5405493 w 8645683"/>
                <a:gd name="connsiteY133" fmla="*/ 739551 h 3892988"/>
                <a:gd name="connsiteX134" fmla="*/ 5328386 w 8645683"/>
                <a:gd name="connsiteY134" fmla="*/ 831398 h 3892988"/>
                <a:gd name="connsiteX135" fmla="*/ 5452211 w 8645683"/>
                <a:gd name="connsiteY135" fmla="*/ 943430 h 3892988"/>
                <a:gd name="connsiteX136" fmla="*/ 5472394 w 8645683"/>
                <a:gd name="connsiteY136" fmla="*/ 1045483 h 3892988"/>
                <a:gd name="connsiteX137" fmla="*/ 5481920 w 8645683"/>
                <a:gd name="connsiteY137" fmla="*/ 1196749 h 3892988"/>
                <a:gd name="connsiteX138" fmla="*/ 5509814 w 8645683"/>
                <a:gd name="connsiteY138" fmla="*/ 1330553 h 3892988"/>
                <a:gd name="connsiteX139" fmla="*/ 5351291 w 8645683"/>
                <a:gd name="connsiteY139" fmla="*/ 1383394 h 3892988"/>
                <a:gd name="connsiteX140" fmla="*/ 5207736 w 8645683"/>
                <a:gd name="connsiteY140" fmla="*/ 1436236 h 3892988"/>
                <a:gd name="connsiteX141" fmla="*/ 4955550 w 8645683"/>
                <a:gd name="connsiteY141" fmla="*/ 1364344 h 3892988"/>
                <a:gd name="connsiteX142" fmla="*/ 4905885 w 8645683"/>
                <a:gd name="connsiteY142" fmla="*/ 1282475 h 3892988"/>
                <a:gd name="connsiteX143" fmla="*/ 4781379 w 8645683"/>
                <a:gd name="connsiteY143" fmla="*/ 1291773 h 3892988"/>
                <a:gd name="connsiteX144" fmla="*/ 4737836 w 8645683"/>
                <a:gd name="connsiteY144" fmla="*/ 1204687 h 3892988"/>
                <a:gd name="connsiteX145" fmla="*/ 4708807 w 8645683"/>
                <a:gd name="connsiteY145" fmla="*/ 1161144 h 3892988"/>
                <a:gd name="connsiteX146" fmla="*/ 4699509 w 8645683"/>
                <a:gd name="connsiteY146" fmla="*/ 1030969 h 3892988"/>
                <a:gd name="connsiteX147" fmla="*/ 4752350 w 8645683"/>
                <a:gd name="connsiteY147" fmla="*/ 972458 h 3892988"/>
                <a:gd name="connsiteX148" fmla="*/ 4770493 w 8645683"/>
                <a:gd name="connsiteY148" fmla="*/ 908958 h 3892988"/>
                <a:gd name="connsiteX149" fmla="*/ 4674789 w 8645683"/>
                <a:gd name="connsiteY149" fmla="*/ 779691 h 3892988"/>
                <a:gd name="connsiteX150" fmla="*/ 4578179 w 8645683"/>
                <a:gd name="connsiteY150" fmla="*/ 798287 h 3892988"/>
                <a:gd name="connsiteX151" fmla="*/ 4491093 w 8645683"/>
                <a:gd name="connsiteY151" fmla="*/ 726169 h 3892988"/>
                <a:gd name="connsiteX152" fmla="*/ 4404007 w 8645683"/>
                <a:gd name="connsiteY152" fmla="*/ 711201 h 3892988"/>
                <a:gd name="connsiteX153" fmla="*/ 4150234 w 8645683"/>
                <a:gd name="connsiteY153" fmla="*/ 725262 h 3892988"/>
                <a:gd name="connsiteX154" fmla="*/ 3823436 w 8645683"/>
                <a:gd name="connsiteY154" fmla="*/ 682173 h 3892988"/>
                <a:gd name="connsiteX155" fmla="*/ 3750864 w 8645683"/>
                <a:gd name="connsiteY155" fmla="*/ 667658 h 3892988"/>
                <a:gd name="connsiteX156" fmla="*/ 3639286 w 8645683"/>
                <a:gd name="connsiteY156" fmla="*/ 676956 h 3892988"/>
                <a:gd name="connsiteX157" fmla="*/ 3416809 w 8645683"/>
                <a:gd name="connsiteY157" fmla="*/ 686255 h 3892988"/>
                <a:gd name="connsiteX158" fmla="*/ 3329724 w 8645683"/>
                <a:gd name="connsiteY158" fmla="*/ 604839 h 3892988"/>
                <a:gd name="connsiteX159" fmla="*/ 3228350 w 8645683"/>
                <a:gd name="connsiteY159" fmla="*/ 566058 h 3892988"/>
                <a:gd name="connsiteX160" fmla="*/ 3096587 w 8645683"/>
                <a:gd name="connsiteY160" fmla="*/ 569461 h 3892988"/>
                <a:gd name="connsiteX161" fmla="*/ 2971629 w 8645683"/>
                <a:gd name="connsiteY161" fmla="*/ 535896 h 3892988"/>
                <a:gd name="connsiteX162" fmla="*/ 2836918 w 8645683"/>
                <a:gd name="connsiteY162" fmla="*/ 492580 h 3892988"/>
                <a:gd name="connsiteX163" fmla="*/ 2812425 w 8645683"/>
                <a:gd name="connsiteY163" fmla="*/ 392341 h 3892988"/>
                <a:gd name="connsiteX164" fmla="*/ 2719897 w 8645683"/>
                <a:gd name="connsiteY164" fmla="*/ 420008 h 3892988"/>
                <a:gd name="connsiteX165" fmla="*/ 2604236 w 8645683"/>
                <a:gd name="connsiteY165" fmla="*/ 333830 h 3892988"/>
                <a:gd name="connsiteX166" fmla="*/ 2483359 w 8645683"/>
                <a:gd name="connsiteY166" fmla="*/ 328387 h 3892988"/>
                <a:gd name="connsiteX167" fmla="*/ 2371554 w 8645683"/>
                <a:gd name="connsiteY167" fmla="*/ 308656 h 3892988"/>
                <a:gd name="connsiteX168" fmla="*/ 2221194 w 8645683"/>
                <a:gd name="connsiteY168" fmla="*/ 361270 h 3892988"/>
                <a:gd name="connsiteX169" fmla="*/ 2015047 w 8645683"/>
                <a:gd name="connsiteY169" fmla="*/ 418648 h 3892988"/>
                <a:gd name="connsiteX170" fmla="*/ 1631779 w 8645683"/>
                <a:gd name="connsiteY170" fmla="*/ 261258 h 3892988"/>
                <a:gd name="connsiteX171" fmla="*/ 1370522 w 8645683"/>
                <a:gd name="connsiteY171" fmla="*/ 304801 h 3892988"/>
                <a:gd name="connsiteX172" fmla="*/ 1310197 w 8645683"/>
                <a:gd name="connsiteY172" fmla="*/ 271011 h 3892988"/>
                <a:gd name="connsiteX173" fmla="*/ 1233997 w 8645683"/>
                <a:gd name="connsiteY173" fmla="*/ 199573 h 3892988"/>
                <a:gd name="connsiteX174" fmla="*/ 1108811 w 8645683"/>
                <a:gd name="connsiteY174" fmla="*/ 184832 h 3892988"/>
                <a:gd name="connsiteX175" fmla="*/ 964575 w 8645683"/>
                <a:gd name="connsiteY175" fmla="*/ 231776 h 3892988"/>
                <a:gd name="connsiteX176" fmla="*/ 1036693 w 8645683"/>
                <a:gd name="connsiteY176" fmla="*/ 304801 h 3892988"/>
                <a:gd name="connsiteX177" fmla="*/ 1051207 w 8645683"/>
                <a:gd name="connsiteY177" fmla="*/ 362858 h 3892988"/>
                <a:gd name="connsiteX178" fmla="*/ 1094750 w 8645683"/>
                <a:gd name="connsiteY178" fmla="*/ 406401 h 3892988"/>
                <a:gd name="connsiteX179" fmla="*/ 1333782 w 8645683"/>
                <a:gd name="connsiteY179" fmla="*/ 412525 h 3892988"/>
                <a:gd name="connsiteX180" fmla="*/ 1296136 w 8645683"/>
                <a:gd name="connsiteY180" fmla="*/ 541792 h 3892988"/>
                <a:gd name="connsiteX181" fmla="*/ 1220163 w 8645683"/>
                <a:gd name="connsiteY181" fmla="*/ 682626 h 3892988"/>
                <a:gd name="connsiteX182" fmla="*/ 1201339 w 8645683"/>
                <a:gd name="connsiteY182" fmla="*/ 859518 h 3892988"/>
                <a:gd name="connsiteX183" fmla="*/ 1387304 w 8645683"/>
                <a:gd name="connsiteY183" fmla="*/ 938441 h 3892988"/>
                <a:gd name="connsiteX184" fmla="*/ 1181836 w 8645683"/>
                <a:gd name="connsiteY184" fmla="*/ 957944 h 3892988"/>
                <a:gd name="connsiteX185" fmla="*/ 1367119 w 8645683"/>
                <a:gd name="connsiteY185" fmla="*/ 1058637 h 3892988"/>
                <a:gd name="connsiteX186" fmla="*/ 1292054 w 8645683"/>
                <a:gd name="connsiteY186" fmla="*/ 1169762 h 3892988"/>
                <a:gd name="connsiteX187" fmla="*/ 1392746 w 8645683"/>
                <a:gd name="connsiteY187" fmla="*/ 1360717 h 3892988"/>
                <a:gd name="connsiteX188" fmla="*/ 1640850 w 8645683"/>
                <a:gd name="connsiteY188" fmla="*/ 1314678 h 3892988"/>
                <a:gd name="connsiteX189" fmla="*/ 1795292 w 8645683"/>
                <a:gd name="connsiteY189" fmla="*/ 1363211 h 3892988"/>
                <a:gd name="connsiteX190" fmla="*/ 1897572 w 8645683"/>
                <a:gd name="connsiteY190" fmla="*/ 1250044 h 3892988"/>
                <a:gd name="connsiteX191" fmla="*/ 2009831 w 8645683"/>
                <a:gd name="connsiteY191" fmla="*/ 1268188 h 3892988"/>
                <a:gd name="connsiteX192" fmla="*/ 2074464 w 8645683"/>
                <a:gd name="connsiteY192" fmla="*/ 1364797 h 3892988"/>
                <a:gd name="connsiteX193" fmla="*/ 2127532 w 8645683"/>
                <a:gd name="connsiteY193" fmla="*/ 1436462 h 3892988"/>
                <a:gd name="connsiteX194" fmla="*/ 2366337 w 8645683"/>
                <a:gd name="connsiteY194" fmla="*/ 1450976 h 3892988"/>
                <a:gd name="connsiteX195" fmla="*/ 2476782 w 8645683"/>
                <a:gd name="connsiteY195" fmla="*/ 1346429 h 3892988"/>
                <a:gd name="connsiteX196" fmla="*/ 2606050 w 8645683"/>
                <a:gd name="connsiteY196" fmla="*/ 1394280 h 3892988"/>
                <a:gd name="connsiteX197" fmla="*/ 2733957 w 8645683"/>
                <a:gd name="connsiteY197" fmla="*/ 1372055 h 3892988"/>
                <a:gd name="connsiteX198" fmla="*/ 2642789 w 8645683"/>
                <a:gd name="connsiteY198" fmla="*/ 1597253 h 3892988"/>
                <a:gd name="connsiteX199" fmla="*/ 2662292 w 8645683"/>
                <a:gd name="connsiteY199" fmla="*/ 1800681 h 3892988"/>
                <a:gd name="connsiteX200" fmla="*/ 2552983 w 8645683"/>
                <a:gd name="connsiteY200" fmla="*/ 1949905 h 3892988"/>
                <a:gd name="connsiteX201" fmla="*/ 2417364 w 8645683"/>
                <a:gd name="connsiteY201" fmla="*/ 2245180 h 3892988"/>
                <a:gd name="connsiteX202" fmla="*/ 2254532 w 8645683"/>
                <a:gd name="connsiteY202" fmla="*/ 2423206 h 3892988"/>
                <a:gd name="connsiteX203" fmla="*/ 2043394 w 8645683"/>
                <a:gd name="connsiteY203" fmla="*/ 2418217 h 3892988"/>
                <a:gd name="connsiteX204" fmla="*/ 1937260 w 8645683"/>
                <a:gd name="connsiteY204" fmla="*/ 2398487 h 3892988"/>
                <a:gd name="connsiteX205" fmla="*/ 1898479 w 8645683"/>
                <a:gd name="connsiteY205" fmla="*/ 2322061 h 3892988"/>
                <a:gd name="connsiteX206" fmla="*/ 1646293 w 8645683"/>
                <a:gd name="connsiteY206" fmla="*/ 2312308 h 3892988"/>
                <a:gd name="connsiteX207" fmla="*/ 1520881 w 8645683"/>
                <a:gd name="connsiteY207" fmla="*/ 2389869 h 3892988"/>
                <a:gd name="connsiteX208" fmla="*/ 1370522 w 8645683"/>
                <a:gd name="connsiteY208" fmla="*/ 2351316 h 3892988"/>
                <a:gd name="connsiteX209" fmla="*/ 1326979 w 8645683"/>
                <a:gd name="connsiteY209" fmla="*/ 2322287 h 3892988"/>
                <a:gd name="connsiteX210" fmla="*/ 1167322 w 8645683"/>
                <a:gd name="connsiteY210" fmla="*/ 2235201 h 3892988"/>
                <a:gd name="connsiteX211" fmla="*/ 993150 w 8645683"/>
                <a:gd name="connsiteY211" fmla="*/ 2148116 h 3892988"/>
                <a:gd name="connsiteX212" fmla="*/ 982038 w 8645683"/>
                <a:gd name="connsiteY212" fmla="*/ 2147662 h 3892988"/>
                <a:gd name="connsiteX213" fmla="*/ 804464 w 8645683"/>
                <a:gd name="connsiteY213" fmla="*/ 2090058 h 3892988"/>
                <a:gd name="connsiteX214" fmla="*/ 659322 w 8645683"/>
                <a:gd name="connsiteY214" fmla="*/ 1973944 h 3892988"/>
                <a:gd name="connsiteX215" fmla="*/ 524611 w 8645683"/>
                <a:gd name="connsiteY215" fmla="*/ 1896837 h 3892988"/>
                <a:gd name="connsiteX216" fmla="*/ 456122 w 8645683"/>
                <a:gd name="connsiteY216" fmla="*/ 1785258 h 3892988"/>
                <a:gd name="connsiteX217" fmla="*/ 325493 w 8645683"/>
                <a:gd name="connsiteY217" fmla="*/ 1727201 h 3892988"/>
                <a:gd name="connsiteX218" fmla="*/ 145879 w 8645683"/>
                <a:gd name="connsiteY218" fmla="*/ 1760766 h 3892988"/>
                <a:gd name="connsiteX219" fmla="*/ 6179 w 8645683"/>
                <a:gd name="connsiteY219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40922 w 8645683"/>
                <a:gd name="connsiteY77" fmla="*/ 3381830 h 3892988"/>
                <a:gd name="connsiteX78" fmla="*/ 5928007 w 8645683"/>
                <a:gd name="connsiteY78" fmla="*/ 3352801 h 3892988"/>
                <a:gd name="connsiteX79" fmla="*/ 6029607 w 8645683"/>
                <a:gd name="connsiteY79" fmla="*/ 3299961 h 3892988"/>
                <a:gd name="connsiteX80" fmla="*/ 6179967 w 8645683"/>
                <a:gd name="connsiteY80" fmla="*/ 3209700 h 3892988"/>
                <a:gd name="connsiteX81" fmla="*/ 6232807 w 8645683"/>
                <a:gd name="connsiteY81" fmla="*/ 3381830 h 3892988"/>
                <a:gd name="connsiteX82" fmla="*/ 6310141 w 8645683"/>
                <a:gd name="connsiteY82" fmla="*/ 3436258 h 3892988"/>
                <a:gd name="connsiteX83" fmla="*/ 6474107 w 8645683"/>
                <a:gd name="connsiteY83" fmla="*/ 3461658 h 3892988"/>
                <a:gd name="connsiteX84" fmla="*/ 6755775 w 8645683"/>
                <a:gd name="connsiteY84" fmla="*/ 3461432 h 3892988"/>
                <a:gd name="connsiteX85" fmla="*/ 6996168 w 8645683"/>
                <a:gd name="connsiteY85" fmla="*/ 3492276 h 3892988"/>
                <a:gd name="connsiteX86" fmla="*/ 7294391 w 8645683"/>
                <a:gd name="connsiteY86" fmla="*/ 3417889 h 3892988"/>
                <a:gd name="connsiteX87" fmla="*/ 7613252 w 8645683"/>
                <a:gd name="connsiteY87" fmla="*/ 3365955 h 3892988"/>
                <a:gd name="connsiteX88" fmla="*/ 7818720 w 8645683"/>
                <a:gd name="connsiteY88" fmla="*/ 3261633 h 3892988"/>
                <a:gd name="connsiteX89" fmla="*/ 7939370 w 8645683"/>
                <a:gd name="connsiteY89" fmla="*/ 3361873 h 3892988"/>
                <a:gd name="connsiteX90" fmla="*/ 8337605 w 8645683"/>
                <a:gd name="connsiteY90" fmla="*/ 3601812 h 3892988"/>
                <a:gd name="connsiteX91" fmla="*/ 8337379 w 8645683"/>
                <a:gd name="connsiteY91" fmla="*/ 3396344 h 3892988"/>
                <a:gd name="connsiteX92" fmla="*/ 8370489 w 8645683"/>
                <a:gd name="connsiteY92" fmla="*/ 3200174 h 3892988"/>
                <a:gd name="connsiteX93" fmla="*/ 8361191 w 8645683"/>
                <a:gd name="connsiteY93" fmla="*/ 2709183 h 3892988"/>
                <a:gd name="connsiteX94" fmla="*/ 8453493 w 8645683"/>
                <a:gd name="connsiteY94" fmla="*/ 2438401 h 3892988"/>
                <a:gd name="connsiteX95" fmla="*/ 8497036 w 8645683"/>
                <a:gd name="connsiteY95" fmla="*/ 2307773 h 3892988"/>
                <a:gd name="connsiteX96" fmla="*/ 8482522 w 8645683"/>
                <a:gd name="connsiteY96" fmla="*/ 2119087 h 3892988"/>
                <a:gd name="connsiteX97" fmla="*/ 8453493 w 8645683"/>
                <a:gd name="connsiteY97" fmla="*/ 2032001 h 3892988"/>
                <a:gd name="connsiteX98" fmla="*/ 8468007 w 8645683"/>
                <a:gd name="connsiteY98" fmla="*/ 1654630 h 3892988"/>
                <a:gd name="connsiteX99" fmla="*/ 8511550 w 8645683"/>
                <a:gd name="connsiteY99" fmla="*/ 1567544 h 3892988"/>
                <a:gd name="connsiteX100" fmla="*/ 8574823 w 8645683"/>
                <a:gd name="connsiteY100" fmla="*/ 1417639 h 3892988"/>
                <a:gd name="connsiteX101" fmla="*/ 8639456 w 8645683"/>
                <a:gd name="connsiteY101" fmla="*/ 1116694 h 3892988"/>
                <a:gd name="connsiteX102" fmla="*/ 8457575 w 8645683"/>
                <a:gd name="connsiteY102" fmla="*/ 1016228 h 3892988"/>
                <a:gd name="connsiteX103" fmla="*/ 8298372 w 8645683"/>
                <a:gd name="connsiteY103" fmla="*/ 903062 h 3892988"/>
                <a:gd name="connsiteX104" fmla="*/ 8351439 w 8645683"/>
                <a:gd name="connsiteY104" fmla="*/ 745673 h 3892988"/>
                <a:gd name="connsiteX105" fmla="*/ 8395436 w 8645683"/>
                <a:gd name="connsiteY105" fmla="*/ 261258 h 3892988"/>
                <a:gd name="connsiteX106" fmla="*/ 8438072 w 8645683"/>
                <a:gd name="connsiteY106" fmla="*/ 163513 h 3892988"/>
                <a:gd name="connsiteX107" fmla="*/ 8337379 w 8645683"/>
                <a:gd name="connsiteY107" fmla="*/ 116116 h 3892988"/>
                <a:gd name="connsiteX108" fmla="*/ 8128736 w 8645683"/>
                <a:gd name="connsiteY108" fmla="*/ 106818 h 3892988"/>
                <a:gd name="connsiteX109" fmla="*/ 7960007 w 8645683"/>
                <a:gd name="connsiteY109" fmla="*/ 72573 h 3892988"/>
                <a:gd name="connsiteX110" fmla="*/ 7825297 w 8645683"/>
                <a:gd name="connsiteY110" fmla="*/ 207963 h 3892988"/>
                <a:gd name="connsiteX111" fmla="*/ 7669495 w 8645683"/>
                <a:gd name="connsiteY111" fmla="*/ 116342 h 3892988"/>
                <a:gd name="connsiteX112" fmla="*/ 7523898 w 8645683"/>
                <a:gd name="connsiteY112" fmla="*/ 29256 h 3892988"/>
                <a:gd name="connsiteX113" fmla="*/ 7393950 w 8645683"/>
                <a:gd name="connsiteY113" fmla="*/ 1 h 3892988"/>
                <a:gd name="connsiteX114" fmla="*/ 7292350 w 8645683"/>
                <a:gd name="connsiteY114" fmla="*/ 29030 h 3892988"/>
                <a:gd name="connsiteX115" fmla="*/ 7248807 w 8645683"/>
                <a:gd name="connsiteY115" fmla="*/ 58058 h 3892988"/>
                <a:gd name="connsiteX116" fmla="*/ 7118179 w 8645683"/>
                <a:gd name="connsiteY116" fmla="*/ 145144 h 3892988"/>
                <a:gd name="connsiteX117" fmla="*/ 6987550 w 8645683"/>
                <a:gd name="connsiteY117" fmla="*/ 203201 h 3892988"/>
                <a:gd name="connsiteX118" fmla="*/ 6900464 w 8645683"/>
                <a:gd name="connsiteY118" fmla="*/ 246744 h 3892988"/>
                <a:gd name="connsiteX119" fmla="*/ 6856922 w 8645683"/>
                <a:gd name="connsiteY119" fmla="*/ 275773 h 3892988"/>
                <a:gd name="connsiteX120" fmla="*/ 6817235 w 8645683"/>
                <a:gd name="connsiteY120" fmla="*/ 223158 h 3892988"/>
                <a:gd name="connsiteX121" fmla="*/ 6624012 w 8645683"/>
                <a:gd name="connsiteY121" fmla="*/ 68264 h 3892988"/>
                <a:gd name="connsiteX122" fmla="*/ 6503589 w 8645683"/>
                <a:gd name="connsiteY122" fmla="*/ 43998 h 3892988"/>
                <a:gd name="connsiteX123" fmla="*/ 6359581 w 8645683"/>
                <a:gd name="connsiteY123" fmla="*/ 39008 h 3892988"/>
                <a:gd name="connsiteX124" fmla="*/ 6145722 w 8645683"/>
                <a:gd name="connsiteY124" fmla="*/ 72573 h 3892988"/>
                <a:gd name="connsiteX125" fmla="*/ 6015093 w 8645683"/>
                <a:gd name="connsiteY125" fmla="*/ 116116 h 3892988"/>
                <a:gd name="connsiteX126" fmla="*/ 5894216 w 8645683"/>
                <a:gd name="connsiteY126" fmla="*/ 184151 h 3892988"/>
                <a:gd name="connsiteX127" fmla="*/ 5812347 w 8645683"/>
                <a:gd name="connsiteY127" fmla="*/ 261712 h 3892988"/>
                <a:gd name="connsiteX128" fmla="*/ 5811893 w 8645683"/>
                <a:gd name="connsiteY128" fmla="*/ 377373 h 3892988"/>
                <a:gd name="connsiteX129" fmla="*/ 5850219 w 8645683"/>
                <a:gd name="connsiteY129" fmla="*/ 483962 h 3892988"/>
                <a:gd name="connsiteX130" fmla="*/ 5826407 w 8645683"/>
                <a:gd name="connsiteY130" fmla="*/ 711201 h 3892988"/>
                <a:gd name="connsiteX131" fmla="*/ 5782864 w 8645683"/>
                <a:gd name="connsiteY131" fmla="*/ 740230 h 3892988"/>
                <a:gd name="connsiteX132" fmla="*/ 5571047 w 8645683"/>
                <a:gd name="connsiteY132" fmla="*/ 821646 h 3892988"/>
                <a:gd name="connsiteX133" fmla="*/ 5405493 w 8645683"/>
                <a:gd name="connsiteY133" fmla="*/ 739551 h 3892988"/>
                <a:gd name="connsiteX134" fmla="*/ 5328386 w 8645683"/>
                <a:gd name="connsiteY134" fmla="*/ 831398 h 3892988"/>
                <a:gd name="connsiteX135" fmla="*/ 5452211 w 8645683"/>
                <a:gd name="connsiteY135" fmla="*/ 943430 h 3892988"/>
                <a:gd name="connsiteX136" fmla="*/ 5472394 w 8645683"/>
                <a:gd name="connsiteY136" fmla="*/ 1045483 h 3892988"/>
                <a:gd name="connsiteX137" fmla="*/ 5481920 w 8645683"/>
                <a:gd name="connsiteY137" fmla="*/ 1196749 h 3892988"/>
                <a:gd name="connsiteX138" fmla="*/ 5509814 w 8645683"/>
                <a:gd name="connsiteY138" fmla="*/ 1330553 h 3892988"/>
                <a:gd name="connsiteX139" fmla="*/ 5351291 w 8645683"/>
                <a:gd name="connsiteY139" fmla="*/ 1383394 h 3892988"/>
                <a:gd name="connsiteX140" fmla="*/ 5207736 w 8645683"/>
                <a:gd name="connsiteY140" fmla="*/ 1436236 h 3892988"/>
                <a:gd name="connsiteX141" fmla="*/ 4955550 w 8645683"/>
                <a:gd name="connsiteY141" fmla="*/ 1364344 h 3892988"/>
                <a:gd name="connsiteX142" fmla="*/ 4905885 w 8645683"/>
                <a:gd name="connsiteY142" fmla="*/ 1282475 h 3892988"/>
                <a:gd name="connsiteX143" fmla="*/ 4781379 w 8645683"/>
                <a:gd name="connsiteY143" fmla="*/ 1291773 h 3892988"/>
                <a:gd name="connsiteX144" fmla="*/ 4737836 w 8645683"/>
                <a:gd name="connsiteY144" fmla="*/ 1204687 h 3892988"/>
                <a:gd name="connsiteX145" fmla="*/ 4708807 w 8645683"/>
                <a:gd name="connsiteY145" fmla="*/ 1161144 h 3892988"/>
                <a:gd name="connsiteX146" fmla="*/ 4699509 w 8645683"/>
                <a:gd name="connsiteY146" fmla="*/ 1030969 h 3892988"/>
                <a:gd name="connsiteX147" fmla="*/ 4752350 w 8645683"/>
                <a:gd name="connsiteY147" fmla="*/ 972458 h 3892988"/>
                <a:gd name="connsiteX148" fmla="*/ 4770493 w 8645683"/>
                <a:gd name="connsiteY148" fmla="*/ 908958 h 3892988"/>
                <a:gd name="connsiteX149" fmla="*/ 4674789 w 8645683"/>
                <a:gd name="connsiteY149" fmla="*/ 779691 h 3892988"/>
                <a:gd name="connsiteX150" fmla="*/ 4578179 w 8645683"/>
                <a:gd name="connsiteY150" fmla="*/ 798287 h 3892988"/>
                <a:gd name="connsiteX151" fmla="*/ 4491093 w 8645683"/>
                <a:gd name="connsiteY151" fmla="*/ 726169 h 3892988"/>
                <a:gd name="connsiteX152" fmla="*/ 4404007 w 8645683"/>
                <a:gd name="connsiteY152" fmla="*/ 711201 h 3892988"/>
                <a:gd name="connsiteX153" fmla="*/ 4150234 w 8645683"/>
                <a:gd name="connsiteY153" fmla="*/ 725262 h 3892988"/>
                <a:gd name="connsiteX154" fmla="*/ 3823436 w 8645683"/>
                <a:gd name="connsiteY154" fmla="*/ 682173 h 3892988"/>
                <a:gd name="connsiteX155" fmla="*/ 3750864 w 8645683"/>
                <a:gd name="connsiteY155" fmla="*/ 667658 h 3892988"/>
                <a:gd name="connsiteX156" fmla="*/ 3639286 w 8645683"/>
                <a:gd name="connsiteY156" fmla="*/ 676956 h 3892988"/>
                <a:gd name="connsiteX157" fmla="*/ 3416809 w 8645683"/>
                <a:gd name="connsiteY157" fmla="*/ 686255 h 3892988"/>
                <a:gd name="connsiteX158" fmla="*/ 3329724 w 8645683"/>
                <a:gd name="connsiteY158" fmla="*/ 604839 h 3892988"/>
                <a:gd name="connsiteX159" fmla="*/ 3228350 w 8645683"/>
                <a:gd name="connsiteY159" fmla="*/ 566058 h 3892988"/>
                <a:gd name="connsiteX160" fmla="*/ 3096587 w 8645683"/>
                <a:gd name="connsiteY160" fmla="*/ 569461 h 3892988"/>
                <a:gd name="connsiteX161" fmla="*/ 2971629 w 8645683"/>
                <a:gd name="connsiteY161" fmla="*/ 535896 h 3892988"/>
                <a:gd name="connsiteX162" fmla="*/ 2836918 w 8645683"/>
                <a:gd name="connsiteY162" fmla="*/ 492580 h 3892988"/>
                <a:gd name="connsiteX163" fmla="*/ 2812425 w 8645683"/>
                <a:gd name="connsiteY163" fmla="*/ 392341 h 3892988"/>
                <a:gd name="connsiteX164" fmla="*/ 2719897 w 8645683"/>
                <a:gd name="connsiteY164" fmla="*/ 420008 h 3892988"/>
                <a:gd name="connsiteX165" fmla="*/ 2604236 w 8645683"/>
                <a:gd name="connsiteY165" fmla="*/ 333830 h 3892988"/>
                <a:gd name="connsiteX166" fmla="*/ 2483359 w 8645683"/>
                <a:gd name="connsiteY166" fmla="*/ 328387 h 3892988"/>
                <a:gd name="connsiteX167" fmla="*/ 2371554 w 8645683"/>
                <a:gd name="connsiteY167" fmla="*/ 308656 h 3892988"/>
                <a:gd name="connsiteX168" fmla="*/ 2221194 w 8645683"/>
                <a:gd name="connsiteY168" fmla="*/ 361270 h 3892988"/>
                <a:gd name="connsiteX169" fmla="*/ 2015047 w 8645683"/>
                <a:gd name="connsiteY169" fmla="*/ 418648 h 3892988"/>
                <a:gd name="connsiteX170" fmla="*/ 1631779 w 8645683"/>
                <a:gd name="connsiteY170" fmla="*/ 261258 h 3892988"/>
                <a:gd name="connsiteX171" fmla="*/ 1370522 w 8645683"/>
                <a:gd name="connsiteY171" fmla="*/ 304801 h 3892988"/>
                <a:gd name="connsiteX172" fmla="*/ 1310197 w 8645683"/>
                <a:gd name="connsiteY172" fmla="*/ 271011 h 3892988"/>
                <a:gd name="connsiteX173" fmla="*/ 1233997 w 8645683"/>
                <a:gd name="connsiteY173" fmla="*/ 199573 h 3892988"/>
                <a:gd name="connsiteX174" fmla="*/ 1108811 w 8645683"/>
                <a:gd name="connsiteY174" fmla="*/ 184832 h 3892988"/>
                <a:gd name="connsiteX175" fmla="*/ 964575 w 8645683"/>
                <a:gd name="connsiteY175" fmla="*/ 231776 h 3892988"/>
                <a:gd name="connsiteX176" fmla="*/ 1036693 w 8645683"/>
                <a:gd name="connsiteY176" fmla="*/ 304801 h 3892988"/>
                <a:gd name="connsiteX177" fmla="*/ 1051207 w 8645683"/>
                <a:gd name="connsiteY177" fmla="*/ 362858 h 3892988"/>
                <a:gd name="connsiteX178" fmla="*/ 1094750 w 8645683"/>
                <a:gd name="connsiteY178" fmla="*/ 406401 h 3892988"/>
                <a:gd name="connsiteX179" fmla="*/ 1333782 w 8645683"/>
                <a:gd name="connsiteY179" fmla="*/ 412525 h 3892988"/>
                <a:gd name="connsiteX180" fmla="*/ 1296136 w 8645683"/>
                <a:gd name="connsiteY180" fmla="*/ 541792 h 3892988"/>
                <a:gd name="connsiteX181" fmla="*/ 1220163 w 8645683"/>
                <a:gd name="connsiteY181" fmla="*/ 682626 h 3892988"/>
                <a:gd name="connsiteX182" fmla="*/ 1201339 w 8645683"/>
                <a:gd name="connsiteY182" fmla="*/ 859518 h 3892988"/>
                <a:gd name="connsiteX183" fmla="*/ 1387304 w 8645683"/>
                <a:gd name="connsiteY183" fmla="*/ 938441 h 3892988"/>
                <a:gd name="connsiteX184" fmla="*/ 1181836 w 8645683"/>
                <a:gd name="connsiteY184" fmla="*/ 957944 h 3892988"/>
                <a:gd name="connsiteX185" fmla="*/ 1367119 w 8645683"/>
                <a:gd name="connsiteY185" fmla="*/ 1058637 h 3892988"/>
                <a:gd name="connsiteX186" fmla="*/ 1292054 w 8645683"/>
                <a:gd name="connsiteY186" fmla="*/ 1169762 h 3892988"/>
                <a:gd name="connsiteX187" fmla="*/ 1392746 w 8645683"/>
                <a:gd name="connsiteY187" fmla="*/ 1360717 h 3892988"/>
                <a:gd name="connsiteX188" fmla="*/ 1640850 w 8645683"/>
                <a:gd name="connsiteY188" fmla="*/ 1314678 h 3892988"/>
                <a:gd name="connsiteX189" fmla="*/ 1795292 w 8645683"/>
                <a:gd name="connsiteY189" fmla="*/ 1363211 h 3892988"/>
                <a:gd name="connsiteX190" fmla="*/ 1897572 w 8645683"/>
                <a:gd name="connsiteY190" fmla="*/ 1250044 h 3892988"/>
                <a:gd name="connsiteX191" fmla="*/ 2009831 w 8645683"/>
                <a:gd name="connsiteY191" fmla="*/ 1268188 h 3892988"/>
                <a:gd name="connsiteX192" fmla="*/ 2074464 w 8645683"/>
                <a:gd name="connsiteY192" fmla="*/ 1364797 h 3892988"/>
                <a:gd name="connsiteX193" fmla="*/ 2127532 w 8645683"/>
                <a:gd name="connsiteY193" fmla="*/ 1436462 h 3892988"/>
                <a:gd name="connsiteX194" fmla="*/ 2366337 w 8645683"/>
                <a:gd name="connsiteY194" fmla="*/ 1450976 h 3892988"/>
                <a:gd name="connsiteX195" fmla="*/ 2476782 w 8645683"/>
                <a:gd name="connsiteY195" fmla="*/ 1346429 h 3892988"/>
                <a:gd name="connsiteX196" fmla="*/ 2606050 w 8645683"/>
                <a:gd name="connsiteY196" fmla="*/ 1394280 h 3892988"/>
                <a:gd name="connsiteX197" fmla="*/ 2733957 w 8645683"/>
                <a:gd name="connsiteY197" fmla="*/ 1372055 h 3892988"/>
                <a:gd name="connsiteX198" fmla="*/ 2642789 w 8645683"/>
                <a:gd name="connsiteY198" fmla="*/ 1597253 h 3892988"/>
                <a:gd name="connsiteX199" fmla="*/ 2662292 w 8645683"/>
                <a:gd name="connsiteY199" fmla="*/ 1800681 h 3892988"/>
                <a:gd name="connsiteX200" fmla="*/ 2552983 w 8645683"/>
                <a:gd name="connsiteY200" fmla="*/ 1949905 h 3892988"/>
                <a:gd name="connsiteX201" fmla="*/ 2417364 w 8645683"/>
                <a:gd name="connsiteY201" fmla="*/ 2245180 h 3892988"/>
                <a:gd name="connsiteX202" fmla="*/ 2254532 w 8645683"/>
                <a:gd name="connsiteY202" fmla="*/ 2423206 h 3892988"/>
                <a:gd name="connsiteX203" fmla="*/ 2043394 w 8645683"/>
                <a:gd name="connsiteY203" fmla="*/ 2418217 h 3892988"/>
                <a:gd name="connsiteX204" fmla="*/ 1937260 w 8645683"/>
                <a:gd name="connsiteY204" fmla="*/ 2398487 h 3892988"/>
                <a:gd name="connsiteX205" fmla="*/ 1898479 w 8645683"/>
                <a:gd name="connsiteY205" fmla="*/ 2322061 h 3892988"/>
                <a:gd name="connsiteX206" fmla="*/ 1646293 w 8645683"/>
                <a:gd name="connsiteY206" fmla="*/ 2312308 h 3892988"/>
                <a:gd name="connsiteX207" fmla="*/ 1520881 w 8645683"/>
                <a:gd name="connsiteY207" fmla="*/ 2389869 h 3892988"/>
                <a:gd name="connsiteX208" fmla="*/ 1370522 w 8645683"/>
                <a:gd name="connsiteY208" fmla="*/ 2351316 h 3892988"/>
                <a:gd name="connsiteX209" fmla="*/ 1326979 w 8645683"/>
                <a:gd name="connsiteY209" fmla="*/ 2322287 h 3892988"/>
                <a:gd name="connsiteX210" fmla="*/ 1167322 w 8645683"/>
                <a:gd name="connsiteY210" fmla="*/ 2235201 h 3892988"/>
                <a:gd name="connsiteX211" fmla="*/ 993150 w 8645683"/>
                <a:gd name="connsiteY211" fmla="*/ 2148116 h 3892988"/>
                <a:gd name="connsiteX212" fmla="*/ 982038 w 8645683"/>
                <a:gd name="connsiteY212" fmla="*/ 2147662 h 3892988"/>
                <a:gd name="connsiteX213" fmla="*/ 804464 w 8645683"/>
                <a:gd name="connsiteY213" fmla="*/ 2090058 h 3892988"/>
                <a:gd name="connsiteX214" fmla="*/ 659322 w 8645683"/>
                <a:gd name="connsiteY214" fmla="*/ 1973944 h 3892988"/>
                <a:gd name="connsiteX215" fmla="*/ 524611 w 8645683"/>
                <a:gd name="connsiteY215" fmla="*/ 1896837 h 3892988"/>
                <a:gd name="connsiteX216" fmla="*/ 456122 w 8645683"/>
                <a:gd name="connsiteY216" fmla="*/ 1785258 h 3892988"/>
                <a:gd name="connsiteX217" fmla="*/ 325493 w 8645683"/>
                <a:gd name="connsiteY217" fmla="*/ 1727201 h 3892988"/>
                <a:gd name="connsiteX218" fmla="*/ 145879 w 8645683"/>
                <a:gd name="connsiteY218" fmla="*/ 1760766 h 3892988"/>
                <a:gd name="connsiteX219" fmla="*/ 6179 w 8645683"/>
                <a:gd name="connsiteY219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97379 w 8645683"/>
                <a:gd name="connsiteY76" fmla="*/ 3410858 h 3892988"/>
                <a:gd name="connsiteX77" fmla="*/ 5831397 w 8645683"/>
                <a:gd name="connsiteY77" fmla="*/ 3358018 h 3892988"/>
                <a:gd name="connsiteX78" fmla="*/ 5928007 w 8645683"/>
                <a:gd name="connsiteY78" fmla="*/ 3352801 h 3892988"/>
                <a:gd name="connsiteX79" fmla="*/ 6029607 w 8645683"/>
                <a:gd name="connsiteY79" fmla="*/ 3299961 h 3892988"/>
                <a:gd name="connsiteX80" fmla="*/ 6179967 w 8645683"/>
                <a:gd name="connsiteY80" fmla="*/ 3209700 h 3892988"/>
                <a:gd name="connsiteX81" fmla="*/ 6232807 w 8645683"/>
                <a:gd name="connsiteY81" fmla="*/ 3381830 h 3892988"/>
                <a:gd name="connsiteX82" fmla="*/ 6310141 w 8645683"/>
                <a:gd name="connsiteY82" fmla="*/ 3436258 h 3892988"/>
                <a:gd name="connsiteX83" fmla="*/ 6474107 w 8645683"/>
                <a:gd name="connsiteY83" fmla="*/ 3461658 h 3892988"/>
                <a:gd name="connsiteX84" fmla="*/ 6755775 w 8645683"/>
                <a:gd name="connsiteY84" fmla="*/ 3461432 h 3892988"/>
                <a:gd name="connsiteX85" fmla="*/ 6996168 w 8645683"/>
                <a:gd name="connsiteY85" fmla="*/ 3492276 h 3892988"/>
                <a:gd name="connsiteX86" fmla="*/ 7294391 w 8645683"/>
                <a:gd name="connsiteY86" fmla="*/ 3417889 h 3892988"/>
                <a:gd name="connsiteX87" fmla="*/ 7613252 w 8645683"/>
                <a:gd name="connsiteY87" fmla="*/ 3365955 h 3892988"/>
                <a:gd name="connsiteX88" fmla="*/ 7818720 w 8645683"/>
                <a:gd name="connsiteY88" fmla="*/ 3261633 h 3892988"/>
                <a:gd name="connsiteX89" fmla="*/ 7939370 w 8645683"/>
                <a:gd name="connsiteY89" fmla="*/ 3361873 h 3892988"/>
                <a:gd name="connsiteX90" fmla="*/ 8337605 w 8645683"/>
                <a:gd name="connsiteY90" fmla="*/ 3601812 h 3892988"/>
                <a:gd name="connsiteX91" fmla="*/ 8337379 w 8645683"/>
                <a:gd name="connsiteY91" fmla="*/ 3396344 h 3892988"/>
                <a:gd name="connsiteX92" fmla="*/ 8370489 w 8645683"/>
                <a:gd name="connsiteY92" fmla="*/ 3200174 h 3892988"/>
                <a:gd name="connsiteX93" fmla="*/ 8361191 w 8645683"/>
                <a:gd name="connsiteY93" fmla="*/ 2709183 h 3892988"/>
                <a:gd name="connsiteX94" fmla="*/ 8453493 w 8645683"/>
                <a:gd name="connsiteY94" fmla="*/ 2438401 h 3892988"/>
                <a:gd name="connsiteX95" fmla="*/ 8497036 w 8645683"/>
                <a:gd name="connsiteY95" fmla="*/ 2307773 h 3892988"/>
                <a:gd name="connsiteX96" fmla="*/ 8482522 w 8645683"/>
                <a:gd name="connsiteY96" fmla="*/ 2119087 h 3892988"/>
                <a:gd name="connsiteX97" fmla="*/ 8453493 w 8645683"/>
                <a:gd name="connsiteY97" fmla="*/ 2032001 h 3892988"/>
                <a:gd name="connsiteX98" fmla="*/ 8468007 w 8645683"/>
                <a:gd name="connsiteY98" fmla="*/ 1654630 h 3892988"/>
                <a:gd name="connsiteX99" fmla="*/ 8511550 w 8645683"/>
                <a:gd name="connsiteY99" fmla="*/ 1567544 h 3892988"/>
                <a:gd name="connsiteX100" fmla="*/ 8574823 w 8645683"/>
                <a:gd name="connsiteY100" fmla="*/ 1417639 h 3892988"/>
                <a:gd name="connsiteX101" fmla="*/ 8639456 w 8645683"/>
                <a:gd name="connsiteY101" fmla="*/ 1116694 h 3892988"/>
                <a:gd name="connsiteX102" fmla="*/ 8457575 w 8645683"/>
                <a:gd name="connsiteY102" fmla="*/ 1016228 h 3892988"/>
                <a:gd name="connsiteX103" fmla="*/ 8298372 w 8645683"/>
                <a:gd name="connsiteY103" fmla="*/ 903062 h 3892988"/>
                <a:gd name="connsiteX104" fmla="*/ 8351439 w 8645683"/>
                <a:gd name="connsiteY104" fmla="*/ 745673 h 3892988"/>
                <a:gd name="connsiteX105" fmla="*/ 8395436 w 8645683"/>
                <a:gd name="connsiteY105" fmla="*/ 261258 h 3892988"/>
                <a:gd name="connsiteX106" fmla="*/ 8438072 w 8645683"/>
                <a:gd name="connsiteY106" fmla="*/ 163513 h 3892988"/>
                <a:gd name="connsiteX107" fmla="*/ 8337379 w 8645683"/>
                <a:gd name="connsiteY107" fmla="*/ 116116 h 3892988"/>
                <a:gd name="connsiteX108" fmla="*/ 8128736 w 8645683"/>
                <a:gd name="connsiteY108" fmla="*/ 106818 h 3892988"/>
                <a:gd name="connsiteX109" fmla="*/ 7960007 w 8645683"/>
                <a:gd name="connsiteY109" fmla="*/ 72573 h 3892988"/>
                <a:gd name="connsiteX110" fmla="*/ 7825297 w 8645683"/>
                <a:gd name="connsiteY110" fmla="*/ 207963 h 3892988"/>
                <a:gd name="connsiteX111" fmla="*/ 7669495 w 8645683"/>
                <a:gd name="connsiteY111" fmla="*/ 116342 h 3892988"/>
                <a:gd name="connsiteX112" fmla="*/ 7523898 w 8645683"/>
                <a:gd name="connsiteY112" fmla="*/ 29256 h 3892988"/>
                <a:gd name="connsiteX113" fmla="*/ 7393950 w 8645683"/>
                <a:gd name="connsiteY113" fmla="*/ 1 h 3892988"/>
                <a:gd name="connsiteX114" fmla="*/ 7292350 w 8645683"/>
                <a:gd name="connsiteY114" fmla="*/ 29030 h 3892988"/>
                <a:gd name="connsiteX115" fmla="*/ 7248807 w 8645683"/>
                <a:gd name="connsiteY115" fmla="*/ 58058 h 3892988"/>
                <a:gd name="connsiteX116" fmla="*/ 7118179 w 8645683"/>
                <a:gd name="connsiteY116" fmla="*/ 145144 h 3892988"/>
                <a:gd name="connsiteX117" fmla="*/ 6987550 w 8645683"/>
                <a:gd name="connsiteY117" fmla="*/ 203201 h 3892988"/>
                <a:gd name="connsiteX118" fmla="*/ 6900464 w 8645683"/>
                <a:gd name="connsiteY118" fmla="*/ 246744 h 3892988"/>
                <a:gd name="connsiteX119" fmla="*/ 6856922 w 8645683"/>
                <a:gd name="connsiteY119" fmla="*/ 275773 h 3892988"/>
                <a:gd name="connsiteX120" fmla="*/ 6817235 w 8645683"/>
                <a:gd name="connsiteY120" fmla="*/ 223158 h 3892988"/>
                <a:gd name="connsiteX121" fmla="*/ 6624012 w 8645683"/>
                <a:gd name="connsiteY121" fmla="*/ 68264 h 3892988"/>
                <a:gd name="connsiteX122" fmla="*/ 6503589 w 8645683"/>
                <a:gd name="connsiteY122" fmla="*/ 43998 h 3892988"/>
                <a:gd name="connsiteX123" fmla="*/ 6359581 w 8645683"/>
                <a:gd name="connsiteY123" fmla="*/ 39008 h 3892988"/>
                <a:gd name="connsiteX124" fmla="*/ 6145722 w 8645683"/>
                <a:gd name="connsiteY124" fmla="*/ 72573 h 3892988"/>
                <a:gd name="connsiteX125" fmla="*/ 6015093 w 8645683"/>
                <a:gd name="connsiteY125" fmla="*/ 116116 h 3892988"/>
                <a:gd name="connsiteX126" fmla="*/ 5894216 w 8645683"/>
                <a:gd name="connsiteY126" fmla="*/ 184151 h 3892988"/>
                <a:gd name="connsiteX127" fmla="*/ 5812347 w 8645683"/>
                <a:gd name="connsiteY127" fmla="*/ 261712 h 3892988"/>
                <a:gd name="connsiteX128" fmla="*/ 5811893 w 8645683"/>
                <a:gd name="connsiteY128" fmla="*/ 377373 h 3892988"/>
                <a:gd name="connsiteX129" fmla="*/ 5850219 w 8645683"/>
                <a:gd name="connsiteY129" fmla="*/ 483962 h 3892988"/>
                <a:gd name="connsiteX130" fmla="*/ 5826407 w 8645683"/>
                <a:gd name="connsiteY130" fmla="*/ 711201 h 3892988"/>
                <a:gd name="connsiteX131" fmla="*/ 5782864 w 8645683"/>
                <a:gd name="connsiteY131" fmla="*/ 740230 h 3892988"/>
                <a:gd name="connsiteX132" fmla="*/ 5571047 w 8645683"/>
                <a:gd name="connsiteY132" fmla="*/ 821646 h 3892988"/>
                <a:gd name="connsiteX133" fmla="*/ 5405493 w 8645683"/>
                <a:gd name="connsiteY133" fmla="*/ 739551 h 3892988"/>
                <a:gd name="connsiteX134" fmla="*/ 5328386 w 8645683"/>
                <a:gd name="connsiteY134" fmla="*/ 831398 h 3892988"/>
                <a:gd name="connsiteX135" fmla="*/ 5452211 w 8645683"/>
                <a:gd name="connsiteY135" fmla="*/ 943430 h 3892988"/>
                <a:gd name="connsiteX136" fmla="*/ 5472394 w 8645683"/>
                <a:gd name="connsiteY136" fmla="*/ 1045483 h 3892988"/>
                <a:gd name="connsiteX137" fmla="*/ 5481920 w 8645683"/>
                <a:gd name="connsiteY137" fmla="*/ 1196749 h 3892988"/>
                <a:gd name="connsiteX138" fmla="*/ 5509814 w 8645683"/>
                <a:gd name="connsiteY138" fmla="*/ 1330553 h 3892988"/>
                <a:gd name="connsiteX139" fmla="*/ 5351291 w 8645683"/>
                <a:gd name="connsiteY139" fmla="*/ 1383394 h 3892988"/>
                <a:gd name="connsiteX140" fmla="*/ 5207736 w 8645683"/>
                <a:gd name="connsiteY140" fmla="*/ 1436236 h 3892988"/>
                <a:gd name="connsiteX141" fmla="*/ 4955550 w 8645683"/>
                <a:gd name="connsiteY141" fmla="*/ 1364344 h 3892988"/>
                <a:gd name="connsiteX142" fmla="*/ 4905885 w 8645683"/>
                <a:gd name="connsiteY142" fmla="*/ 1282475 h 3892988"/>
                <a:gd name="connsiteX143" fmla="*/ 4781379 w 8645683"/>
                <a:gd name="connsiteY143" fmla="*/ 1291773 h 3892988"/>
                <a:gd name="connsiteX144" fmla="*/ 4737836 w 8645683"/>
                <a:gd name="connsiteY144" fmla="*/ 1204687 h 3892988"/>
                <a:gd name="connsiteX145" fmla="*/ 4708807 w 8645683"/>
                <a:gd name="connsiteY145" fmla="*/ 1161144 h 3892988"/>
                <a:gd name="connsiteX146" fmla="*/ 4699509 w 8645683"/>
                <a:gd name="connsiteY146" fmla="*/ 1030969 h 3892988"/>
                <a:gd name="connsiteX147" fmla="*/ 4752350 w 8645683"/>
                <a:gd name="connsiteY147" fmla="*/ 972458 h 3892988"/>
                <a:gd name="connsiteX148" fmla="*/ 4770493 w 8645683"/>
                <a:gd name="connsiteY148" fmla="*/ 908958 h 3892988"/>
                <a:gd name="connsiteX149" fmla="*/ 4674789 w 8645683"/>
                <a:gd name="connsiteY149" fmla="*/ 779691 h 3892988"/>
                <a:gd name="connsiteX150" fmla="*/ 4578179 w 8645683"/>
                <a:gd name="connsiteY150" fmla="*/ 798287 h 3892988"/>
                <a:gd name="connsiteX151" fmla="*/ 4491093 w 8645683"/>
                <a:gd name="connsiteY151" fmla="*/ 726169 h 3892988"/>
                <a:gd name="connsiteX152" fmla="*/ 4404007 w 8645683"/>
                <a:gd name="connsiteY152" fmla="*/ 711201 h 3892988"/>
                <a:gd name="connsiteX153" fmla="*/ 4150234 w 8645683"/>
                <a:gd name="connsiteY153" fmla="*/ 725262 h 3892988"/>
                <a:gd name="connsiteX154" fmla="*/ 3823436 w 8645683"/>
                <a:gd name="connsiteY154" fmla="*/ 682173 h 3892988"/>
                <a:gd name="connsiteX155" fmla="*/ 3750864 w 8645683"/>
                <a:gd name="connsiteY155" fmla="*/ 667658 h 3892988"/>
                <a:gd name="connsiteX156" fmla="*/ 3639286 w 8645683"/>
                <a:gd name="connsiteY156" fmla="*/ 676956 h 3892988"/>
                <a:gd name="connsiteX157" fmla="*/ 3416809 w 8645683"/>
                <a:gd name="connsiteY157" fmla="*/ 686255 h 3892988"/>
                <a:gd name="connsiteX158" fmla="*/ 3329724 w 8645683"/>
                <a:gd name="connsiteY158" fmla="*/ 604839 h 3892988"/>
                <a:gd name="connsiteX159" fmla="*/ 3228350 w 8645683"/>
                <a:gd name="connsiteY159" fmla="*/ 566058 h 3892988"/>
                <a:gd name="connsiteX160" fmla="*/ 3096587 w 8645683"/>
                <a:gd name="connsiteY160" fmla="*/ 569461 h 3892988"/>
                <a:gd name="connsiteX161" fmla="*/ 2971629 w 8645683"/>
                <a:gd name="connsiteY161" fmla="*/ 535896 h 3892988"/>
                <a:gd name="connsiteX162" fmla="*/ 2836918 w 8645683"/>
                <a:gd name="connsiteY162" fmla="*/ 492580 h 3892988"/>
                <a:gd name="connsiteX163" fmla="*/ 2812425 w 8645683"/>
                <a:gd name="connsiteY163" fmla="*/ 392341 h 3892988"/>
                <a:gd name="connsiteX164" fmla="*/ 2719897 w 8645683"/>
                <a:gd name="connsiteY164" fmla="*/ 420008 h 3892988"/>
                <a:gd name="connsiteX165" fmla="*/ 2604236 w 8645683"/>
                <a:gd name="connsiteY165" fmla="*/ 333830 h 3892988"/>
                <a:gd name="connsiteX166" fmla="*/ 2483359 w 8645683"/>
                <a:gd name="connsiteY166" fmla="*/ 328387 h 3892988"/>
                <a:gd name="connsiteX167" fmla="*/ 2371554 w 8645683"/>
                <a:gd name="connsiteY167" fmla="*/ 308656 h 3892988"/>
                <a:gd name="connsiteX168" fmla="*/ 2221194 w 8645683"/>
                <a:gd name="connsiteY168" fmla="*/ 361270 h 3892988"/>
                <a:gd name="connsiteX169" fmla="*/ 2015047 w 8645683"/>
                <a:gd name="connsiteY169" fmla="*/ 418648 h 3892988"/>
                <a:gd name="connsiteX170" fmla="*/ 1631779 w 8645683"/>
                <a:gd name="connsiteY170" fmla="*/ 261258 h 3892988"/>
                <a:gd name="connsiteX171" fmla="*/ 1370522 w 8645683"/>
                <a:gd name="connsiteY171" fmla="*/ 304801 h 3892988"/>
                <a:gd name="connsiteX172" fmla="*/ 1310197 w 8645683"/>
                <a:gd name="connsiteY172" fmla="*/ 271011 h 3892988"/>
                <a:gd name="connsiteX173" fmla="*/ 1233997 w 8645683"/>
                <a:gd name="connsiteY173" fmla="*/ 199573 h 3892988"/>
                <a:gd name="connsiteX174" fmla="*/ 1108811 w 8645683"/>
                <a:gd name="connsiteY174" fmla="*/ 184832 h 3892988"/>
                <a:gd name="connsiteX175" fmla="*/ 964575 w 8645683"/>
                <a:gd name="connsiteY175" fmla="*/ 231776 h 3892988"/>
                <a:gd name="connsiteX176" fmla="*/ 1036693 w 8645683"/>
                <a:gd name="connsiteY176" fmla="*/ 304801 h 3892988"/>
                <a:gd name="connsiteX177" fmla="*/ 1051207 w 8645683"/>
                <a:gd name="connsiteY177" fmla="*/ 362858 h 3892988"/>
                <a:gd name="connsiteX178" fmla="*/ 1094750 w 8645683"/>
                <a:gd name="connsiteY178" fmla="*/ 406401 h 3892988"/>
                <a:gd name="connsiteX179" fmla="*/ 1333782 w 8645683"/>
                <a:gd name="connsiteY179" fmla="*/ 412525 h 3892988"/>
                <a:gd name="connsiteX180" fmla="*/ 1296136 w 8645683"/>
                <a:gd name="connsiteY180" fmla="*/ 541792 h 3892988"/>
                <a:gd name="connsiteX181" fmla="*/ 1220163 w 8645683"/>
                <a:gd name="connsiteY181" fmla="*/ 682626 h 3892988"/>
                <a:gd name="connsiteX182" fmla="*/ 1201339 w 8645683"/>
                <a:gd name="connsiteY182" fmla="*/ 859518 h 3892988"/>
                <a:gd name="connsiteX183" fmla="*/ 1387304 w 8645683"/>
                <a:gd name="connsiteY183" fmla="*/ 938441 h 3892988"/>
                <a:gd name="connsiteX184" fmla="*/ 1181836 w 8645683"/>
                <a:gd name="connsiteY184" fmla="*/ 957944 h 3892988"/>
                <a:gd name="connsiteX185" fmla="*/ 1367119 w 8645683"/>
                <a:gd name="connsiteY185" fmla="*/ 1058637 h 3892988"/>
                <a:gd name="connsiteX186" fmla="*/ 1292054 w 8645683"/>
                <a:gd name="connsiteY186" fmla="*/ 1169762 h 3892988"/>
                <a:gd name="connsiteX187" fmla="*/ 1392746 w 8645683"/>
                <a:gd name="connsiteY187" fmla="*/ 1360717 h 3892988"/>
                <a:gd name="connsiteX188" fmla="*/ 1640850 w 8645683"/>
                <a:gd name="connsiteY188" fmla="*/ 1314678 h 3892988"/>
                <a:gd name="connsiteX189" fmla="*/ 1795292 w 8645683"/>
                <a:gd name="connsiteY189" fmla="*/ 1363211 h 3892988"/>
                <a:gd name="connsiteX190" fmla="*/ 1897572 w 8645683"/>
                <a:gd name="connsiteY190" fmla="*/ 1250044 h 3892988"/>
                <a:gd name="connsiteX191" fmla="*/ 2009831 w 8645683"/>
                <a:gd name="connsiteY191" fmla="*/ 1268188 h 3892988"/>
                <a:gd name="connsiteX192" fmla="*/ 2074464 w 8645683"/>
                <a:gd name="connsiteY192" fmla="*/ 1364797 h 3892988"/>
                <a:gd name="connsiteX193" fmla="*/ 2127532 w 8645683"/>
                <a:gd name="connsiteY193" fmla="*/ 1436462 h 3892988"/>
                <a:gd name="connsiteX194" fmla="*/ 2366337 w 8645683"/>
                <a:gd name="connsiteY194" fmla="*/ 1450976 h 3892988"/>
                <a:gd name="connsiteX195" fmla="*/ 2476782 w 8645683"/>
                <a:gd name="connsiteY195" fmla="*/ 1346429 h 3892988"/>
                <a:gd name="connsiteX196" fmla="*/ 2606050 w 8645683"/>
                <a:gd name="connsiteY196" fmla="*/ 1394280 h 3892988"/>
                <a:gd name="connsiteX197" fmla="*/ 2733957 w 8645683"/>
                <a:gd name="connsiteY197" fmla="*/ 1372055 h 3892988"/>
                <a:gd name="connsiteX198" fmla="*/ 2642789 w 8645683"/>
                <a:gd name="connsiteY198" fmla="*/ 1597253 h 3892988"/>
                <a:gd name="connsiteX199" fmla="*/ 2662292 w 8645683"/>
                <a:gd name="connsiteY199" fmla="*/ 1800681 h 3892988"/>
                <a:gd name="connsiteX200" fmla="*/ 2552983 w 8645683"/>
                <a:gd name="connsiteY200" fmla="*/ 1949905 h 3892988"/>
                <a:gd name="connsiteX201" fmla="*/ 2417364 w 8645683"/>
                <a:gd name="connsiteY201" fmla="*/ 2245180 h 3892988"/>
                <a:gd name="connsiteX202" fmla="*/ 2254532 w 8645683"/>
                <a:gd name="connsiteY202" fmla="*/ 2423206 h 3892988"/>
                <a:gd name="connsiteX203" fmla="*/ 2043394 w 8645683"/>
                <a:gd name="connsiteY203" fmla="*/ 2418217 h 3892988"/>
                <a:gd name="connsiteX204" fmla="*/ 1937260 w 8645683"/>
                <a:gd name="connsiteY204" fmla="*/ 2398487 h 3892988"/>
                <a:gd name="connsiteX205" fmla="*/ 1898479 w 8645683"/>
                <a:gd name="connsiteY205" fmla="*/ 2322061 h 3892988"/>
                <a:gd name="connsiteX206" fmla="*/ 1646293 w 8645683"/>
                <a:gd name="connsiteY206" fmla="*/ 2312308 h 3892988"/>
                <a:gd name="connsiteX207" fmla="*/ 1520881 w 8645683"/>
                <a:gd name="connsiteY207" fmla="*/ 2389869 h 3892988"/>
                <a:gd name="connsiteX208" fmla="*/ 1370522 w 8645683"/>
                <a:gd name="connsiteY208" fmla="*/ 2351316 h 3892988"/>
                <a:gd name="connsiteX209" fmla="*/ 1326979 w 8645683"/>
                <a:gd name="connsiteY209" fmla="*/ 2322287 h 3892988"/>
                <a:gd name="connsiteX210" fmla="*/ 1167322 w 8645683"/>
                <a:gd name="connsiteY210" fmla="*/ 2235201 h 3892988"/>
                <a:gd name="connsiteX211" fmla="*/ 993150 w 8645683"/>
                <a:gd name="connsiteY211" fmla="*/ 2148116 h 3892988"/>
                <a:gd name="connsiteX212" fmla="*/ 982038 w 8645683"/>
                <a:gd name="connsiteY212" fmla="*/ 2147662 h 3892988"/>
                <a:gd name="connsiteX213" fmla="*/ 804464 w 8645683"/>
                <a:gd name="connsiteY213" fmla="*/ 2090058 h 3892988"/>
                <a:gd name="connsiteX214" fmla="*/ 659322 w 8645683"/>
                <a:gd name="connsiteY214" fmla="*/ 1973944 h 3892988"/>
                <a:gd name="connsiteX215" fmla="*/ 524611 w 8645683"/>
                <a:gd name="connsiteY215" fmla="*/ 1896837 h 3892988"/>
                <a:gd name="connsiteX216" fmla="*/ 456122 w 8645683"/>
                <a:gd name="connsiteY216" fmla="*/ 1785258 h 3892988"/>
                <a:gd name="connsiteX217" fmla="*/ 325493 w 8645683"/>
                <a:gd name="connsiteY217" fmla="*/ 1727201 h 3892988"/>
                <a:gd name="connsiteX218" fmla="*/ 145879 w 8645683"/>
                <a:gd name="connsiteY218" fmla="*/ 1760766 h 3892988"/>
                <a:gd name="connsiteX219" fmla="*/ 6179 w 8645683"/>
                <a:gd name="connsiteY219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10293 w 8645683"/>
                <a:gd name="connsiteY74" fmla="*/ 3454401 h 3892988"/>
                <a:gd name="connsiteX75" fmla="*/ 5753836 w 8645683"/>
                <a:gd name="connsiteY75" fmla="*/ 3425373 h 3892988"/>
                <a:gd name="connsiteX76" fmla="*/ 5725942 w 8645683"/>
                <a:gd name="connsiteY76" fmla="*/ 3344183 h 3892988"/>
                <a:gd name="connsiteX77" fmla="*/ 5831397 w 8645683"/>
                <a:gd name="connsiteY77" fmla="*/ 3358018 h 3892988"/>
                <a:gd name="connsiteX78" fmla="*/ 5928007 w 8645683"/>
                <a:gd name="connsiteY78" fmla="*/ 3352801 h 3892988"/>
                <a:gd name="connsiteX79" fmla="*/ 6029607 w 8645683"/>
                <a:gd name="connsiteY79" fmla="*/ 3299961 h 3892988"/>
                <a:gd name="connsiteX80" fmla="*/ 6179967 w 8645683"/>
                <a:gd name="connsiteY80" fmla="*/ 3209700 h 3892988"/>
                <a:gd name="connsiteX81" fmla="*/ 6232807 w 8645683"/>
                <a:gd name="connsiteY81" fmla="*/ 3381830 h 3892988"/>
                <a:gd name="connsiteX82" fmla="*/ 6310141 w 8645683"/>
                <a:gd name="connsiteY82" fmla="*/ 3436258 h 3892988"/>
                <a:gd name="connsiteX83" fmla="*/ 6474107 w 8645683"/>
                <a:gd name="connsiteY83" fmla="*/ 3461658 h 3892988"/>
                <a:gd name="connsiteX84" fmla="*/ 6755775 w 8645683"/>
                <a:gd name="connsiteY84" fmla="*/ 3461432 h 3892988"/>
                <a:gd name="connsiteX85" fmla="*/ 6996168 w 8645683"/>
                <a:gd name="connsiteY85" fmla="*/ 3492276 h 3892988"/>
                <a:gd name="connsiteX86" fmla="*/ 7294391 w 8645683"/>
                <a:gd name="connsiteY86" fmla="*/ 3417889 h 3892988"/>
                <a:gd name="connsiteX87" fmla="*/ 7613252 w 8645683"/>
                <a:gd name="connsiteY87" fmla="*/ 3365955 h 3892988"/>
                <a:gd name="connsiteX88" fmla="*/ 7818720 w 8645683"/>
                <a:gd name="connsiteY88" fmla="*/ 3261633 h 3892988"/>
                <a:gd name="connsiteX89" fmla="*/ 7939370 w 8645683"/>
                <a:gd name="connsiteY89" fmla="*/ 3361873 h 3892988"/>
                <a:gd name="connsiteX90" fmla="*/ 8337605 w 8645683"/>
                <a:gd name="connsiteY90" fmla="*/ 3601812 h 3892988"/>
                <a:gd name="connsiteX91" fmla="*/ 8337379 w 8645683"/>
                <a:gd name="connsiteY91" fmla="*/ 3396344 h 3892988"/>
                <a:gd name="connsiteX92" fmla="*/ 8370489 w 8645683"/>
                <a:gd name="connsiteY92" fmla="*/ 3200174 h 3892988"/>
                <a:gd name="connsiteX93" fmla="*/ 8361191 w 8645683"/>
                <a:gd name="connsiteY93" fmla="*/ 2709183 h 3892988"/>
                <a:gd name="connsiteX94" fmla="*/ 8453493 w 8645683"/>
                <a:gd name="connsiteY94" fmla="*/ 2438401 h 3892988"/>
                <a:gd name="connsiteX95" fmla="*/ 8497036 w 8645683"/>
                <a:gd name="connsiteY95" fmla="*/ 2307773 h 3892988"/>
                <a:gd name="connsiteX96" fmla="*/ 8482522 w 8645683"/>
                <a:gd name="connsiteY96" fmla="*/ 2119087 h 3892988"/>
                <a:gd name="connsiteX97" fmla="*/ 8453493 w 8645683"/>
                <a:gd name="connsiteY97" fmla="*/ 2032001 h 3892988"/>
                <a:gd name="connsiteX98" fmla="*/ 8468007 w 8645683"/>
                <a:gd name="connsiteY98" fmla="*/ 1654630 h 3892988"/>
                <a:gd name="connsiteX99" fmla="*/ 8511550 w 8645683"/>
                <a:gd name="connsiteY99" fmla="*/ 1567544 h 3892988"/>
                <a:gd name="connsiteX100" fmla="*/ 8574823 w 8645683"/>
                <a:gd name="connsiteY100" fmla="*/ 1417639 h 3892988"/>
                <a:gd name="connsiteX101" fmla="*/ 8639456 w 8645683"/>
                <a:gd name="connsiteY101" fmla="*/ 1116694 h 3892988"/>
                <a:gd name="connsiteX102" fmla="*/ 8457575 w 8645683"/>
                <a:gd name="connsiteY102" fmla="*/ 1016228 h 3892988"/>
                <a:gd name="connsiteX103" fmla="*/ 8298372 w 8645683"/>
                <a:gd name="connsiteY103" fmla="*/ 903062 h 3892988"/>
                <a:gd name="connsiteX104" fmla="*/ 8351439 w 8645683"/>
                <a:gd name="connsiteY104" fmla="*/ 745673 h 3892988"/>
                <a:gd name="connsiteX105" fmla="*/ 8395436 w 8645683"/>
                <a:gd name="connsiteY105" fmla="*/ 261258 h 3892988"/>
                <a:gd name="connsiteX106" fmla="*/ 8438072 w 8645683"/>
                <a:gd name="connsiteY106" fmla="*/ 163513 h 3892988"/>
                <a:gd name="connsiteX107" fmla="*/ 8337379 w 8645683"/>
                <a:gd name="connsiteY107" fmla="*/ 116116 h 3892988"/>
                <a:gd name="connsiteX108" fmla="*/ 8128736 w 8645683"/>
                <a:gd name="connsiteY108" fmla="*/ 106818 h 3892988"/>
                <a:gd name="connsiteX109" fmla="*/ 7960007 w 8645683"/>
                <a:gd name="connsiteY109" fmla="*/ 72573 h 3892988"/>
                <a:gd name="connsiteX110" fmla="*/ 7825297 w 8645683"/>
                <a:gd name="connsiteY110" fmla="*/ 207963 h 3892988"/>
                <a:gd name="connsiteX111" fmla="*/ 7669495 w 8645683"/>
                <a:gd name="connsiteY111" fmla="*/ 116342 h 3892988"/>
                <a:gd name="connsiteX112" fmla="*/ 7523898 w 8645683"/>
                <a:gd name="connsiteY112" fmla="*/ 29256 h 3892988"/>
                <a:gd name="connsiteX113" fmla="*/ 7393950 w 8645683"/>
                <a:gd name="connsiteY113" fmla="*/ 1 h 3892988"/>
                <a:gd name="connsiteX114" fmla="*/ 7292350 w 8645683"/>
                <a:gd name="connsiteY114" fmla="*/ 29030 h 3892988"/>
                <a:gd name="connsiteX115" fmla="*/ 7248807 w 8645683"/>
                <a:gd name="connsiteY115" fmla="*/ 58058 h 3892988"/>
                <a:gd name="connsiteX116" fmla="*/ 7118179 w 8645683"/>
                <a:gd name="connsiteY116" fmla="*/ 145144 h 3892988"/>
                <a:gd name="connsiteX117" fmla="*/ 6987550 w 8645683"/>
                <a:gd name="connsiteY117" fmla="*/ 203201 h 3892988"/>
                <a:gd name="connsiteX118" fmla="*/ 6900464 w 8645683"/>
                <a:gd name="connsiteY118" fmla="*/ 246744 h 3892988"/>
                <a:gd name="connsiteX119" fmla="*/ 6856922 w 8645683"/>
                <a:gd name="connsiteY119" fmla="*/ 275773 h 3892988"/>
                <a:gd name="connsiteX120" fmla="*/ 6817235 w 8645683"/>
                <a:gd name="connsiteY120" fmla="*/ 223158 h 3892988"/>
                <a:gd name="connsiteX121" fmla="*/ 6624012 w 8645683"/>
                <a:gd name="connsiteY121" fmla="*/ 68264 h 3892988"/>
                <a:gd name="connsiteX122" fmla="*/ 6503589 w 8645683"/>
                <a:gd name="connsiteY122" fmla="*/ 43998 h 3892988"/>
                <a:gd name="connsiteX123" fmla="*/ 6359581 w 8645683"/>
                <a:gd name="connsiteY123" fmla="*/ 39008 h 3892988"/>
                <a:gd name="connsiteX124" fmla="*/ 6145722 w 8645683"/>
                <a:gd name="connsiteY124" fmla="*/ 72573 h 3892988"/>
                <a:gd name="connsiteX125" fmla="*/ 6015093 w 8645683"/>
                <a:gd name="connsiteY125" fmla="*/ 116116 h 3892988"/>
                <a:gd name="connsiteX126" fmla="*/ 5894216 w 8645683"/>
                <a:gd name="connsiteY126" fmla="*/ 184151 h 3892988"/>
                <a:gd name="connsiteX127" fmla="*/ 5812347 w 8645683"/>
                <a:gd name="connsiteY127" fmla="*/ 261712 h 3892988"/>
                <a:gd name="connsiteX128" fmla="*/ 5811893 w 8645683"/>
                <a:gd name="connsiteY128" fmla="*/ 377373 h 3892988"/>
                <a:gd name="connsiteX129" fmla="*/ 5850219 w 8645683"/>
                <a:gd name="connsiteY129" fmla="*/ 483962 h 3892988"/>
                <a:gd name="connsiteX130" fmla="*/ 5826407 w 8645683"/>
                <a:gd name="connsiteY130" fmla="*/ 711201 h 3892988"/>
                <a:gd name="connsiteX131" fmla="*/ 5782864 w 8645683"/>
                <a:gd name="connsiteY131" fmla="*/ 740230 h 3892988"/>
                <a:gd name="connsiteX132" fmla="*/ 5571047 w 8645683"/>
                <a:gd name="connsiteY132" fmla="*/ 821646 h 3892988"/>
                <a:gd name="connsiteX133" fmla="*/ 5405493 w 8645683"/>
                <a:gd name="connsiteY133" fmla="*/ 739551 h 3892988"/>
                <a:gd name="connsiteX134" fmla="*/ 5328386 w 8645683"/>
                <a:gd name="connsiteY134" fmla="*/ 831398 h 3892988"/>
                <a:gd name="connsiteX135" fmla="*/ 5452211 w 8645683"/>
                <a:gd name="connsiteY135" fmla="*/ 943430 h 3892988"/>
                <a:gd name="connsiteX136" fmla="*/ 5472394 w 8645683"/>
                <a:gd name="connsiteY136" fmla="*/ 1045483 h 3892988"/>
                <a:gd name="connsiteX137" fmla="*/ 5481920 w 8645683"/>
                <a:gd name="connsiteY137" fmla="*/ 1196749 h 3892988"/>
                <a:gd name="connsiteX138" fmla="*/ 5509814 w 8645683"/>
                <a:gd name="connsiteY138" fmla="*/ 1330553 h 3892988"/>
                <a:gd name="connsiteX139" fmla="*/ 5351291 w 8645683"/>
                <a:gd name="connsiteY139" fmla="*/ 1383394 h 3892988"/>
                <a:gd name="connsiteX140" fmla="*/ 5207736 w 8645683"/>
                <a:gd name="connsiteY140" fmla="*/ 1436236 h 3892988"/>
                <a:gd name="connsiteX141" fmla="*/ 4955550 w 8645683"/>
                <a:gd name="connsiteY141" fmla="*/ 1364344 h 3892988"/>
                <a:gd name="connsiteX142" fmla="*/ 4905885 w 8645683"/>
                <a:gd name="connsiteY142" fmla="*/ 1282475 h 3892988"/>
                <a:gd name="connsiteX143" fmla="*/ 4781379 w 8645683"/>
                <a:gd name="connsiteY143" fmla="*/ 1291773 h 3892988"/>
                <a:gd name="connsiteX144" fmla="*/ 4737836 w 8645683"/>
                <a:gd name="connsiteY144" fmla="*/ 1204687 h 3892988"/>
                <a:gd name="connsiteX145" fmla="*/ 4708807 w 8645683"/>
                <a:gd name="connsiteY145" fmla="*/ 1161144 h 3892988"/>
                <a:gd name="connsiteX146" fmla="*/ 4699509 w 8645683"/>
                <a:gd name="connsiteY146" fmla="*/ 1030969 h 3892988"/>
                <a:gd name="connsiteX147" fmla="*/ 4752350 w 8645683"/>
                <a:gd name="connsiteY147" fmla="*/ 972458 h 3892988"/>
                <a:gd name="connsiteX148" fmla="*/ 4770493 w 8645683"/>
                <a:gd name="connsiteY148" fmla="*/ 908958 h 3892988"/>
                <a:gd name="connsiteX149" fmla="*/ 4674789 w 8645683"/>
                <a:gd name="connsiteY149" fmla="*/ 779691 h 3892988"/>
                <a:gd name="connsiteX150" fmla="*/ 4578179 w 8645683"/>
                <a:gd name="connsiteY150" fmla="*/ 798287 h 3892988"/>
                <a:gd name="connsiteX151" fmla="*/ 4491093 w 8645683"/>
                <a:gd name="connsiteY151" fmla="*/ 726169 h 3892988"/>
                <a:gd name="connsiteX152" fmla="*/ 4404007 w 8645683"/>
                <a:gd name="connsiteY152" fmla="*/ 711201 h 3892988"/>
                <a:gd name="connsiteX153" fmla="*/ 4150234 w 8645683"/>
                <a:gd name="connsiteY153" fmla="*/ 725262 h 3892988"/>
                <a:gd name="connsiteX154" fmla="*/ 3823436 w 8645683"/>
                <a:gd name="connsiteY154" fmla="*/ 682173 h 3892988"/>
                <a:gd name="connsiteX155" fmla="*/ 3750864 w 8645683"/>
                <a:gd name="connsiteY155" fmla="*/ 667658 h 3892988"/>
                <a:gd name="connsiteX156" fmla="*/ 3639286 w 8645683"/>
                <a:gd name="connsiteY156" fmla="*/ 676956 h 3892988"/>
                <a:gd name="connsiteX157" fmla="*/ 3416809 w 8645683"/>
                <a:gd name="connsiteY157" fmla="*/ 686255 h 3892988"/>
                <a:gd name="connsiteX158" fmla="*/ 3329724 w 8645683"/>
                <a:gd name="connsiteY158" fmla="*/ 604839 h 3892988"/>
                <a:gd name="connsiteX159" fmla="*/ 3228350 w 8645683"/>
                <a:gd name="connsiteY159" fmla="*/ 566058 h 3892988"/>
                <a:gd name="connsiteX160" fmla="*/ 3096587 w 8645683"/>
                <a:gd name="connsiteY160" fmla="*/ 569461 h 3892988"/>
                <a:gd name="connsiteX161" fmla="*/ 2971629 w 8645683"/>
                <a:gd name="connsiteY161" fmla="*/ 535896 h 3892988"/>
                <a:gd name="connsiteX162" fmla="*/ 2836918 w 8645683"/>
                <a:gd name="connsiteY162" fmla="*/ 492580 h 3892988"/>
                <a:gd name="connsiteX163" fmla="*/ 2812425 w 8645683"/>
                <a:gd name="connsiteY163" fmla="*/ 392341 h 3892988"/>
                <a:gd name="connsiteX164" fmla="*/ 2719897 w 8645683"/>
                <a:gd name="connsiteY164" fmla="*/ 420008 h 3892988"/>
                <a:gd name="connsiteX165" fmla="*/ 2604236 w 8645683"/>
                <a:gd name="connsiteY165" fmla="*/ 333830 h 3892988"/>
                <a:gd name="connsiteX166" fmla="*/ 2483359 w 8645683"/>
                <a:gd name="connsiteY166" fmla="*/ 328387 h 3892988"/>
                <a:gd name="connsiteX167" fmla="*/ 2371554 w 8645683"/>
                <a:gd name="connsiteY167" fmla="*/ 308656 h 3892988"/>
                <a:gd name="connsiteX168" fmla="*/ 2221194 w 8645683"/>
                <a:gd name="connsiteY168" fmla="*/ 361270 h 3892988"/>
                <a:gd name="connsiteX169" fmla="*/ 2015047 w 8645683"/>
                <a:gd name="connsiteY169" fmla="*/ 418648 h 3892988"/>
                <a:gd name="connsiteX170" fmla="*/ 1631779 w 8645683"/>
                <a:gd name="connsiteY170" fmla="*/ 261258 h 3892988"/>
                <a:gd name="connsiteX171" fmla="*/ 1370522 w 8645683"/>
                <a:gd name="connsiteY171" fmla="*/ 304801 h 3892988"/>
                <a:gd name="connsiteX172" fmla="*/ 1310197 w 8645683"/>
                <a:gd name="connsiteY172" fmla="*/ 271011 h 3892988"/>
                <a:gd name="connsiteX173" fmla="*/ 1233997 w 8645683"/>
                <a:gd name="connsiteY173" fmla="*/ 199573 h 3892988"/>
                <a:gd name="connsiteX174" fmla="*/ 1108811 w 8645683"/>
                <a:gd name="connsiteY174" fmla="*/ 184832 h 3892988"/>
                <a:gd name="connsiteX175" fmla="*/ 964575 w 8645683"/>
                <a:gd name="connsiteY175" fmla="*/ 231776 h 3892988"/>
                <a:gd name="connsiteX176" fmla="*/ 1036693 w 8645683"/>
                <a:gd name="connsiteY176" fmla="*/ 304801 h 3892988"/>
                <a:gd name="connsiteX177" fmla="*/ 1051207 w 8645683"/>
                <a:gd name="connsiteY177" fmla="*/ 362858 h 3892988"/>
                <a:gd name="connsiteX178" fmla="*/ 1094750 w 8645683"/>
                <a:gd name="connsiteY178" fmla="*/ 406401 h 3892988"/>
                <a:gd name="connsiteX179" fmla="*/ 1333782 w 8645683"/>
                <a:gd name="connsiteY179" fmla="*/ 412525 h 3892988"/>
                <a:gd name="connsiteX180" fmla="*/ 1296136 w 8645683"/>
                <a:gd name="connsiteY180" fmla="*/ 541792 h 3892988"/>
                <a:gd name="connsiteX181" fmla="*/ 1220163 w 8645683"/>
                <a:gd name="connsiteY181" fmla="*/ 682626 h 3892988"/>
                <a:gd name="connsiteX182" fmla="*/ 1201339 w 8645683"/>
                <a:gd name="connsiteY182" fmla="*/ 859518 h 3892988"/>
                <a:gd name="connsiteX183" fmla="*/ 1387304 w 8645683"/>
                <a:gd name="connsiteY183" fmla="*/ 938441 h 3892988"/>
                <a:gd name="connsiteX184" fmla="*/ 1181836 w 8645683"/>
                <a:gd name="connsiteY184" fmla="*/ 957944 h 3892988"/>
                <a:gd name="connsiteX185" fmla="*/ 1367119 w 8645683"/>
                <a:gd name="connsiteY185" fmla="*/ 1058637 h 3892988"/>
                <a:gd name="connsiteX186" fmla="*/ 1292054 w 8645683"/>
                <a:gd name="connsiteY186" fmla="*/ 1169762 h 3892988"/>
                <a:gd name="connsiteX187" fmla="*/ 1392746 w 8645683"/>
                <a:gd name="connsiteY187" fmla="*/ 1360717 h 3892988"/>
                <a:gd name="connsiteX188" fmla="*/ 1640850 w 8645683"/>
                <a:gd name="connsiteY188" fmla="*/ 1314678 h 3892988"/>
                <a:gd name="connsiteX189" fmla="*/ 1795292 w 8645683"/>
                <a:gd name="connsiteY189" fmla="*/ 1363211 h 3892988"/>
                <a:gd name="connsiteX190" fmla="*/ 1897572 w 8645683"/>
                <a:gd name="connsiteY190" fmla="*/ 1250044 h 3892988"/>
                <a:gd name="connsiteX191" fmla="*/ 2009831 w 8645683"/>
                <a:gd name="connsiteY191" fmla="*/ 1268188 h 3892988"/>
                <a:gd name="connsiteX192" fmla="*/ 2074464 w 8645683"/>
                <a:gd name="connsiteY192" fmla="*/ 1364797 h 3892988"/>
                <a:gd name="connsiteX193" fmla="*/ 2127532 w 8645683"/>
                <a:gd name="connsiteY193" fmla="*/ 1436462 h 3892988"/>
                <a:gd name="connsiteX194" fmla="*/ 2366337 w 8645683"/>
                <a:gd name="connsiteY194" fmla="*/ 1450976 h 3892988"/>
                <a:gd name="connsiteX195" fmla="*/ 2476782 w 8645683"/>
                <a:gd name="connsiteY195" fmla="*/ 1346429 h 3892988"/>
                <a:gd name="connsiteX196" fmla="*/ 2606050 w 8645683"/>
                <a:gd name="connsiteY196" fmla="*/ 1394280 h 3892988"/>
                <a:gd name="connsiteX197" fmla="*/ 2733957 w 8645683"/>
                <a:gd name="connsiteY197" fmla="*/ 1372055 h 3892988"/>
                <a:gd name="connsiteX198" fmla="*/ 2642789 w 8645683"/>
                <a:gd name="connsiteY198" fmla="*/ 1597253 h 3892988"/>
                <a:gd name="connsiteX199" fmla="*/ 2662292 w 8645683"/>
                <a:gd name="connsiteY199" fmla="*/ 1800681 h 3892988"/>
                <a:gd name="connsiteX200" fmla="*/ 2552983 w 8645683"/>
                <a:gd name="connsiteY200" fmla="*/ 1949905 h 3892988"/>
                <a:gd name="connsiteX201" fmla="*/ 2417364 w 8645683"/>
                <a:gd name="connsiteY201" fmla="*/ 2245180 h 3892988"/>
                <a:gd name="connsiteX202" fmla="*/ 2254532 w 8645683"/>
                <a:gd name="connsiteY202" fmla="*/ 2423206 h 3892988"/>
                <a:gd name="connsiteX203" fmla="*/ 2043394 w 8645683"/>
                <a:gd name="connsiteY203" fmla="*/ 2418217 h 3892988"/>
                <a:gd name="connsiteX204" fmla="*/ 1937260 w 8645683"/>
                <a:gd name="connsiteY204" fmla="*/ 2398487 h 3892988"/>
                <a:gd name="connsiteX205" fmla="*/ 1898479 w 8645683"/>
                <a:gd name="connsiteY205" fmla="*/ 2322061 h 3892988"/>
                <a:gd name="connsiteX206" fmla="*/ 1646293 w 8645683"/>
                <a:gd name="connsiteY206" fmla="*/ 2312308 h 3892988"/>
                <a:gd name="connsiteX207" fmla="*/ 1520881 w 8645683"/>
                <a:gd name="connsiteY207" fmla="*/ 2389869 h 3892988"/>
                <a:gd name="connsiteX208" fmla="*/ 1370522 w 8645683"/>
                <a:gd name="connsiteY208" fmla="*/ 2351316 h 3892988"/>
                <a:gd name="connsiteX209" fmla="*/ 1326979 w 8645683"/>
                <a:gd name="connsiteY209" fmla="*/ 2322287 h 3892988"/>
                <a:gd name="connsiteX210" fmla="*/ 1167322 w 8645683"/>
                <a:gd name="connsiteY210" fmla="*/ 2235201 h 3892988"/>
                <a:gd name="connsiteX211" fmla="*/ 993150 w 8645683"/>
                <a:gd name="connsiteY211" fmla="*/ 2148116 h 3892988"/>
                <a:gd name="connsiteX212" fmla="*/ 982038 w 8645683"/>
                <a:gd name="connsiteY212" fmla="*/ 2147662 h 3892988"/>
                <a:gd name="connsiteX213" fmla="*/ 804464 w 8645683"/>
                <a:gd name="connsiteY213" fmla="*/ 2090058 h 3892988"/>
                <a:gd name="connsiteX214" fmla="*/ 659322 w 8645683"/>
                <a:gd name="connsiteY214" fmla="*/ 1973944 h 3892988"/>
                <a:gd name="connsiteX215" fmla="*/ 524611 w 8645683"/>
                <a:gd name="connsiteY215" fmla="*/ 1896837 h 3892988"/>
                <a:gd name="connsiteX216" fmla="*/ 456122 w 8645683"/>
                <a:gd name="connsiteY216" fmla="*/ 1785258 h 3892988"/>
                <a:gd name="connsiteX217" fmla="*/ 325493 w 8645683"/>
                <a:gd name="connsiteY217" fmla="*/ 1727201 h 3892988"/>
                <a:gd name="connsiteX218" fmla="*/ 145879 w 8645683"/>
                <a:gd name="connsiteY218" fmla="*/ 1760766 h 3892988"/>
                <a:gd name="connsiteX219" fmla="*/ 6179 w 8645683"/>
                <a:gd name="connsiteY219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53836 w 8645683"/>
                <a:gd name="connsiteY74" fmla="*/ 3425373 h 3892988"/>
                <a:gd name="connsiteX75" fmla="*/ 5725942 w 8645683"/>
                <a:gd name="connsiteY75" fmla="*/ 3344183 h 3892988"/>
                <a:gd name="connsiteX76" fmla="*/ 5831397 w 8645683"/>
                <a:gd name="connsiteY76" fmla="*/ 3358018 h 3892988"/>
                <a:gd name="connsiteX77" fmla="*/ 5928007 w 8645683"/>
                <a:gd name="connsiteY77" fmla="*/ 3352801 h 3892988"/>
                <a:gd name="connsiteX78" fmla="*/ 6029607 w 8645683"/>
                <a:gd name="connsiteY78" fmla="*/ 3299961 h 3892988"/>
                <a:gd name="connsiteX79" fmla="*/ 6179967 w 8645683"/>
                <a:gd name="connsiteY79" fmla="*/ 3209700 h 3892988"/>
                <a:gd name="connsiteX80" fmla="*/ 6232807 w 8645683"/>
                <a:gd name="connsiteY80" fmla="*/ 3381830 h 3892988"/>
                <a:gd name="connsiteX81" fmla="*/ 6310141 w 8645683"/>
                <a:gd name="connsiteY81" fmla="*/ 3436258 h 3892988"/>
                <a:gd name="connsiteX82" fmla="*/ 6474107 w 8645683"/>
                <a:gd name="connsiteY82" fmla="*/ 3461658 h 3892988"/>
                <a:gd name="connsiteX83" fmla="*/ 6755775 w 8645683"/>
                <a:gd name="connsiteY83" fmla="*/ 3461432 h 3892988"/>
                <a:gd name="connsiteX84" fmla="*/ 6996168 w 8645683"/>
                <a:gd name="connsiteY84" fmla="*/ 3492276 h 3892988"/>
                <a:gd name="connsiteX85" fmla="*/ 7294391 w 8645683"/>
                <a:gd name="connsiteY85" fmla="*/ 3417889 h 3892988"/>
                <a:gd name="connsiteX86" fmla="*/ 7613252 w 8645683"/>
                <a:gd name="connsiteY86" fmla="*/ 3365955 h 3892988"/>
                <a:gd name="connsiteX87" fmla="*/ 7818720 w 8645683"/>
                <a:gd name="connsiteY87" fmla="*/ 3261633 h 3892988"/>
                <a:gd name="connsiteX88" fmla="*/ 7939370 w 8645683"/>
                <a:gd name="connsiteY88" fmla="*/ 3361873 h 3892988"/>
                <a:gd name="connsiteX89" fmla="*/ 8337605 w 8645683"/>
                <a:gd name="connsiteY89" fmla="*/ 3601812 h 3892988"/>
                <a:gd name="connsiteX90" fmla="*/ 8337379 w 8645683"/>
                <a:gd name="connsiteY90" fmla="*/ 3396344 h 3892988"/>
                <a:gd name="connsiteX91" fmla="*/ 8370489 w 8645683"/>
                <a:gd name="connsiteY91" fmla="*/ 3200174 h 3892988"/>
                <a:gd name="connsiteX92" fmla="*/ 8361191 w 8645683"/>
                <a:gd name="connsiteY92" fmla="*/ 2709183 h 3892988"/>
                <a:gd name="connsiteX93" fmla="*/ 8453493 w 8645683"/>
                <a:gd name="connsiteY93" fmla="*/ 2438401 h 3892988"/>
                <a:gd name="connsiteX94" fmla="*/ 8497036 w 8645683"/>
                <a:gd name="connsiteY94" fmla="*/ 2307773 h 3892988"/>
                <a:gd name="connsiteX95" fmla="*/ 8482522 w 8645683"/>
                <a:gd name="connsiteY95" fmla="*/ 2119087 h 3892988"/>
                <a:gd name="connsiteX96" fmla="*/ 8453493 w 8645683"/>
                <a:gd name="connsiteY96" fmla="*/ 2032001 h 3892988"/>
                <a:gd name="connsiteX97" fmla="*/ 8468007 w 8645683"/>
                <a:gd name="connsiteY97" fmla="*/ 1654630 h 3892988"/>
                <a:gd name="connsiteX98" fmla="*/ 8511550 w 8645683"/>
                <a:gd name="connsiteY98" fmla="*/ 1567544 h 3892988"/>
                <a:gd name="connsiteX99" fmla="*/ 8574823 w 8645683"/>
                <a:gd name="connsiteY99" fmla="*/ 1417639 h 3892988"/>
                <a:gd name="connsiteX100" fmla="*/ 8639456 w 8645683"/>
                <a:gd name="connsiteY100" fmla="*/ 1116694 h 3892988"/>
                <a:gd name="connsiteX101" fmla="*/ 8457575 w 8645683"/>
                <a:gd name="connsiteY101" fmla="*/ 1016228 h 3892988"/>
                <a:gd name="connsiteX102" fmla="*/ 8298372 w 8645683"/>
                <a:gd name="connsiteY102" fmla="*/ 903062 h 3892988"/>
                <a:gd name="connsiteX103" fmla="*/ 8351439 w 8645683"/>
                <a:gd name="connsiteY103" fmla="*/ 745673 h 3892988"/>
                <a:gd name="connsiteX104" fmla="*/ 8395436 w 8645683"/>
                <a:gd name="connsiteY104" fmla="*/ 261258 h 3892988"/>
                <a:gd name="connsiteX105" fmla="*/ 8438072 w 8645683"/>
                <a:gd name="connsiteY105" fmla="*/ 163513 h 3892988"/>
                <a:gd name="connsiteX106" fmla="*/ 8337379 w 8645683"/>
                <a:gd name="connsiteY106" fmla="*/ 116116 h 3892988"/>
                <a:gd name="connsiteX107" fmla="*/ 8128736 w 8645683"/>
                <a:gd name="connsiteY107" fmla="*/ 106818 h 3892988"/>
                <a:gd name="connsiteX108" fmla="*/ 7960007 w 8645683"/>
                <a:gd name="connsiteY108" fmla="*/ 72573 h 3892988"/>
                <a:gd name="connsiteX109" fmla="*/ 7825297 w 8645683"/>
                <a:gd name="connsiteY109" fmla="*/ 207963 h 3892988"/>
                <a:gd name="connsiteX110" fmla="*/ 7669495 w 8645683"/>
                <a:gd name="connsiteY110" fmla="*/ 116342 h 3892988"/>
                <a:gd name="connsiteX111" fmla="*/ 7523898 w 8645683"/>
                <a:gd name="connsiteY111" fmla="*/ 29256 h 3892988"/>
                <a:gd name="connsiteX112" fmla="*/ 7393950 w 8645683"/>
                <a:gd name="connsiteY112" fmla="*/ 1 h 3892988"/>
                <a:gd name="connsiteX113" fmla="*/ 7292350 w 8645683"/>
                <a:gd name="connsiteY113" fmla="*/ 29030 h 3892988"/>
                <a:gd name="connsiteX114" fmla="*/ 7248807 w 8645683"/>
                <a:gd name="connsiteY114" fmla="*/ 58058 h 3892988"/>
                <a:gd name="connsiteX115" fmla="*/ 7118179 w 8645683"/>
                <a:gd name="connsiteY115" fmla="*/ 145144 h 3892988"/>
                <a:gd name="connsiteX116" fmla="*/ 6987550 w 8645683"/>
                <a:gd name="connsiteY116" fmla="*/ 203201 h 3892988"/>
                <a:gd name="connsiteX117" fmla="*/ 6900464 w 8645683"/>
                <a:gd name="connsiteY117" fmla="*/ 246744 h 3892988"/>
                <a:gd name="connsiteX118" fmla="*/ 6856922 w 8645683"/>
                <a:gd name="connsiteY118" fmla="*/ 275773 h 3892988"/>
                <a:gd name="connsiteX119" fmla="*/ 6817235 w 8645683"/>
                <a:gd name="connsiteY119" fmla="*/ 223158 h 3892988"/>
                <a:gd name="connsiteX120" fmla="*/ 6624012 w 8645683"/>
                <a:gd name="connsiteY120" fmla="*/ 68264 h 3892988"/>
                <a:gd name="connsiteX121" fmla="*/ 6503589 w 8645683"/>
                <a:gd name="connsiteY121" fmla="*/ 43998 h 3892988"/>
                <a:gd name="connsiteX122" fmla="*/ 6359581 w 8645683"/>
                <a:gd name="connsiteY122" fmla="*/ 39008 h 3892988"/>
                <a:gd name="connsiteX123" fmla="*/ 6145722 w 8645683"/>
                <a:gd name="connsiteY123" fmla="*/ 72573 h 3892988"/>
                <a:gd name="connsiteX124" fmla="*/ 6015093 w 8645683"/>
                <a:gd name="connsiteY124" fmla="*/ 116116 h 3892988"/>
                <a:gd name="connsiteX125" fmla="*/ 5894216 w 8645683"/>
                <a:gd name="connsiteY125" fmla="*/ 184151 h 3892988"/>
                <a:gd name="connsiteX126" fmla="*/ 5812347 w 8645683"/>
                <a:gd name="connsiteY126" fmla="*/ 261712 h 3892988"/>
                <a:gd name="connsiteX127" fmla="*/ 5811893 w 8645683"/>
                <a:gd name="connsiteY127" fmla="*/ 377373 h 3892988"/>
                <a:gd name="connsiteX128" fmla="*/ 5850219 w 8645683"/>
                <a:gd name="connsiteY128" fmla="*/ 483962 h 3892988"/>
                <a:gd name="connsiteX129" fmla="*/ 5826407 w 8645683"/>
                <a:gd name="connsiteY129" fmla="*/ 711201 h 3892988"/>
                <a:gd name="connsiteX130" fmla="*/ 5782864 w 8645683"/>
                <a:gd name="connsiteY130" fmla="*/ 740230 h 3892988"/>
                <a:gd name="connsiteX131" fmla="*/ 5571047 w 8645683"/>
                <a:gd name="connsiteY131" fmla="*/ 821646 h 3892988"/>
                <a:gd name="connsiteX132" fmla="*/ 5405493 w 8645683"/>
                <a:gd name="connsiteY132" fmla="*/ 739551 h 3892988"/>
                <a:gd name="connsiteX133" fmla="*/ 5328386 w 8645683"/>
                <a:gd name="connsiteY133" fmla="*/ 831398 h 3892988"/>
                <a:gd name="connsiteX134" fmla="*/ 5452211 w 8645683"/>
                <a:gd name="connsiteY134" fmla="*/ 943430 h 3892988"/>
                <a:gd name="connsiteX135" fmla="*/ 5472394 w 8645683"/>
                <a:gd name="connsiteY135" fmla="*/ 1045483 h 3892988"/>
                <a:gd name="connsiteX136" fmla="*/ 5481920 w 8645683"/>
                <a:gd name="connsiteY136" fmla="*/ 1196749 h 3892988"/>
                <a:gd name="connsiteX137" fmla="*/ 5509814 w 8645683"/>
                <a:gd name="connsiteY137" fmla="*/ 1330553 h 3892988"/>
                <a:gd name="connsiteX138" fmla="*/ 5351291 w 8645683"/>
                <a:gd name="connsiteY138" fmla="*/ 1383394 h 3892988"/>
                <a:gd name="connsiteX139" fmla="*/ 5207736 w 8645683"/>
                <a:gd name="connsiteY139" fmla="*/ 1436236 h 3892988"/>
                <a:gd name="connsiteX140" fmla="*/ 4955550 w 8645683"/>
                <a:gd name="connsiteY140" fmla="*/ 1364344 h 3892988"/>
                <a:gd name="connsiteX141" fmla="*/ 4905885 w 8645683"/>
                <a:gd name="connsiteY141" fmla="*/ 1282475 h 3892988"/>
                <a:gd name="connsiteX142" fmla="*/ 4781379 w 8645683"/>
                <a:gd name="connsiteY142" fmla="*/ 1291773 h 3892988"/>
                <a:gd name="connsiteX143" fmla="*/ 4737836 w 8645683"/>
                <a:gd name="connsiteY143" fmla="*/ 1204687 h 3892988"/>
                <a:gd name="connsiteX144" fmla="*/ 4708807 w 8645683"/>
                <a:gd name="connsiteY144" fmla="*/ 1161144 h 3892988"/>
                <a:gd name="connsiteX145" fmla="*/ 4699509 w 8645683"/>
                <a:gd name="connsiteY145" fmla="*/ 1030969 h 3892988"/>
                <a:gd name="connsiteX146" fmla="*/ 4752350 w 8645683"/>
                <a:gd name="connsiteY146" fmla="*/ 972458 h 3892988"/>
                <a:gd name="connsiteX147" fmla="*/ 4770493 w 8645683"/>
                <a:gd name="connsiteY147" fmla="*/ 908958 h 3892988"/>
                <a:gd name="connsiteX148" fmla="*/ 4674789 w 8645683"/>
                <a:gd name="connsiteY148" fmla="*/ 779691 h 3892988"/>
                <a:gd name="connsiteX149" fmla="*/ 4578179 w 8645683"/>
                <a:gd name="connsiteY149" fmla="*/ 798287 h 3892988"/>
                <a:gd name="connsiteX150" fmla="*/ 4491093 w 8645683"/>
                <a:gd name="connsiteY150" fmla="*/ 726169 h 3892988"/>
                <a:gd name="connsiteX151" fmla="*/ 4404007 w 8645683"/>
                <a:gd name="connsiteY151" fmla="*/ 711201 h 3892988"/>
                <a:gd name="connsiteX152" fmla="*/ 4150234 w 8645683"/>
                <a:gd name="connsiteY152" fmla="*/ 725262 h 3892988"/>
                <a:gd name="connsiteX153" fmla="*/ 3823436 w 8645683"/>
                <a:gd name="connsiteY153" fmla="*/ 682173 h 3892988"/>
                <a:gd name="connsiteX154" fmla="*/ 3750864 w 8645683"/>
                <a:gd name="connsiteY154" fmla="*/ 667658 h 3892988"/>
                <a:gd name="connsiteX155" fmla="*/ 3639286 w 8645683"/>
                <a:gd name="connsiteY155" fmla="*/ 676956 h 3892988"/>
                <a:gd name="connsiteX156" fmla="*/ 3416809 w 8645683"/>
                <a:gd name="connsiteY156" fmla="*/ 686255 h 3892988"/>
                <a:gd name="connsiteX157" fmla="*/ 3329724 w 8645683"/>
                <a:gd name="connsiteY157" fmla="*/ 604839 h 3892988"/>
                <a:gd name="connsiteX158" fmla="*/ 3228350 w 8645683"/>
                <a:gd name="connsiteY158" fmla="*/ 566058 h 3892988"/>
                <a:gd name="connsiteX159" fmla="*/ 3096587 w 8645683"/>
                <a:gd name="connsiteY159" fmla="*/ 569461 h 3892988"/>
                <a:gd name="connsiteX160" fmla="*/ 2971629 w 8645683"/>
                <a:gd name="connsiteY160" fmla="*/ 535896 h 3892988"/>
                <a:gd name="connsiteX161" fmla="*/ 2836918 w 8645683"/>
                <a:gd name="connsiteY161" fmla="*/ 492580 h 3892988"/>
                <a:gd name="connsiteX162" fmla="*/ 2812425 w 8645683"/>
                <a:gd name="connsiteY162" fmla="*/ 392341 h 3892988"/>
                <a:gd name="connsiteX163" fmla="*/ 2719897 w 8645683"/>
                <a:gd name="connsiteY163" fmla="*/ 420008 h 3892988"/>
                <a:gd name="connsiteX164" fmla="*/ 2604236 w 8645683"/>
                <a:gd name="connsiteY164" fmla="*/ 333830 h 3892988"/>
                <a:gd name="connsiteX165" fmla="*/ 2483359 w 8645683"/>
                <a:gd name="connsiteY165" fmla="*/ 328387 h 3892988"/>
                <a:gd name="connsiteX166" fmla="*/ 2371554 w 8645683"/>
                <a:gd name="connsiteY166" fmla="*/ 308656 h 3892988"/>
                <a:gd name="connsiteX167" fmla="*/ 2221194 w 8645683"/>
                <a:gd name="connsiteY167" fmla="*/ 361270 h 3892988"/>
                <a:gd name="connsiteX168" fmla="*/ 2015047 w 8645683"/>
                <a:gd name="connsiteY168" fmla="*/ 418648 h 3892988"/>
                <a:gd name="connsiteX169" fmla="*/ 1631779 w 8645683"/>
                <a:gd name="connsiteY169" fmla="*/ 261258 h 3892988"/>
                <a:gd name="connsiteX170" fmla="*/ 1370522 w 8645683"/>
                <a:gd name="connsiteY170" fmla="*/ 304801 h 3892988"/>
                <a:gd name="connsiteX171" fmla="*/ 1310197 w 8645683"/>
                <a:gd name="connsiteY171" fmla="*/ 271011 h 3892988"/>
                <a:gd name="connsiteX172" fmla="*/ 1233997 w 8645683"/>
                <a:gd name="connsiteY172" fmla="*/ 199573 h 3892988"/>
                <a:gd name="connsiteX173" fmla="*/ 1108811 w 8645683"/>
                <a:gd name="connsiteY173" fmla="*/ 184832 h 3892988"/>
                <a:gd name="connsiteX174" fmla="*/ 964575 w 8645683"/>
                <a:gd name="connsiteY174" fmla="*/ 231776 h 3892988"/>
                <a:gd name="connsiteX175" fmla="*/ 1036693 w 8645683"/>
                <a:gd name="connsiteY175" fmla="*/ 304801 h 3892988"/>
                <a:gd name="connsiteX176" fmla="*/ 1051207 w 8645683"/>
                <a:gd name="connsiteY176" fmla="*/ 362858 h 3892988"/>
                <a:gd name="connsiteX177" fmla="*/ 1094750 w 8645683"/>
                <a:gd name="connsiteY177" fmla="*/ 406401 h 3892988"/>
                <a:gd name="connsiteX178" fmla="*/ 1333782 w 8645683"/>
                <a:gd name="connsiteY178" fmla="*/ 412525 h 3892988"/>
                <a:gd name="connsiteX179" fmla="*/ 1296136 w 8645683"/>
                <a:gd name="connsiteY179" fmla="*/ 541792 h 3892988"/>
                <a:gd name="connsiteX180" fmla="*/ 1220163 w 8645683"/>
                <a:gd name="connsiteY180" fmla="*/ 682626 h 3892988"/>
                <a:gd name="connsiteX181" fmla="*/ 1201339 w 8645683"/>
                <a:gd name="connsiteY181" fmla="*/ 859518 h 3892988"/>
                <a:gd name="connsiteX182" fmla="*/ 1387304 w 8645683"/>
                <a:gd name="connsiteY182" fmla="*/ 938441 h 3892988"/>
                <a:gd name="connsiteX183" fmla="*/ 1181836 w 8645683"/>
                <a:gd name="connsiteY183" fmla="*/ 957944 h 3892988"/>
                <a:gd name="connsiteX184" fmla="*/ 1367119 w 8645683"/>
                <a:gd name="connsiteY184" fmla="*/ 1058637 h 3892988"/>
                <a:gd name="connsiteX185" fmla="*/ 1292054 w 8645683"/>
                <a:gd name="connsiteY185" fmla="*/ 1169762 h 3892988"/>
                <a:gd name="connsiteX186" fmla="*/ 1392746 w 8645683"/>
                <a:gd name="connsiteY186" fmla="*/ 1360717 h 3892988"/>
                <a:gd name="connsiteX187" fmla="*/ 1640850 w 8645683"/>
                <a:gd name="connsiteY187" fmla="*/ 1314678 h 3892988"/>
                <a:gd name="connsiteX188" fmla="*/ 1795292 w 8645683"/>
                <a:gd name="connsiteY188" fmla="*/ 1363211 h 3892988"/>
                <a:gd name="connsiteX189" fmla="*/ 1897572 w 8645683"/>
                <a:gd name="connsiteY189" fmla="*/ 1250044 h 3892988"/>
                <a:gd name="connsiteX190" fmla="*/ 2009831 w 8645683"/>
                <a:gd name="connsiteY190" fmla="*/ 1268188 h 3892988"/>
                <a:gd name="connsiteX191" fmla="*/ 2074464 w 8645683"/>
                <a:gd name="connsiteY191" fmla="*/ 1364797 h 3892988"/>
                <a:gd name="connsiteX192" fmla="*/ 2127532 w 8645683"/>
                <a:gd name="connsiteY192" fmla="*/ 1436462 h 3892988"/>
                <a:gd name="connsiteX193" fmla="*/ 2366337 w 8645683"/>
                <a:gd name="connsiteY193" fmla="*/ 1450976 h 3892988"/>
                <a:gd name="connsiteX194" fmla="*/ 2476782 w 8645683"/>
                <a:gd name="connsiteY194" fmla="*/ 1346429 h 3892988"/>
                <a:gd name="connsiteX195" fmla="*/ 2606050 w 8645683"/>
                <a:gd name="connsiteY195" fmla="*/ 1394280 h 3892988"/>
                <a:gd name="connsiteX196" fmla="*/ 2733957 w 8645683"/>
                <a:gd name="connsiteY196" fmla="*/ 1372055 h 3892988"/>
                <a:gd name="connsiteX197" fmla="*/ 2642789 w 8645683"/>
                <a:gd name="connsiteY197" fmla="*/ 1597253 h 3892988"/>
                <a:gd name="connsiteX198" fmla="*/ 2662292 w 8645683"/>
                <a:gd name="connsiteY198" fmla="*/ 1800681 h 3892988"/>
                <a:gd name="connsiteX199" fmla="*/ 2552983 w 8645683"/>
                <a:gd name="connsiteY199" fmla="*/ 1949905 h 3892988"/>
                <a:gd name="connsiteX200" fmla="*/ 2417364 w 8645683"/>
                <a:gd name="connsiteY200" fmla="*/ 2245180 h 3892988"/>
                <a:gd name="connsiteX201" fmla="*/ 2254532 w 8645683"/>
                <a:gd name="connsiteY201" fmla="*/ 2423206 h 3892988"/>
                <a:gd name="connsiteX202" fmla="*/ 2043394 w 8645683"/>
                <a:gd name="connsiteY202" fmla="*/ 2418217 h 3892988"/>
                <a:gd name="connsiteX203" fmla="*/ 1937260 w 8645683"/>
                <a:gd name="connsiteY203" fmla="*/ 2398487 h 3892988"/>
                <a:gd name="connsiteX204" fmla="*/ 1898479 w 8645683"/>
                <a:gd name="connsiteY204" fmla="*/ 2322061 h 3892988"/>
                <a:gd name="connsiteX205" fmla="*/ 1646293 w 8645683"/>
                <a:gd name="connsiteY205" fmla="*/ 2312308 h 3892988"/>
                <a:gd name="connsiteX206" fmla="*/ 1520881 w 8645683"/>
                <a:gd name="connsiteY206" fmla="*/ 2389869 h 3892988"/>
                <a:gd name="connsiteX207" fmla="*/ 1370522 w 8645683"/>
                <a:gd name="connsiteY207" fmla="*/ 2351316 h 3892988"/>
                <a:gd name="connsiteX208" fmla="*/ 1326979 w 8645683"/>
                <a:gd name="connsiteY208" fmla="*/ 2322287 h 3892988"/>
                <a:gd name="connsiteX209" fmla="*/ 1167322 w 8645683"/>
                <a:gd name="connsiteY209" fmla="*/ 2235201 h 3892988"/>
                <a:gd name="connsiteX210" fmla="*/ 993150 w 8645683"/>
                <a:gd name="connsiteY210" fmla="*/ 2148116 h 3892988"/>
                <a:gd name="connsiteX211" fmla="*/ 982038 w 8645683"/>
                <a:gd name="connsiteY211" fmla="*/ 2147662 h 3892988"/>
                <a:gd name="connsiteX212" fmla="*/ 804464 w 8645683"/>
                <a:gd name="connsiteY212" fmla="*/ 2090058 h 3892988"/>
                <a:gd name="connsiteX213" fmla="*/ 659322 w 8645683"/>
                <a:gd name="connsiteY213" fmla="*/ 1973944 h 3892988"/>
                <a:gd name="connsiteX214" fmla="*/ 524611 w 8645683"/>
                <a:gd name="connsiteY214" fmla="*/ 1896837 h 3892988"/>
                <a:gd name="connsiteX215" fmla="*/ 456122 w 8645683"/>
                <a:gd name="connsiteY215" fmla="*/ 1785258 h 3892988"/>
                <a:gd name="connsiteX216" fmla="*/ 325493 w 8645683"/>
                <a:gd name="connsiteY216" fmla="*/ 1727201 h 3892988"/>
                <a:gd name="connsiteX217" fmla="*/ 145879 w 8645683"/>
                <a:gd name="connsiteY217" fmla="*/ 1760766 h 3892988"/>
                <a:gd name="connsiteX218" fmla="*/ 6179 w 8645683"/>
                <a:gd name="connsiteY218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26522 w 8645683"/>
                <a:gd name="connsiteY57" fmla="*/ 2902858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25942 w 8645683"/>
                <a:gd name="connsiteY74" fmla="*/ 3344183 h 3892988"/>
                <a:gd name="connsiteX75" fmla="*/ 5831397 w 8645683"/>
                <a:gd name="connsiteY75" fmla="*/ 3358018 h 3892988"/>
                <a:gd name="connsiteX76" fmla="*/ 5928007 w 8645683"/>
                <a:gd name="connsiteY76" fmla="*/ 3352801 h 3892988"/>
                <a:gd name="connsiteX77" fmla="*/ 6029607 w 8645683"/>
                <a:gd name="connsiteY77" fmla="*/ 3299961 h 3892988"/>
                <a:gd name="connsiteX78" fmla="*/ 6179967 w 8645683"/>
                <a:gd name="connsiteY78" fmla="*/ 3209700 h 3892988"/>
                <a:gd name="connsiteX79" fmla="*/ 6232807 w 8645683"/>
                <a:gd name="connsiteY79" fmla="*/ 3381830 h 3892988"/>
                <a:gd name="connsiteX80" fmla="*/ 6310141 w 8645683"/>
                <a:gd name="connsiteY80" fmla="*/ 3436258 h 3892988"/>
                <a:gd name="connsiteX81" fmla="*/ 6474107 w 8645683"/>
                <a:gd name="connsiteY81" fmla="*/ 3461658 h 3892988"/>
                <a:gd name="connsiteX82" fmla="*/ 6755775 w 8645683"/>
                <a:gd name="connsiteY82" fmla="*/ 3461432 h 3892988"/>
                <a:gd name="connsiteX83" fmla="*/ 6996168 w 8645683"/>
                <a:gd name="connsiteY83" fmla="*/ 3492276 h 3892988"/>
                <a:gd name="connsiteX84" fmla="*/ 7294391 w 8645683"/>
                <a:gd name="connsiteY84" fmla="*/ 3417889 h 3892988"/>
                <a:gd name="connsiteX85" fmla="*/ 7613252 w 8645683"/>
                <a:gd name="connsiteY85" fmla="*/ 3365955 h 3892988"/>
                <a:gd name="connsiteX86" fmla="*/ 7818720 w 8645683"/>
                <a:gd name="connsiteY86" fmla="*/ 3261633 h 3892988"/>
                <a:gd name="connsiteX87" fmla="*/ 7939370 w 8645683"/>
                <a:gd name="connsiteY87" fmla="*/ 3361873 h 3892988"/>
                <a:gd name="connsiteX88" fmla="*/ 8337605 w 8645683"/>
                <a:gd name="connsiteY88" fmla="*/ 3601812 h 3892988"/>
                <a:gd name="connsiteX89" fmla="*/ 8337379 w 8645683"/>
                <a:gd name="connsiteY89" fmla="*/ 3396344 h 3892988"/>
                <a:gd name="connsiteX90" fmla="*/ 8370489 w 8645683"/>
                <a:gd name="connsiteY90" fmla="*/ 3200174 h 3892988"/>
                <a:gd name="connsiteX91" fmla="*/ 8361191 w 8645683"/>
                <a:gd name="connsiteY91" fmla="*/ 2709183 h 3892988"/>
                <a:gd name="connsiteX92" fmla="*/ 8453493 w 8645683"/>
                <a:gd name="connsiteY92" fmla="*/ 2438401 h 3892988"/>
                <a:gd name="connsiteX93" fmla="*/ 8497036 w 8645683"/>
                <a:gd name="connsiteY93" fmla="*/ 2307773 h 3892988"/>
                <a:gd name="connsiteX94" fmla="*/ 8482522 w 8645683"/>
                <a:gd name="connsiteY94" fmla="*/ 2119087 h 3892988"/>
                <a:gd name="connsiteX95" fmla="*/ 8453493 w 8645683"/>
                <a:gd name="connsiteY95" fmla="*/ 2032001 h 3892988"/>
                <a:gd name="connsiteX96" fmla="*/ 8468007 w 8645683"/>
                <a:gd name="connsiteY96" fmla="*/ 1654630 h 3892988"/>
                <a:gd name="connsiteX97" fmla="*/ 8511550 w 8645683"/>
                <a:gd name="connsiteY97" fmla="*/ 1567544 h 3892988"/>
                <a:gd name="connsiteX98" fmla="*/ 8574823 w 8645683"/>
                <a:gd name="connsiteY98" fmla="*/ 1417639 h 3892988"/>
                <a:gd name="connsiteX99" fmla="*/ 8639456 w 8645683"/>
                <a:gd name="connsiteY99" fmla="*/ 1116694 h 3892988"/>
                <a:gd name="connsiteX100" fmla="*/ 8457575 w 8645683"/>
                <a:gd name="connsiteY100" fmla="*/ 1016228 h 3892988"/>
                <a:gd name="connsiteX101" fmla="*/ 8298372 w 8645683"/>
                <a:gd name="connsiteY101" fmla="*/ 903062 h 3892988"/>
                <a:gd name="connsiteX102" fmla="*/ 8351439 w 8645683"/>
                <a:gd name="connsiteY102" fmla="*/ 745673 h 3892988"/>
                <a:gd name="connsiteX103" fmla="*/ 8395436 w 8645683"/>
                <a:gd name="connsiteY103" fmla="*/ 261258 h 3892988"/>
                <a:gd name="connsiteX104" fmla="*/ 8438072 w 8645683"/>
                <a:gd name="connsiteY104" fmla="*/ 163513 h 3892988"/>
                <a:gd name="connsiteX105" fmla="*/ 8337379 w 8645683"/>
                <a:gd name="connsiteY105" fmla="*/ 116116 h 3892988"/>
                <a:gd name="connsiteX106" fmla="*/ 8128736 w 8645683"/>
                <a:gd name="connsiteY106" fmla="*/ 106818 h 3892988"/>
                <a:gd name="connsiteX107" fmla="*/ 7960007 w 8645683"/>
                <a:gd name="connsiteY107" fmla="*/ 72573 h 3892988"/>
                <a:gd name="connsiteX108" fmla="*/ 7825297 w 8645683"/>
                <a:gd name="connsiteY108" fmla="*/ 207963 h 3892988"/>
                <a:gd name="connsiteX109" fmla="*/ 7669495 w 8645683"/>
                <a:gd name="connsiteY109" fmla="*/ 116342 h 3892988"/>
                <a:gd name="connsiteX110" fmla="*/ 7523898 w 8645683"/>
                <a:gd name="connsiteY110" fmla="*/ 29256 h 3892988"/>
                <a:gd name="connsiteX111" fmla="*/ 7393950 w 8645683"/>
                <a:gd name="connsiteY111" fmla="*/ 1 h 3892988"/>
                <a:gd name="connsiteX112" fmla="*/ 7292350 w 8645683"/>
                <a:gd name="connsiteY112" fmla="*/ 29030 h 3892988"/>
                <a:gd name="connsiteX113" fmla="*/ 7248807 w 8645683"/>
                <a:gd name="connsiteY113" fmla="*/ 58058 h 3892988"/>
                <a:gd name="connsiteX114" fmla="*/ 7118179 w 8645683"/>
                <a:gd name="connsiteY114" fmla="*/ 145144 h 3892988"/>
                <a:gd name="connsiteX115" fmla="*/ 6987550 w 8645683"/>
                <a:gd name="connsiteY115" fmla="*/ 203201 h 3892988"/>
                <a:gd name="connsiteX116" fmla="*/ 6900464 w 8645683"/>
                <a:gd name="connsiteY116" fmla="*/ 246744 h 3892988"/>
                <a:gd name="connsiteX117" fmla="*/ 6856922 w 8645683"/>
                <a:gd name="connsiteY117" fmla="*/ 275773 h 3892988"/>
                <a:gd name="connsiteX118" fmla="*/ 6817235 w 8645683"/>
                <a:gd name="connsiteY118" fmla="*/ 223158 h 3892988"/>
                <a:gd name="connsiteX119" fmla="*/ 6624012 w 8645683"/>
                <a:gd name="connsiteY119" fmla="*/ 68264 h 3892988"/>
                <a:gd name="connsiteX120" fmla="*/ 6503589 w 8645683"/>
                <a:gd name="connsiteY120" fmla="*/ 43998 h 3892988"/>
                <a:gd name="connsiteX121" fmla="*/ 6359581 w 8645683"/>
                <a:gd name="connsiteY121" fmla="*/ 39008 h 3892988"/>
                <a:gd name="connsiteX122" fmla="*/ 6145722 w 8645683"/>
                <a:gd name="connsiteY122" fmla="*/ 72573 h 3892988"/>
                <a:gd name="connsiteX123" fmla="*/ 6015093 w 8645683"/>
                <a:gd name="connsiteY123" fmla="*/ 116116 h 3892988"/>
                <a:gd name="connsiteX124" fmla="*/ 5894216 w 8645683"/>
                <a:gd name="connsiteY124" fmla="*/ 184151 h 3892988"/>
                <a:gd name="connsiteX125" fmla="*/ 5812347 w 8645683"/>
                <a:gd name="connsiteY125" fmla="*/ 261712 h 3892988"/>
                <a:gd name="connsiteX126" fmla="*/ 5811893 w 8645683"/>
                <a:gd name="connsiteY126" fmla="*/ 377373 h 3892988"/>
                <a:gd name="connsiteX127" fmla="*/ 5850219 w 8645683"/>
                <a:gd name="connsiteY127" fmla="*/ 483962 h 3892988"/>
                <a:gd name="connsiteX128" fmla="*/ 5826407 w 8645683"/>
                <a:gd name="connsiteY128" fmla="*/ 711201 h 3892988"/>
                <a:gd name="connsiteX129" fmla="*/ 5782864 w 8645683"/>
                <a:gd name="connsiteY129" fmla="*/ 740230 h 3892988"/>
                <a:gd name="connsiteX130" fmla="*/ 5571047 w 8645683"/>
                <a:gd name="connsiteY130" fmla="*/ 821646 h 3892988"/>
                <a:gd name="connsiteX131" fmla="*/ 5405493 w 8645683"/>
                <a:gd name="connsiteY131" fmla="*/ 739551 h 3892988"/>
                <a:gd name="connsiteX132" fmla="*/ 5328386 w 8645683"/>
                <a:gd name="connsiteY132" fmla="*/ 831398 h 3892988"/>
                <a:gd name="connsiteX133" fmla="*/ 5452211 w 8645683"/>
                <a:gd name="connsiteY133" fmla="*/ 943430 h 3892988"/>
                <a:gd name="connsiteX134" fmla="*/ 5472394 w 8645683"/>
                <a:gd name="connsiteY134" fmla="*/ 1045483 h 3892988"/>
                <a:gd name="connsiteX135" fmla="*/ 5481920 w 8645683"/>
                <a:gd name="connsiteY135" fmla="*/ 1196749 h 3892988"/>
                <a:gd name="connsiteX136" fmla="*/ 5509814 w 8645683"/>
                <a:gd name="connsiteY136" fmla="*/ 1330553 h 3892988"/>
                <a:gd name="connsiteX137" fmla="*/ 5351291 w 8645683"/>
                <a:gd name="connsiteY137" fmla="*/ 1383394 h 3892988"/>
                <a:gd name="connsiteX138" fmla="*/ 5207736 w 8645683"/>
                <a:gd name="connsiteY138" fmla="*/ 1436236 h 3892988"/>
                <a:gd name="connsiteX139" fmla="*/ 4955550 w 8645683"/>
                <a:gd name="connsiteY139" fmla="*/ 1364344 h 3892988"/>
                <a:gd name="connsiteX140" fmla="*/ 4905885 w 8645683"/>
                <a:gd name="connsiteY140" fmla="*/ 1282475 h 3892988"/>
                <a:gd name="connsiteX141" fmla="*/ 4781379 w 8645683"/>
                <a:gd name="connsiteY141" fmla="*/ 1291773 h 3892988"/>
                <a:gd name="connsiteX142" fmla="*/ 4737836 w 8645683"/>
                <a:gd name="connsiteY142" fmla="*/ 1204687 h 3892988"/>
                <a:gd name="connsiteX143" fmla="*/ 4708807 w 8645683"/>
                <a:gd name="connsiteY143" fmla="*/ 1161144 h 3892988"/>
                <a:gd name="connsiteX144" fmla="*/ 4699509 w 8645683"/>
                <a:gd name="connsiteY144" fmla="*/ 1030969 h 3892988"/>
                <a:gd name="connsiteX145" fmla="*/ 4752350 w 8645683"/>
                <a:gd name="connsiteY145" fmla="*/ 972458 h 3892988"/>
                <a:gd name="connsiteX146" fmla="*/ 4770493 w 8645683"/>
                <a:gd name="connsiteY146" fmla="*/ 908958 h 3892988"/>
                <a:gd name="connsiteX147" fmla="*/ 4674789 w 8645683"/>
                <a:gd name="connsiteY147" fmla="*/ 779691 h 3892988"/>
                <a:gd name="connsiteX148" fmla="*/ 4578179 w 8645683"/>
                <a:gd name="connsiteY148" fmla="*/ 798287 h 3892988"/>
                <a:gd name="connsiteX149" fmla="*/ 4491093 w 8645683"/>
                <a:gd name="connsiteY149" fmla="*/ 726169 h 3892988"/>
                <a:gd name="connsiteX150" fmla="*/ 4404007 w 8645683"/>
                <a:gd name="connsiteY150" fmla="*/ 711201 h 3892988"/>
                <a:gd name="connsiteX151" fmla="*/ 4150234 w 8645683"/>
                <a:gd name="connsiteY151" fmla="*/ 725262 h 3892988"/>
                <a:gd name="connsiteX152" fmla="*/ 3823436 w 8645683"/>
                <a:gd name="connsiteY152" fmla="*/ 682173 h 3892988"/>
                <a:gd name="connsiteX153" fmla="*/ 3750864 w 8645683"/>
                <a:gd name="connsiteY153" fmla="*/ 667658 h 3892988"/>
                <a:gd name="connsiteX154" fmla="*/ 3639286 w 8645683"/>
                <a:gd name="connsiteY154" fmla="*/ 676956 h 3892988"/>
                <a:gd name="connsiteX155" fmla="*/ 3416809 w 8645683"/>
                <a:gd name="connsiteY155" fmla="*/ 686255 h 3892988"/>
                <a:gd name="connsiteX156" fmla="*/ 3329724 w 8645683"/>
                <a:gd name="connsiteY156" fmla="*/ 604839 h 3892988"/>
                <a:gd name="connsiteX157" fmla="*/ 3228350 w 8645683"/>
                <a:gd name="connsiteY157" fmla="*/ 566058 h 3892988"/>
                <a:gd name="connsiteX158" fmla="*/ 3096587 w 8645683"/>
                <a:gd name="connsiteY158" fmla="*/ 569461 h 3892988"/>
                <a:gd name="connsiteX159" fmla="*/ 2971629 w 8645683"/>
                <a:gd name="connsiteY159" fmla="*/ 535896 h 3892988"/>
                <a:gd name="connsiteX160" fmla="*/ 2836918 w 8645683"/>
                <a:gd name="connsiteY160" fmla="*/ 492580 h 3892988"/>
                <a:gd name="connsiteX161" fmla="*/ 2812425 w 8645683"/>
                <a:gd name="connsiteY161" fmla="*/ 392341 h 3892988"/>
                <a:gd name="connsiteX162" fmla="*/ 2719897 w 8645683"/>
                <a:gd name="connsiteY162" fmla="*/ 420008 h 3892988"/>
                <a:gd name="connsiteX163" fmla="*/ 2604236 w 8645683"/>
                <a:gd name="connsiteY163" fmla="*/ 333830 h 3892988"/>
                <a:gd name="connsiteX164" fmla="*/ 2483359 w 8645683"/>
                <a:gd name="connsiteY164" fmla="*/ 328387 h 3892988"/>
                <a:gd name="connsiteX165" fmla="*/ 2371554 w 8645683"/>
                <a:gd name="connsiteY165" fmla="*/ 308656 h 3892988"/>
                <a:gd name="connsiteX166" fmla="*/ 2221194 w 8645683"/>
                <a:gd name="connsiteY166" fmla="*/ 361270 h 3892988"/>
                <a:gd name="connsiteX167" fmla="*/ 2015047 w 8645683"/>
                <a:gd name="connsiteY167" fmla="*/ 418648 h 3892988"/>
                <a:gd name="connsiteX168" fmla="*/ 1631779 w 8645683"/>
                <a:gd name="connsiteY168" fmla="*/ 261258 h 3892988"/>
                <a:gd name="connsiteX169" fmla="*/ 1370522 w 8645683"/>
                <a:gd name="connsiteY169" fmla="*/ 304801 h 3892988"/>
                <a:gd name="connsiteX170" fmla="*/ 1310197 w 8645683"/>
                <a:gd name="connsiteY170" fmla="*/ 271011 h 3892988"/>
                <a:gd name="connsiteX171" fmla="*/ 1233997 w 8645683"/>
                <a:gd name="connsiteY171" fmla="*/ 199573 h 3892988"/>
                <a:gd name="connsiteX172" fmla="*/ 1108811 w 8645683"/>
                <a:gd name="connsiteY172" fmla="*/ 184832 h 3892988"/>
                <a:gd name="connsiteX173" fmla="*/ 964575 w 8645683"/>
                <a:gd name="connsiteY173" fmla="*/ 231776 h 3892988"/>
                <a:gd name="connsiteX174" fmla="*/ 1036693 w 8645683"/>
                <a:gd name="connsiteY174" fmla="*/ 304801 h 3892988"/>
                <a:gd name="connsiteX175" fmla="*/ 1051207 w 8645683"/>
                <a:gd name="connsiteY175" fmla="*/ 362858 h 3892988"/>
                <a:gd name="connsiteX176" fmla="*/ 1094750 w 8645683"/>
                <a:gd name="connsiteY176" fmla="*/ 406401 h 3892988"/>
                <a:gd name="connsiteX177" fmla="*/ 1333782 w 8645683"/>
                <a:gd name="connsiteY177" fmla="*/ 412525 h 3892988"/>
                <a:gd name="connsiteX178" fmla="*/ 1296136 w 8645683"/>
                <a:gd name="connsiteY178" fmla="*/ 541792 h 3892988"/>
                <a:gd name="connsiteX179" fmla="*/ 1220163 w 8645683"/>
                <a:gd name="connsiteY179" fmla="*/ 682626 h 3892988"/>
                <a:gd name="connsiteX180" fmla="*/ 1201339 w 8645683"/>
                <a:gd name="connsiteY180" fmla="*/ 859518 h 3892988"/>
                <a:gd name="connsiteX181" fmla="*/ 1387304 w 8645683"/>
                <a:gd name="connsiteY181" fmla="*/ 938441 h 3892988"/>
                <a:gd name="connsiteX182" fmla="*/ 1181836 w 8645683"/>
                <a:gd name="connsiteY182" fmla="*/ 957944 h 3892988"/>
                <a:gd name="connsiteX183" fmla="*/ 1367119 w 8645683"/>
                <a:gd name="connsiteY183" fmla="*/ 1058637 h 3892988"/>
                <a:gd name="connsiteX184" fmla="*/ 1292054 w 8645683"/>
                <a:gd name="connsiteY184" fmla="*/ 1169762 h 3892988"/>
                <a:gd name="connsiteX185" fmla="*/ 1392746 w 8645683"/>
                <a:gd name="connsiteY185" fmla="*/ 1360717 h 3892988"/>
                <a:gd name="connsiteX186" fmla="*/ 1640850 w 8645683"/>
                <a:gd name="connsiteY186" fmla="*/ 1314678 h 3892988"/>
                <a:gd name="connsiteX187" fmla="*/ 1795292 w 8645683"/>
                <a:gd name="connsiteY187" fmla="*/ 1363211 h 3892988"/>
                <a:gd name="connsiteX188" fmla="*/ 1897572 w 8645683"/>
                <a:gd name="connsiteY188" fmla="*/ 1250044 h 3892988"/>
                <a:gd name="connsiteX189" fmla="*/ 2009831 w 8645683"/>
                <a:gd name="connsiteY189" fmla="*/ 1268188 h 3892988"/>
                <a:gd name="connsiteX190" fmla="*/ 2074464 w 8645683"/>
                <a:gd name="connsiteY190" fmla="*/ 1364797 h 3892988"/>
                <a:gd name="connsiteX191" fmla="*/ 2127532 w 8645683"/>
                <a:gd name="connsiteY191" fmla="*/ 1436462 h 3892988"/>
                <a:gd name="connsiteX192" fmla="*/ 2366337 w 8645683"/>
                <a:gd name="connsiteY192" fmla="*/ 1450976 h 3892988"/>
                <a:gd name="connsiteX193" fmla="*/ 2476782 w 8645683"/>
                <a:gd name="connsiteY193" fmla="*/ 1346429 h 3892988"/>
                <a:gd name="connsiteX194" fmla="*/ 2606050 w 8645683"/>
                <a:gd name="connsiteY194" fmla="*/ 1394280 h 3892988"/>
                <a:gd name="connsiteX195" fmla="*/ 2733957 w 8645683"/>
                <a:gd name="connsiteY195" fmla="*/ 1372055 h 3892988"/>
                <a:gd name="connsiteX196" fmla="*/ 2642789 w 8645683"/>
                <a:gd name="connsiteY196" fmla="*/ 1597253 h 3892988"/>
                <a:gd name="connsiteX197" fmla="*/ 2662292 w 8645683"/>
                <a:gd name="connsiteY197" fmla="*/ 1800681 h 3892988"/>
                <a:gd name="connsiteX198" fmla="*/ 2552983 w 8645683"/>
                <a:gd name="connsiteY198" fmla="*/ 1949905 h 3892988"/>
                <a:gd name="connsiteX199" fmla="*/ 2417364 w 8645683"/>
                <a:gd name="connsiteY199" fmla="*/ 2245180 h 3892988"/>
                <a:gd name="connsiteX200" fmla="*/ 2254532 w 8645683"/>
                <a:gd name="connsiteY200" fmla="*/ 2423206 h 3892988"/>
                <a:gd name="connsiteX201" fmla="*/ 2043394 w 8645683"/>
                <a:gd name="connsiteY201" fmla="*/ 2418217 h 3892988"/>
                <a:gd name="connsiteX202" fmla="*/ 1937260 w 8645683"/>
                <a:gd name="connsiteY202" fmla="*/ 2398487 h 3892988"/>
                <a:gd name="connsiteX203" fmla="*/ 1898479 w 8645683"/>
                <a:gd name="connsiteY203" fmla="*/ 2322061 h 3892988"/>
                <a:gd name="connsiteX204" fmla="*/ 1646293 w 8645683"/>
                <a:gd name="connsiteY204" fmla="*/ 2312308 h 3892988"/>
                <a:gd name="connsiteX205" fmla="*/ 1520881 w 8645683"/>
                <a:gd name="connsiteY205" fmla="*/ 2389869 h 3892988"/>
                <a:gd name="connsiteX206" fmla="*/ 1370522 w 8645683"/>
                <a:gd name="connsiteY206" fmla="*/ 2351316 h 3892988"/>
                <a:gd name="connsiteX207" fmla="*/ 1326979 w 8645683"/>
                <a:gd name="connsiteY207" fmla="*/ 2322287 h 3892988"/>
                <a:gd name="connsiteX208" fmla="*/ 1167322 w 8645683"/>
                <a:gd name="connsiteY208" fmla="*/ 2235201 h 3892988"/>
                <a:gd name="connsiteX209" fmla="*/ 993150 w 8645683"/>
                <a:gd name="connsiteY209" fmla="*/ 2148116 h 3892988"/>
                <a:gd name="connsiteX210" fmla="*/ 982038 w 8645683"/>
                <a:gd name="connsiteY210" fmla="*/ 2147662 h 3892988"/>
                <a:gd name="connsiteX211" fmla="*/ 804464 w 8645683"/>
                <a:gd name="connsiteY211" fmla="*/ 2090058 h 3892988"/>
                <a:gd name="connsiteX212" fmla="*/ 659322 w 8645683"/>
                <a:gd name="connsiteY212" fmla="*/ 1973944 h 3892988"/>
                <a:gd name="connsiteX213" fmla="*/ 524611 w 8645683"/>
                <a:gd name="connsiteY213" fmla="*/ 1896837 h 3892988"/>
                <a:gd name="connsiteX214" fmla="*/ 456122 w 8645683"/>
                <a:gd name="connsiteY214" fmla="*/ 1785258 h 3892988"/>
                <a:gd name="connsiteX215" fmla="*/ 325493 w 8645683"/>
                <a:gd name="connsiteY215" fmla="*/ 1727201 h 3892988"/>
                <a:gd name="connsiteX216" fmla="*/ 145879 w 8645683"/>
                <a:gd name="connsiteY216" fmla="*/ 1760766 h 3892988"/>
                <a:gd name="connsiteX217" fmla="*/ 6179 w 8645683"/>
                <a:gd name="connsiteY217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64622 w 8645683"/>
                <a:gd name="connsiteY57" fmla="*/ 2688545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25942 w 8645683"/>
                <a:gd name="connsiteY74" fmla="*/ 3344183 h 3892988"/>
                <a:gd name="connsiteX75" fmla="*/ 5831397 w 8645683"/>
                <a:gd name="connsiteY75" fmla="*/ 3358018 h 3892988"/>
                <a:gd name="connsiteX76" fmla="*/ 5928007 w 8645683"/>
                <a:gd name="connsiteY76" fmla="*/ 3352801 h 3892988"/>
                <a:gd name="connsiteX77" fmla="*/ 6029607 w 8645683"/>
                <a:gd name="connsiteY77" fmla="*/ 3299961 h 3892988"/>
                <a:gd name="connsiteX78" fmla="*/ 6179967 w 8645683"/>
                <a:gd name="connsiteY78" fmla="*/ 3209700 h 3892988"/>
                <a:gd name="connsiteX79" fmla="*/ 6232807 w 8645683"/>
                <a:gd name="connsiteY79" fmla="*/ 3381830 h 3892988"/>
                <a:gd name="connsiteX80" fmla="*/ 6310141 w 8645683"/>
                <a:gd name="connsiteY80" fmla="*/ 3436258 h 3892988"/>
                <a:gd name="connsiteX81" fmla="*/ 6474107 w 8645683"/>
                <a:gd name="connsiteY81" fmla="*/ 3461658 h 3892988"/>
                <a:gd name="connsiteX82" fmla="*/ 6755775 w 8645683"/>
                <a:gd name="connsiteY82" fmla="*/ 3461432 h 3892988"/>
                <a:gd name="connsiteX83" fmla="*/ 6996168 w 8645683"/>
                <a:gd name="connsiteY83" fmla="*/ 3492276 h 3892988"/>
                <a:gd name="connsiteX84" fmla="*/ 7294391 w 8645683"/>
                <a:gd name="connsiteY84" fmla="*/ 3417889 h 3892988"/>
                <a:gd name="connsiteX85" fmla="*/ 7613252 w 8645683"/>
                <a:gd name="connsiteY85" fmla="*/ 3365955 h 3892988"/>
                <a:gd name="connsiteX86" fmla="*/ 7818720 w 8645683"/>
                <a:gd name="connsiteY86" fmla="*/ 3261633 h 3892988"/>
                <a:gd name="connsiteX87" fmla="*/ 7939370 w 8645683"/>
                <a:gd name="connsiteY87" fmla="*/ 3361873 h 3892988"/>
                <a:gd name="connsiteX88" fmla="*/ 8337605 w 8645683"/>
                <a:gd name="connsiteY88" fmla="*/ 3601812 h 3892988"/>
                <a:gd name="connsiteX89" fmla="*/ 8337379 w 8645683"/>
                <a:gd name="connsiteY89" fmla="*/ 3396344 h 3892988"/>
                <a:gd name="connsiteX90" fmla="*/ 8370489 w 8645683"/>
                <a:gd name="connsiteY90" fmla="*/ 3200174 h 3892988"/>
                <a:gd name="connsiteX91" fmla="*/ 8361191 w 8645683"/>
                <a:gd name="connsiteY91" fmla="*/ 2709183 h 3892988"/>
                <a:gd name="connsiteX92" fmla="*/ 8453493 w 8645683"/>
                <a:gd name="connsiteY92" fmla="*/ 2438401 h 3892988"/>
                <a:gd name="connsiteX93" fmla="*/ 8497036 w 8645683"/>
                <a:gd name="connsiteY93" fmla="*/ 2307773 h 3892988"/>
                <a:gd name="connsiteX94" fmla="*/ 8482522 w 8645683"/>
                <a:gd name="connsiteY94" fmla="*/ 2119087 h 3892988"/>
                <a:gd name="connsiteX95" fmla="*/ 8453493 w 8645683"/>
                <a:gd name="connsiteY95" fmla="*/ 2032001 h 3892988"/>
                <a:gd name="connsiteX96" fmla="*/ 8468007 w 8645683"/>
                <a:gd name="connsiteY96" fmla="*/ 1654630 h 3892988"/>
                <a:gd name="connsiteX97" fmla="*/ 8511550 w 8645683"/>
                <a:gd name="connsiteY97" fmla="*/ 1567544 h 3892988"/>
                <a:gd name="connsiteX98" fmla="*/ 8574823 w 8645683"/>
                <a:gd name="connsiteY98" fmla="*/ 1417639 h 3892988"/>
                <a:gd name="connsiteX99" fmla="*/ 8639456 w 8645683"/>
                <a:gd name="connsiteY99" fmla="*/ 1116694 h 3892988"/>
                <a:gd name="connsiteX100" fmla="*/ 8457575 w 8645683"/>
                <a:gd name="connsiteY100" fmla="*/ 1016228 h 3892988"/>
                <a:gd name="connsiteX101" fmla="*/ 8298372 w 8645683"/>
                <a:gd name="connsiteY101" fmla="*/ 903062 h 3892988"/>
                <a:gd name="connsiteX102" fmla="*/ 8351439 w 8645683"/>
                <a:gd name="connsiteY102" fmla="*/ 745673 h 3892988"/>
                <a:gd name="connsiteX103" fmla="*/ 8395436 w 8645683"/>
                <a:gd name="connsiteY103" fmla="*/ 261258 h 3892988"/>
                <a:gd name="connsiteX104" fmla="*/ 8438072 w 8645683"/>
                <a:gd name="connsiteY104" fmla="*/ 163513 h 3892988"/>
                <a:gd name="connsiteX105" fmla="*/ 8337379 w 8645683"/>
                <a:gd name="connsiteY105" fmla="*/ 116116 h 3892988"/>
                <a:gd name="connsiteX106" fmla="*/ 8128736 w 8645683"/>
                <a:gd name="connsiteY106" fmla="*/ 106818 h 3892988"/>
                <a:gd name="connsiteX107" fmla="*/ 7960007 w 8645683"/>
                <a:gd name="connsiteY107" fmla="*/ 72573 h 3892988"/>
                <a:gd name="connsiteX108" fmla="*/ 7825297 w 8645683"/>
                <a:gd name="connsiteY108" fmla="*/ 207963 h 3892988"/>
                <a:gd name="connsiteX109" fmla="*/ 7669495 w 8645683"/>
                <a:gd name="connsiteY109" fmla="*/ 116342 h 3892988"/>
                <a:gd name="connsiteX110" fmla="*/ 7523898 w 8645683"/>
                <a:gd name="connsiteY110" fmla="*/ 29256 h 3892988"/>
                <a:gd name="connsiteX111" fmla="*/ 7393950 w 8645683"/>
                <a:gd name="connsiteY111" fmla="*/ 1 h 3892988"/>
                <a:gd name="connsiteX112" fmla="*/ 7292350 w 8645683"/>
                <a:gd name="connsiteY112" fmla="*/ 29030 h 3892988"/>
                <a:gd name="connsiteX113" fmla="*/ 7248807 w 8645683"/>
                <a:gd name="connsiteY113" fmla="*/ 58058 h 3892988"/>
                <a:gd name="connsiteX114" fmla="*/ 7118179 w 8645683"/>
                <a:gd name="connsiteY114" fmla="*/ 145144 h 3892988"/>
                <a:gd name="connsiteX115" fmla="*/ 6987550 w 8645683"/>
                <a:gd name="connsiteY115" fmla="*/ 203201 h 3892988"/>
                <a:gd name="connsiteX116" fmla="*/ 6900464 w 8645683"/>
                <a:gd name="connsiteY116" fmla="*/ 246744 h 3892988"/>
                <a:gd name="connsiteX117" fmla="*/ 6856922 w 8645683"/>
                <a:gd name="connsiteY117" fmla="*/ 275773 h 3892988"/>
                <a:gd name="connsiteX118" fmla="*/ 6817235 w 8645683"/>
                <a:gd name="connsiteY118" fmla="*/ 223158 h 3892988"/>
                <a:gd name="connsiteX119" fmla="*/ 6624012 w 8645683"/>
                <a:gd name="connsiteY119" fmla="*/ 68264 h 3892988"/>
                <a:gd name="connsiteX120" fmla="*/ 6503589 w 8645683"/>
                <a:gd name="connsiteY120" fmla="*/ 43998 h 3892988"/>
                <a:gd name="connsiteX121" fmla="*/ 6359581 w 8645683"/>
                <a:gd name="connsiteY121" fmla="*/ 39008 h 3892988"/>
                <a:gd name="connsiteX122" fmla="*/ 6145722 w 8645683"/>
                <a:gd name="connsiteY122" fmla="*/ 72573 h 3892988"/>
                <a:gd name="connsiteX123" fmla="*/ 6015093 w 8645683"/>
                <a:gd name="connsiteY123" fmla="*/ 116116 h 3892988"/>
                <a:gd name="connsiteX124" fmla="*/ 5894216 w 8645683"/>
                <a:gd name="connsiteY124" fmla="*/ 184151 h 3892988"/>
                <a:gd name="connsiteX125" fmla="*/ 5812347 w 8645683"/>
                <a:gd name="connsiteY125" fmla="*/ 261712 h 3892988"/>
                <a:gd name="connsiteX126" fmla="*/ 5811893 w 8645683"/>
                <a:gd name="connsiteY126" fmla="*/ 377373 h 3892988"/>
                <a:gd name="connsiteX127" fmla="*/ 5850219 w 8645683"/>
                <a:gd name="connsiteY127" fmla="*/ 483962 h 3892988"/>
                <a:gd name="connsiteX128" fmla="*/ 5826407 w 8645683"/>
                <a:gd name="connsiteY128" fmla="*/ 711201 h 3892988"/>
                <a:gd name="connsiteX129" fmla="*/ 5782864 w 8645683"/>
                <a:gd name="connsiteY129" fmla="*/ 740230 h 3892988"/>
                <a:gd name="connsiteX130" fmla="*/ 5571047 w 8645683"/>
                <a:gd name="connsiteY130" fmla="*/ 821646 h 3892988"/>
                <a:gd name="connsiteX131" fmla="*/ 5405493 w 8645683"/>
                <a:gd name="connsiteY131" fmla="*/ 739551 h 3892988"/>
                <a:gd name="connsiteX132" fmla="*/ 5328386 w 8645683"/>
                <a:gd name="connsiteY132" fmla="*/ 831398 h 3892988"/>
                <a:gd name="connsiteX133" fmla="*/ 5452211 w 8645683"/>
                <a:gd name="connsiteY133" fmla="*/ 943430 h 3892988"/>
                <a:gd name="connsiteX134" fmla="*/ 5472394 w 8645683"/>
                <a:gd name="connsiteY134" fmla="*/ 1045483 h 3892988"/>
                <a:gd name="connsiteX135" fmla="*/ 5481920 w 8645683"/>
                <a:gd name="connsiteY135" fmla="*/ 1196749 h 3892988"/>
                <a:gd name="connsiteX136" fmla="*/ 5509814 w 8645683"/>
                <a:gd name="connsiteY136" fmla="*/ 1330553 h 3892988"/>
                <a:gd name="connsiteX137" fmla="*/ 5351291 w 8645683"/>
                <a:gd name="connsiteY137" fmla="*/ 1383394 h 3892988"/>
                <a:gd name="connsiteX138" fmla="*/ 5207736 w 8645683"/>
                <a:gd name="connsiteY138" fmla="*/ 1436236 h 3892988"/>
                <a:gd name="connsiteX139" fmla="*/ 4955550 w 8645683"/>
                <a:gd name="connsiteY139" fmla="*/ 1364344 h 3892988"/>
                <a:gd name="connsiteX140" fmla="*/ 4905885 w 8645683"/>
                <a:gd name="connsiteY140" fmla="*/ 1282475 h 3892988"/>
                <a:gd name="connsiteX141" fmla="*/ 4781379 w 8645683"/>
                <a:gd name="connsiteY141" fmla="*/ 1291773 h 3892988"/>
                <a:gd name="connsiteX142" fmla="*/ 4737836 w 8645683"/>
                <a:gd name="connsiteY142" fmla="*/ 1204687 h 3892988"/>
                <a:gd name="connsiteX143" fmla="*/ 4708807 w 8645683"/>
                <a:gd name="connsiteY143" fmla="*/ 1161144 h 3892988"/>
                <a:gd name="connsiteX144" fmla="*/ 4699509 w 8645683"/>
                <a:gd name="connsiteY144" fmla="*/ 1030969 h 3892988"/>
                <a:gd name="connsiteX145" fmla="*/ 4752350 w 8645683"/>
                <a:gd name="connsiteY145" fmla="*/ 972458 h 3892988"/>
                <a:gd name="connsiteX146" fmla="*/ 4770493 w 8645683"/>
                <a:gd name="connsiteY146" fmla="*/ 908958 h 3892988"/>
                <a:gd name="connsiteX147" fmla="*/ 4674789 w 8645683"/>
                <a:gd name="connsiteY147" fmla="*/ 779691 h 3892988"/>
                <a:gd name="connsiteX148" fmla="*/ 4578179 w 8645683"/>
                <a:gd name="connsiteY148" fmla="*/ 798287 h 3892988"/>
                <a:gd name="connsiteX149" fmla="*/ 4491093 w 8645683"/>
                <a:gd name="connsiteY149" fmla="*/ 726169 h 3892988"/>
                <a:gd name="connsiteX150" fmla="*/ 4404007 w 8645683"/>
                <a:gd name="connsiteY150" fmla="*/ 711201 h 3892988"/>
                <a:gd name="connsiteX151" fmla="*/ 4150234 w 8645683"/>
                <a:gd name="connsiteY151" fmla="*/ 725262 h 3892988"/>
                <a:gd name="connsiteX152" fmla="*/ 3823436 w 8645683"/>
                <a:gd name="connsiteY152" fmla="*/ 682173 h 3892988"/>
                <a:gd name="connsiteX153" fmla="*/ 3750864 w 8645683"/>
                <a:gd name="connsiteY153" fmla="*/ 667658 h 3892988"/>
                <a:gd name="connsiteX154" fmla="*/ 3639286 w 8645683"/>
                <a:gd name="connsiteY154" fmla="*/ 676956 h 3892988"/>
                <a:gd name="connsiteX155" fmla="*/ 3416809 w 8645683"/>
                <a:gd name="connsiteY155" fmla="*/ 686255 h 3892988"/>
                <a:gd name="connsiteX156" fmla="*/ 3329724 w 8645683"/>
                <a:gd name="connsiteY156" fmla="*/ 604839 h 3892988"/>
                <a:gd name="connsiteX157" fmla="*/ 3228350 w 8645683"/>
                <a:gd name="connsiteY157" fmla="*/ 566058 h 3892988"/>
                <a:gd name="connsiteX158" fmla="*/ 3096587 w 8645683"/>
                <a:gd name="connsiteY158" fmla="*/ 569461 h 3892988"/>
                <a:gd name="connsiteX159" fmla="*/ 2971629 w 8645683"/>
                <a:gd name="connsiteY159" fmla="*/ 535896 h 3892988"/>
                <a:gd name="connsiteX160" fmla="*/ 2836918 w 8645683"/>
                <a:gd name="connsiteY160" fmla="*/ 492580 h 3892988"/>
                <a:gd name="connsiteX161" fmla="*/ 2812425 w 8645683"/>
                <a:gd name="connsiteY161" fmla="*/ 392341 h 3892988"/>
                <a:gd name="connsiteX162" fmla="*/ 2719897 w 8645683"/>
                <a:gd name="connsiteY162" fmla="*/ 420008 h 3892988"/>
                <a:gd name="connsiteX163" fmla="*/ 2604236 w 8645683"/>
                <a:gd name="connsiteY163" fmla="*/ 333830 h 3892988"/>
                <a:gd name="connsiteX164" fmla="*/ 2483359 w 8645683"/>
                <a:gd name="connsiteY164" fmla="*/ 328387 h 3892988"/>
                <a:gd name="connsiteX165" fmla="*/ 2371554 w 8645683"/>
                <a:gd name="connsiteY165" fmla="*/ 308656 h 3892988"/>
                <a:gd name="connsiteX166" fmla="*/ 2221194 w 8645683"/>
                <a:gd name="connsiteY166" fmla="*/ 361270 h 3892988"/>
                <a:gd name="connsiteX167" fmla="*/ 2015047 w 8645683"/>
                <a:gd name="connsiteY167" fmla="*/ 418648 h 3892988"/>
                <a:gd name="connsiteX168" fmla="*/ 1631779 w 8645683"/>
                <a:gd name="connsiteY168" fmla="*/ 261258 h 3892988"/>
                <a:gd name="connsiteX169" fmla="*/ 1370522 w 8645683"/>
                <a:gd name="connsiteY169" fmla="*/ 304801 h 3892988"/>
                <a:gd name="connsiteX170" fmla="*/ 1310197 w 8645683"/>
                <a:gd name="connsiteY170" fmla="*/ 271011 h 3892988"/>
                <a:gd name="connsiteX171" fmla="*/ 1233997 w 8645683"/>
                <a:gd name="connsiteY171" fmla="*/ 199573 h 3892988"/>
                <a:gd name="connsiteX172" fmla="*/ 1108811 w 8645683"/>
                <a:gd name="connsiteY172" fmla="*/ 184832 h 3892988"/>
                <a:gd name="connsiteX173" fmla="*/ 964575 w 8645683"/>
                <a:gd name="connsiteY173" fmla="*/ 231776 h 3892988"/>
                <a:gd name="connsiteX174" fmla="*/ 1036693 w 8645683"/>
                <a:gd name="connsiteY174" fmla="*/ 304801 h 3892988"/>
                <a:gd name="connsiteX175" fmla="*/ 1051207 w 8645683"/>
                <a:gd name="connsiteY175" fmla="*/ 362858 h 3892988"/>
                <a:gd name="connsiteX176" fmla="*/ 1094750 w 8645683"/>
                <a:gd name="connsiteY176" fmla="*/ 406401 h 3892988"/>
                <a:gd name="connsiteX177" fmla="*/ 1333782 w 8645683"/>
                <a:gd name="connsiteY177" fmla="*/ 412525 h 3892988"/>
                <a:gd name="connsiteX178" fmla="*/ 1296136 w 8645683"/>
                <a:gd name="connsiteY178" fmla="*/ 541792 h 3892988"/>
                <a:gd name="connsiteX179" fmla="*/ 1220163 w 8645683"/>
                <a:gd name="connsiteY179" fmla="*/ 682626 h 3892988"/>
                <a:gd name="connsiteX180" fmla="*/ 1201339 w 8645683"/>
                <a:gd name="connsiteY180" fmla="*/ 859518 h 3892988"/>
                <a:gd name="connsiteX181" fmla="*/ 1387304 w 8645683"/>
                <a:gd name="connsiteY181" fmla="*/ 938441 h 3892988"/>
                <a:gd name="connsiteX182" fmla="*/ 1181836 w 8645683"/>
                <a:gd name="connsiteY182" fmla="*/ 957944 h 3892988"/>
                <a:gd name="connsiteX183" fmla="*/ 1367119 w 8645683"/>
                <a:gd name="connsiteY183" fmla="*/ 1058637 h 3892988"/>
                <a:gd name="connsiteX184" fmla="*/ 1292054 w 8645683"/>
                <a:gd name="connsiteY184" fmla="*/ 1169762 h 3892988"/>
                <a:gd name="connsiteX185" fmla="*/ 1392746 w 8645683"/>
                <a:gd name="connsiteY185" fmla="*/ 1360717 h 3892988"/>
                <a:gd name="connsiteX186" fmla="*/ 1640850 w 8645683"/>
                <a:gd name="connsiteY186" fmla="*/ 1314678 h 3892988"/>
                <a:gd name="connsiteX187" fmla="*/ 1795292 w 8645683"/>
                <a:gd name="connsiteY187" fmla="*/ 1363211 h 3892988"/>
                <a:gd name="connsiteX188" fmla="*/ 1897572 w 8645683"/>
                <a:gd name="connsiteY188" fmla="*/ 1250044 h 3892988"/>
                <a:gd name="connsiteX189" fmla="*/ 2009831 w 8645683"/>
                <a:gd name="connsiteY189" fmla="*/ 1268188 h 3892988"/>
                <a:gd name="connsiteX190" fmla="*/ 2074464 w 8645683"/>
                <a:gd name="connsiteY190" fmla="*/ 1364797 h 3892988"/>
                <a:gd name="connsiteX191" fmla="*/ 2127532 w 8645683"/>
                <a:gd name="connsiteY191" fmla="*/ 1436462 h 3892988"/>
                <a:gd name="connsiteX192" fmla="*/ 2366337 w 8645683"/>
                <a:gd name="connsiteY192" fmla="*/ 1450976 h 3892988"/>
                <a:gd name="connsiteX193" fmla="*/ 2476782 w 8645683"/>
                <a:gd name="connsiteY193" fmla="*/ 1346429 h 3892988"/>
                <a:gd name="connsiteX194" fmla="*/ 2606050 w 8645683"/>
                <a:gd name="connsiteY194" fmla="*/ 1394280 h 3892988"/>
                <a:gd name="connsiteX195" fmla="*/ 2733957 w 8645683"/>
                <a:gd name="connsiteY195" fmla="*/ 1372055 h 3892988"/>
                <a:gd name="connsiteX196" fmla="*/ 2642789 w 8645683"/>
                <a:gd name="connsiteY196" fmla="*/ 1597253 h 3892988"/>
                <a:gd name="connsiteX197" fmla="*/ 2662292 w 8645683"/>
                <a:gd name="connsiteY197" fmla="*/ 1800681 h 3892988"/>
                <a:gd name="connsiteX198" fmla="*/ 2552983 w 8645683"/>
                <a:gd name="connsiteY198" fmla="*/ 1949905 h 3892988"/>
                <a:gd name="connsiteX199" fmla="*/ 2417364 w 8645683"/>
                <a:gd name="connsiteY199" fmla="*/ 2245180 h 3892988"/>
                <a:gd name="connsiteX200" fmla="*/ 2254532 w 8645683"/>
                <a:gd name="connsiteY200" fmla="*/ 2423206 h 3892988"/>
                <a:gd name="connsiteX201" fmla="*/ 2043394 w 8645683"/>
                <a:gd name="connsiteY201" fmla="*/ 2418217 h 3892988"/>
                <a:gd name="connsiteX202" fmla="*/ 1937260 w 8645683"/>
                <a:gd name="connsiteY202" fmla="*/ 2398487 h 3892988"/>
                <a:gd name="connsiteX203" fmla="*/ 1898479 w 8645683"/>
                <a:gd name="connsiteY203" fmla="*/ 2322061 h 3892988"/>
                <a:gd name="connsiteX204" fmla="*/ 1646293 w 8645683"/>
                <a:gd name="connsiteY204" fmla="*/ 2312308 h 3892988"/>
                <a:gd name="connsiteX205" fmla="*/ 1520881 w 8645683"/>
                <a:gd name="connsiteY205" fmla="*/ 2389869 h 3892988"/>
                <a:gd name="connsiteX206" fmla="*/ 1370522 w 8645683"/>
                <a:gd name="connsiteY206" fmla="*/ 2351316 h 3892988"/>
                <a:gd name="connsiteX207" fmla="*/ 1326979 w 8645683"/>
                <a:gd name="connsiteY207" fmla="*/ 2322287 h 3892988"/>
                <a:gd name="connsiteX208" fmla="*/ 1167322 w 8645683"/>
                <a:gd name="connsiteY208" fmla="*/ 2235201 h 3892988"/>
                <a:gd name="connsiteX209" fmla="*/ 993150 w 8645683"/>
                <a:gd name="connsiteY209" fmla="*/ 2148116 h 3892988"/>
                <a:gd name="connsiteX210" fmla="*/ 982038 w 8645683"/>
                <a:gd name="connsiteY210" fmla="*/ 2147662 h 3892988"/>
                <a:gd name="connsiteX211" fmla="*/ 804464 w 8645683"/>
                <a:gd name="connsiteY211" fmla="*/ 2090058 h 3892988"/>
                <a:gd name="connsiteX212" fmla="*/ 659322 w 8645683"/>
                <a:gd name="connsiteY212" fmla="*/ 1973944 h 3892988"/>
                <a:gd name="connsiteX213" fmla="*/ 524611 w 8645683"/>
                <a:gd name="connsiteY213" fmla="*/ 1896837 h 3892988"/>
                <a:gd name="connsiteX214" fmla="*/ 456122 w 8645683"/>
                <a:gd name="connsiteY214" fmla="*/ 1785258 h 3892988"/>
                <a:gd name="connsiteX215" fmla="*/ 325493 w 8645683"/>
                <a:gd name="connsiteY215" fmla="*/ 1727201 h 3892988"/>
                <a:gd name="connsiteX216" fmla="*/ 145879 w 8645683"/>
                <a:gd name="connsiteY216" fmla="*/ 1760766 h 3892988"/>
                <a:gd name="connsiteX217" fmla="*/ 6179 w 8645683"/>
                <a:gd name="connsiteY217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21722 w 8645683"/>
                <a:gd name="connsiteY56" fmla="*/ 2801258 h 3892988"/>
                <a:gd name="connsiteX57" fmla="*/ 4964622 w 8645683"/>
                <a:gd name="connsiteY57" fmla="*/ 2688545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25942 w 8645683"/>
                <a:gd name="connsiteY74" fmla="*/ 3344183 h 3892988"/>
                <a:gd name="connsiteX75" fmla="*/ 5831397 w 8645683"/>
                <a:gd name="connsiteY75" fmla="*/ 3358018 h 3892988"/>
                <a:gd name="connsiteX76" fmla="*/ 5928007 w 8645683"/>
                <a:gd name="connsiteY76" fmla="*/ 3352801 h 3892988"/>
                <a:gd name="connsiteX77" fmla="*/ 6029607 w 8645683"/>
                <a:gd name="connsiteY77" fmla="*/ 3299961 h 3892988"/>
                <a:gd name="connsiteX78" fmla="*/ 6179967 w 8645683"/>
                <a:gd name="connsiteY78" fmla="*/ 3209700 h 3892988"/>
                <a:gd name="connsiteX79" fmla="*/ 6232807 w 8645683"/>
                <a:gd name="connsiteY79" fmla="*/ 3381830 h 3892988"/>
                <a:gd name="connsiteX80" fmla="*/ 6310141 w 8645683"/>
                <a:gd name="connsiteY80" fmla="*/ 3436258 h 3892988"/>
                <a:gd name="connsiteX81" fmla="*/ 6474107 w 8645683"/>
                <a:gd name="connsiteY81" fmla="*/ 3461658 h 3892988"/>
                <a:gd name="connsiteX82" fmla="*/ 6755775 w 8645683"/>
                <a:gd name="connsiteY82" fmla="*/ 3461432 h 3892988"/>
                <a:gd name="connsiteX83" fmla="*/ 6996168 w 8645683"/>
                <a:gd name="connsiteY83" fmla="*/ 3492276 h 3892988"/>
                <a:gd name="connsiteX84" fmla="*/ 7294391 w 8645683"/>
                <a:gd name="connsiteY84" fmla="*/ 3417889 h 3892988"/>
                <a:gd name="connsiteX85" fmla="*/ 7613252 w 8645683"/>
                <a:gd name="connsiteY85" fmla="*/ 3365955 h 3892988"/>
                <a:gd name="connsiteX86" fmla="*/ 7818720 w 8645683"/>
                <a:gd name="connsiteY86" fmla="*/ 3261633 h 3892988"/>
                <a:gd name="connsiteX87" fmla="*/ 7939370 w 8645683"/>
                <a:gd name="connsiteY87" fmla="*/ 3361873 h 3892988"/>
                <a:gd name="connsiteX88" fmla="*/ 8337605 w 8645683"/>
                <a:gd name="connsiteY88" fmla="*/ 3601812 h 3892988"/>
                <a:gd name="connsiteX89" fmla="*/ 8337379 w 8645683"/>
                <a:gd name="connsiteY89" fmla="*/ 3396344 h 3892988"/>
                <a:gd name="connsiteX90" fmla="*/ 8370489 w 8645683"/>
                <a:gd name="connsiteY90" fmla="*/ 3200174 h 3892988"/>
                <a:gd name="connsiteX91" fmla="*/ 8361191 w 8645683"/>
                <a:gd name="connsiteY91" fmla="*/ 2709183 h 3892988"/>
                <a:gd name="connsiteX92" fmla="*/ 8453493 w 8645683"/>
                <a:gd name="connsiteY92" fmla="*/ 2438401 h 3892988"/>
                <a:gd name="connsiteX93" fmla="*/ 8497036 w 8645683"/>
                <a:gd name="connsiteY93" fmla="*/ 2307773 h 3892988"/>
                <a:gd name="connsiteX94" fmla="*/ 8482522 w 8645683"/>
                <a:gd name="connsiteY94" fmla="*/ 2119087 h 3892988"/>
                <a:gd name="connsiteX95" fmla="*/ 8453493 w 8645683"/>
                <a:gd name="connsiteY95" fmla="*/ 2032001 h 3892988"/>
                <a:gd name="connsiteX96" fmla="*/ 8468007 w 8645683"/>
                <a:gd name="connsiteY96" fmla="*/ 1654630 h 3892988"/>
                <a:gd name="connsiteX97" fmla="*/ 8511550 w 8645683"/>
                <a:gd name="connsiteY97" fmla="*/ 1567544 h 3892988"/>
                <a:gd name="connsiteX98" fmla="*/ 8574823 w 8645683"/>
                <a:gd name="connsiteY98" fmla="*/ 1417639 h 3892988"/>
                <a:gd name="connsiteX99" fmla="*/ 8639456 w 8645683"/>
                <a:gd name="connsiteY99" fmla="*/ 1116694 h 3892988"/>
                <a:gd name="connsiteX100" fmla="*/ 8457575 w 8645683"/>
                <a:gd name="connsiteY100" fmla="*/ 1016228 h 3892988"/>
                <a:gd name="connsiteX101" fmla="*/ 8298372 w 8645683"/>
                <a:gd name="connsiteY101" fmla="*/ 903062 h 3892988"/>
                <a:gd name="connsiteX102" fmla="*/ 8351439 w 8645683"/>
                <a:gd name="connsiteY102" fmla="*/ 745673 h 3892988"/>
                <a:gd name="connsiteX103" fmla="*/ 8395436 w 8645683"/>
                <a:gd name="connsiteY103" fmla="*/ 261258 h 3892988"/>
                <a:gd name="connsiteX104" fmla="*/ 8438072 w 8645683"/>
                <a:gd name="connsiteY104" fmla="*/ 163513 h 3892988"/>
                <a:gd name="connsiteX105" fmla="*/ 8337379 w 8645683"/>
                <a:gd name="connsiteY105" fmla="*/ 116116 h 3892988"/>
                <a:gd name="connsiteX106" fmla="*/ 8128736 w 8645683"/>
                <a:gd name="connsiteY106" fmla="*/ 106818 h 3892988"/>
                <a:gd name="connsiteX107" fmla="*/ 7960007 w 8645683"/>
                <a:gd name="connsiteY107" fmla="*/ 72573 h 3892988"/>
                <a:gd name="connsiteX108" fmla="*/ 7825297 w 8645683"/>
                <a:gd name="connsiteY108" fmla="*/ 207963 h 3892988"/>
                <a:gd name="connsiteX109" fmla="*/ 7669495 w 8645683"/>
                <a:gd name="connsiteY109" fmla="*/ 116342 h 3892988"/>
                <a:gd name="connsiteX110" fmla="*/ 7523898 w 8645683"/>
                <a:gd name="connsiteY110" fmla="*/ 29256 h 3892988"/>
                <a:gd name="connsiteX111" fmla="*/ 7393950 w 8645683"/>
                <a:gd name="connsiteY111" fmla="*/ 1 h 3892988"/>
                <a:gd name="connsiteX112" fmla="*/ 7292350 w 8645683"/>
                <a:gd name="connsiteY112" fmla="*/ 29030 h 3892988"/>
                <a:gd name="connsiteX113" fmla="*/ 7248807 w 8645683"/>
                <a:gd name="connsiteY113" fmla="*/ 58058 h 3892988"/>
                <a:gd name="connsiteX114" fmla="*/ 7118179 w 8645683"/>
                <a:gd name="connsiteY114" fmla="*/ 145144 h 3892988"/>
                <a:gd name="connsiteX115" fmla="*/ 6987550 w 8645683"/>
                <a:gd name="connsiteY115" fmla="*/ 203201 h 3892988"/>
                <a:gd name="connsiteX116" fmla="*/ 6900464 w 8645683"/>
                <a:gd name="connsiteY116" fmla="*/ 246744 h 3892988"/>
                <a:gd name="connsiteX117" fmla="*/ 6856922 w 8645683"/>
                <a:gd name="connsiteY117" fmla="*/ 275773 h 3892988"/>
                <a:gd name="connsiteX118" fmla="*/ 6817235 w 8645683"/>
                <a:gd name="connsiteY118" fmla="*/ 223158 h 3892988"/>
                <a:gd name="connsiteX119" fmla="*/ 6624012 w 8645683"/>
                <a:gd name="connsiteY119" fmla="*/ 68264 h 3892988"/>
                <a:gd name="connsiteX120" fmla="*/ 6503589 w 8645683"/>
                <a:gd name="connsiteY120" fmla="*/ 43998 h 3892988"/>
                <a:gd name="connsiteX121" fmla="*/ 6359581 w 8645683"/>
                <a:gd name="connsiteY121" fmla="*/ 39008 h 3892988"/>
                <a:gd name="connsiteX122" fmla="*/ 6145722 w 8645683"/>
                <a:gd name="connsiteY122" fmla="*/ 72573 h 3892988"/>
                <a:gd name="connsiteX123" fmla="*/ 6015093 w 8645683"/>
                <a:gd name="connsiteY123" fmla="*/ 116116 h 3892988"/>
                <a:gd name="connsiteX124" fmla="*/ 5894216 w 8645683"/>
                <a:gd name="connsiteY124" fmla="*/ 184151 h 3892988"/>
                <a:gd name="connsiteX125" fmla="*/ 5812347 w 8645683"/>
                <a:gd name="connsiteY125" fmla="*/ 261712 h 3892988"/>
                <a:gd name="connsiteX126" fmla="*/ 5811893 w 8645683"/>
                <a:gd name="connsiteY126" fmla="*/ 377373 h 3892988"/>
                <a:gd name="connsiteX127" fmla="*/ 5850219 w 8645683"/>
                <a:gd name="connsiteY127" fmla="*/ 483962 h 3892988"/>
                <a:gd name="connsiteX128" fmla="*/ 5826407 w 8645683"/>
                <a:gd name="connsiteY128" fmla="*/ 711201 h 3892988"/>
                <a:gd name="connsiteX129" fmla="*/ 5782864 w 8645683"/>
                <a:gd name="connsiteY129" fmla="*/ 740230 h 3892988"/>
                <a:gd name="connsiteX130" fmla="*/ 5571047 w 8645683"/>
                <a:gd name="connsiteY130" fmla="*/ 821646 h 3892988"/>
                <a:gd name="connsiteX131" fmla="*/ 5405493 w 8645683"/>
                <a:gd name="connsiteY131" fmla="*/ 739551 h 3892988"/>
                <a:gd name="connsiteX132" fmla="*/ 5328386 w 8645683"/>
                <a:gd name="connsiteY132" fmla="*/ 831398 h 3892988"/>
                <a:gd name="connsiteX133" fmla="*/ 5452211 w 8645683"/>
                <a:gd name="connsiteY133" fmla="*/ 943430 h 3892988"/>
                <a:gd name="connsiteX134" fmla="*/ 5472394 w 8645683"/>
                <a:gd name="connsiteY134" fmla="*/ 1045483 h 3892988"/>
                <a:gd name="connsiteX135" fmla="*/ 5481920 w 8645683"/>
                <a:gd name="connsiteY135" fmla="*/ 1196749 h 3892988"/>
                <a:gd name="connsiteX136" fmla="*/ 5509814 w 8645683"/>
                <a:gd name="connsiteY136" fmla="*/ 1330553 h 3892988"/>
                <a:gd name="connsiteX137" fmla="*/ 5351291 w 8645683"/>
                <a:gd name="connsiteY137" fmla="*/ 1383394 h 3892988"/>
                <a:gd name="connsiteX138" fmla="*/ 5207736 w 8645683"/>
                <a:gd name="connsiteY138" fmla="*/ 1436236 h 3892988"/>
                <a:gd name="connsiteX139" fmla="*/ 4955550 w 8645683"/>
                <a:gd name="connsiteY139" fmla="*/ 1364344 h 3892988"/>
                <a:gd name="connsiteX140" fmla="*/ 4905885 w 8645683"/>
                <a:gd name="connsiteY140" fmla="*/ 1282475 h 3892988"/>
                <a:gd name="connsiteX141" fmla="*/ 4781379 w 8645683"/>
                <a:gd name="connsiteY141" fmla="*/ 1291773 h 3892988"/>
                <a:gd name="connsiteX142" fmla="*/ 4737836 w 8645683"/>
                <a:gd name="connsiteY142" fmla="*/ 1204687 h 3892988"/>
                <a:gd name="connsiteX143" fmla="*/ 4708807 w 8645683"/>
                <a:gd name="connsiteY143" fmla="*/ 1161144 h 3892988"/>
                <a:gd name="connsiteX144" fmla="*/ 4699509 w 8645683"/>
                <a:gd name="connsiteY144" fmla="*/ 1030969 h 3892988"/>
                <a:gd name="connsiteX145" fmla="*/ 4752350 w 8645683"/>
                <a:gd name="connsiteY145" fmla="*/ 972458 h 3892988"/>
                <a:gd name="connsiteX146" fmla="*/ 4770493 w 8645683"/>
                <a:gd name="connsiteY146" fmla="*/ 908958 h 3892988"/>
                <a:gd name="connsiteX147" fmla="*/ 4674789 w 8645683"/>
                <a:gd name="connsiteY147" fmla="*/ 779691 h 3892988"/>
                <a:gd name="connsiteX148" fmla="*/ 4578179 w 8645683"/>
                <a:gd name="connsiteY148" fmla="*/ 798287 h 3892988"/>
                <a:gd name="connsiteX149" fmla="*/ 4491093 w 8645683"/>
                <a:gd name="connsiteY149" fmla="*/ 726169 h 3892988"/>
                <a:gd name="connsiteX150" fmla="*/ 4404007 w 8645683"/>
                <a:gd name="connsiteY150" fmla="*/ 711201 h 3892988"/>
                <a:gd name="connsiteX151" fmla="*/ 4150234 w 8645683"/>
                <a:gd name="connsiteY151" fmla="*/ 725262 h 3892988"/>
                <a:gd name="connsiteX152" fmla="*/ 3823436 w 8645683"/>
                <a:gd name="connsiteY152" fmla="*/ 682173 h 3892988"/>
                <a:gd name="connsiteX153" fmla="*/ 3750864 w 8645683"/>
                <a:gd name="connsiteY153" fmla="*/ 667658 h 3892988"/>
                <a:gd name="connsiteX154" fmla="*/ 3639286 w 8645683"/>
                <a:gd name="connsiteY154" fmla="*/ 676956 h 3892988"/>
                <a:gd name="connsiteX155" fmla="*/ 3416809 w 8645683"/>
                <a:gd name="connsiteY155" fmla="*/ 686255 h 3892988"/>
                <a:gd name="connsiteX156" fmla="*/ 3329724 w 8645683"/>
                <a:gd name="connsiteY156" fmla="*/ 604839 h 3892988"/>
                <a:gd name="connsiteX157" fmla="*/ 3228350 w 8645683"/>
                <a:gd name="connsiteY157" fmla="*/ 566058 h 3892988"/>
                <a:gd name="connsiteX158" fmla="*/ 3096587 w 8645683"/>
                <a:gd name="connsiteY158" fmla="*/ 569461 h 3892988"/>
                <a:gd name="connsiteX159" fmla="*/ 2971629 w 8645683"/>
                <a:gd name="connsiteY159" fmla="*/ 535896 h 3892988"/>
                <a:gd name="connsiteX160" fmla="*/ 2836918 w 8645683"/>
                <a:gd name="connsiteY160" fmla="*/ 492580 h 3892988"/>
                <a:gd name="connsiteX161" fmla="*/ 2812425 w 8645683"/>
                <a:gd name="connsiteY161" fmla="*/ 392341 h 3892988"/>
                <a:gd name="connsiteX162" fmla="*/ 2719897 w 8645683"/>
                <a:gd name="connsiteY162" fmla="*/ 420008 h 3892988"/>
                <a:gd name="connsiteX163" fmla="*/ 2604236 w 8645683"/>
                <a:gd name="connsiteY163" fmla="*/ 333830 h 3892988"/>
                <a:gd name="connsiteX164" fmla="*/ 2483359 w 8645683"/>
                <a:gd name="connsiteY164" fmla="*/ 328387 h 3892988"/>
                <a:gd name="connsiteX165" fmla="*/ 2371554 w 8645683"/>
                <a:gd name="connsiteY165" fmla="*/ 308656 h 3892988"/>
                <a:gd name="connsiteX166" fmla="*/ 2221194 w 8645683"/>
                <a:gd name="connsiteY166" fmla="*/ 361270 h 3892988"/>
                <a:gd name="connsiteX167" fmla="*/ 2015047 w 8645683"/>
                <a:gd name="connsiteY167" fmla="*/ 418648 h 3892988"/>
                <a:gd name="connsiteX168" fmla="*/ 1631779 w 8645683"/>
                <a:gd name="connsiteY168" fmla="*/ 261258 h 3892988"/>
                <a:gd name="connsiteX169" fmla="*/ 1370522 w 8645683"/>
                <a:gd name="connsiteY169" fmla="*/ 304801 h 3892988"/>
                <a:gd name="connsiteX170" fmla="*/ 1310197 w 8645683"/>
                <a:gd name="connsiteY170" fmla="*/ 271011 h 3892988"/>
                <a:gd name="connsiteX171" fmla="*/ 1233997 w 8645683"/>
                <a:gd name="connsiteY171" fmla="*/ 199573 h 3892988"/>
                <a:gd name="connsiteX172" fmla="*/ 1108811 w 8645683"/>
                <a:gd name="connsiteY172" fmla="*/ 184832 h 3892988"/>
                <a:gd name="connsiteX173" fmla="*/ 964575 w 8645683"/>
                <a:gd name="connsiteY173" fmla="*/ 231776 h 3892988"/>
                <a:gd name="connsiteX174" fmla="*/ 1036693 w 8645683"/>
                <a:gd name="connsiteY174" fmla="*/ 304801 h 3892988"/>
                <a:gd name="connsiteX175" fmla="*/ 1051207 w 8645683"/>
                <a:gd name="connsiteY175" fmla="*/ 362858 h 3892988"/>
                <a:gd name="connsiteX176" fmla="*/ 1094750 w 8645683"/>
                <a:gd name="connsiteY176" fmla="*/ 406401 h 3892988"/>
                <a:gd name="connsiteX177" fmla="*/ 1333782 w 8645683"/>
                <a:gd name="connsiteY177" fmla="*/ 412525 h 3892988"/>
                <a:gd name="connsiteX178" fmla="*/ 1296136 w 8645683"/>
                <a:gd name="connsiteY178" fmla="*/ 541792 h 3892988"/>
                <a:gd name="connsiteX179" fmla="*/ 1220163 w 8645683"/>
                <a:gd name="connsiteY179" fmla="*/ 682626 h 3892988"/>
                <a:gd name="connsiteX180" fmla="*/ 1201339 w 8645683"/>
                <a:gd name="connsiteY180" fmla="*/ 859518 h 3892988"/>
                <a:gd name="connsiteX181" fmla="*/ 1387304 w 8645683"/>
                <a:gd name="connsiteY181" fmla="*/ 938441 h 3892988"/>
                <a:gd name="connsiteX182" fmla="*/ 1181836 w 8645683"/>
                <a:gd name="connsiteY182" fmla="*/ 957944 h 3892988"/>
                <a:gd name="connsiteX183" fmla="*/ 1367119 w 8645683"/>
                <a:gd name="connsiteY183" fmla="*/ 1058637 h 3892988"/>
                <a:gd name="connsiteX184" fmla="*/ 1292054 w 8645683"/>
                <a:gd name="connsiteY184" fmla="*/ 1169762 h 3892988"/>
                <a:gd name="connsiteX185" fmla="*/ 1392746 w 8645683"/>
                <a:gd name="connsiteY185" fmla="*/ 1360717 h 3892988"/>
                <a:gd name="connsiteX186" fmla="*/ 1640850 w 8645683"/>
                <a:gd name="connsiteY186" fmla="*/ 1314678 h 3892988"/>
                <a:gd name="connsiteX187" fmla="*/ 1795292 w 8645683"/>
                <a:gd name="connsiteY187" fmla="*/ 1363211 h 3892988"/>
                <a:gd name="connsiteX188" fmla="*/ 1897572 w 8645683"/>
                <a:gd name="connsiteY188" fmla="*/ 1250044 h 3892988"/>
                <a:gd name="connsiteX189" fmla="*/ 2009831 w 8645683"/>
                <a:gd name="connsiteY189" fmla="*/ 1268188 h 3892988"/>
                <a:gd name="connsiteX190" fmla="*/ 2074464 w 8645683"/>
                <a:gd name="connsiteY190" fmla="*/ 1364797 h 3892988"/>
                <a:gd name="connsiteX191" fmla="*/ 2127532 w 8645683"/>
                <a:gd name="connsiteY191" fmla="*/ 1436462 h 3892988"/>
                <a:gd name="connsiteX192" fmla="*/ 2366337 w 8645683"/>
                <a:gd name="connsiteY192" fmla="*/ 1450976 h 3892988"/>
                <a:gd name="connsiteX193" fmla="*/ 2476782 w 8645683"/>
                <a:gd name="connsiteY193" fmla="*/ 1346429 h 3892988"/>
                <a:gd name="connsiteX194" fmla="*/ 2606050 w 8645683"/>
                <a:gd name="connsiteY194" fmla="*/ 1394280 h 3892988"/>
                <a:gd name="connsiteX195" fmla="*/ 2733957 w 8645683"/>
                <a:gd name="connsiteY195" fmla="*/ 1372055 h 3892988"/>
                <a:gd name="connsiteX196" fmla="*/ 2642789 w 8645683"/>
                <a:gd name="connsiteY196" fmla="*/ 1597253 h 3892988"/>
                <a:gd name="connsiteX197" fmla="*/ 2662292 w 8645683"/>
                <a:gd name="connsiteY197" fmla="*/ 1800681 h 3892988"/>
                <a:gd name="connsiteX198" fmla="*/ 2552983 w 8645683"/>
                <a:gd name="connsiteY198" fmla="*/ 1949905 h 3892988"/>
                <a:gd name="connsiteX199" fmla="*/ 2417364 w 8645683"/>
                <a:gd name="connsiteY199" fmla="*/ 2245180 h 3892988"/>
                <a:gd name="connsiteX200" fmla="*/ 2254532 w 8645683"/>
                <a:gd name="connsiteY200" fmla="*/ 2423206 h 3892988"/>
                <a:gd name="connsiteX201" fmla="*/ 2043394 w 8645683"/>
                <a:gd name="connsiteY201" fmla="*/ 2418217 h 3892988"/>
                <a:gd name="connsiteX202" fmla="*/ 1937260 w 8645683"/>
                <a:gd name="connsiteY202" fmla="*/ 2398487 h 3892988"/>
                <a:gd name="connsiteX203" fmla="*/ 1898479 w 8645683"/>
                <a:gd name="connsiteY203" fmla="*/ 2322061 h 3892988"/>
                <a:gd name="connsiteX204" fmla="*/ 1646293 w 8645683"/>
                <a:gd name="connsiteY204" fmla="*/ 2312308 h 3892988"/>
                <a:gd name="connsiteX205" fmla="*/ 1520881 w 8645683"/>
                <a:gd name="connsiteY205" fmla="*/ 2389869 h 3892988"/>
                <a:gd name="connsiteX206" fmla="*/ 1370522 w 8645683"/>
                <a:gd name="connsiteY206" fmla="*/ 2351316 h 3892988"/>
                <a:gd name="connsiteX207" fmla="*/ 1326979 w 8645683"/>
                <a:gd name="connsiteY207" fmla="*/ 2322287 h 3892988"/>
                <a:gd name="connsiteX208" fmla="*/ 1167322 w 8645683"/>
                <a:gd name="connsiteY208" fmla="*/ 2235201 h 3892988"/>
                <a:gd name="connsiteX209" fmla="*/ 993150 w 8645683"/>
                <a:gd name="connsiteY209" fmla="*/ 2148116 h 3892988"/>
                <a:gd name="connsiteX210" fmla="*/ 982038 w 8645683"/>
                <a:gd name="connsiteY210" fmla="*/ 2147662 h 3892988"/>
                <a:gd name="connsiteX211" fmla="*/ 804464 w 8645683"/>
                <a:gd name="connsiteY211" fmla="*/ 2090058 h 3892988"/>
                <a:gd name="connsiteX212" fmla="*/ 659322 w 8645683"/>
                <a:gd name="connsiteY212" fmla="*/ 1973944 h 3892988"/>
                <a:gd name="connsiteX213" fmla="*/ 524611 w 8645683"/>
                <a:gd name="connsiteY213" fmla="*/ 1896837 h 3892988"/>
                <a:gd name="connsiteX214" fmla="*/ 456122 w 8645683"/>
                <a:gd name="connsiteY214" fmla="*/ 1785258 h 3892988"/>
                <a:gd name="connsiteX215" fmla="*/ 325493 w 8645683"/>
                <a:gd name="connsiteY215" fmla="*/ 1727201 h 3892988"/>
                <a:gd name="connsiteX216" fmla="*/ 145879 w 8645683"/>
                <a:gd name="connsiteY216" fmla="*/ 1760766 h 3892988"/>
                <a:gd name="connsiteX217" fmla="*/ 6179 w 8645683"/>
                <a:gd name="connsiteY217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59822 w 8645683"/>
                <a:gd name="connsiteY56" fmla="*/ 2839358 h 3892988"/>
                <a:gd name="connsiteX57" fmla="*/ 4964622 w 8645683"/>
                <a:gd name="connsiteY57" fmla="*/ 2688545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25942 w 8645683"/>
                <a:gd name="connsiteY74" fmla="*/ 3344183 h 3892988"/>
                <a:gd name="connsiteX75" fmla="*/ 5831397 w 8645683"/>
                <a:gd name="connsiteY75" fmla="*/ 3358018 h 3892988"/>
                <a:gd name="connsiteX76" fmla="*/ 5928007 w 8645683"/>
                <a:gd name="connsiteY76" fmla="*/ 3352801 h 3892988"/>
                <a:gd name="connsiteX77" fmla="*/ 6029607 w 8645683"/>
                <a:gd name="connsiteY77" fmla="*/ 3299961 h 3892988"/>
                <a:gd name="connsiteX78" fmla="*/ 6179967 w 8645683"/>
                <a:gd name="connsiteY78" fmla="*/ 3209700 h 3892988"/>
                <a:gd name="connsiteX79" fmla="*/ 6232807 w 8645683"/>
                <a:gd name="connsiteY79" fmla="*/ 3381830 h 3892988"/>
                <a:gd name="connsiteX80" fmla="*/ 6310141 w 8645683"/>
                <a:gd name="connsiteY80" fmla="*/ 3436258 h 3892988"/>
                <a:gd name="connsiteX81" fmla="*/ 6474107 w 8645683"/>
                <a:gd name="connsiteY81" fmla="*/ 3461658 h 3892988"/>
                <a:gd name="connsiteX82" fmla="*/ 6755775 w 8645683"/>
                <a:gd name="connsiteY82" fmla="*/ 3461432 h 3892988"/>
                <a:gd name="connsiteX83" fmla="*/ 6996168 w 8645683"/>
                <a:gd name="connsiteY83" fmla="*/ 3492276 h 3892988"/>
                <a:gd name="connsiteX84" fmla="*/ 7294391 w 8645683"/>
                <a:gd name="connsiteY84" fmla="*/ 3417889 h 3892988"/>
                <a:gd name="connsiteX85" fmla="*/ 7613252 w 8645683"/>
                <a:gd name="connsiteY85" fmla="*/ 3365955 h 3892988"/>
                <a:gd name="connsiteX86" fmla="*/ 7818720 w 8645683"/>
                <a:gd name="connsiteY86" fmla="*/ 3261633 h 3892988"/>
                <a:gd name="connsiteX87" fmla="*/ 7939370 w 8645683"/>
                <a:gd name="connsiteY87" fmla="*/ 3361873 h 3892988"/>
                <a:gd name="connsiteX88" fmla="*/ 8337605 w 8645683"/>
                <a:gd name="connsiteY88" fmla="*/ 3601812 h 3892988"/>
                <a:gd name="connsiteX89" fmla="*/ 8337379 w 8645683"/>
                <a:gd name="connsiteY89" fmla="*/ 3396344 h 3892988"/>
                <a:gd name="connsiteX90" fmla="*/ 8370489 w 8645683"/>
                <a:gd name="connsiteY90" fmla="*/ 3200174 h 3892988"/>
                <a:gd name="connsiteX91" fmla="*/ 8361191 w 8645683"/>
                <a:gd name="connsiteY91" fmla="*/ 2709183 h 3892988"/>
                <a:gd name="connsiteX92" fmla="*/ 8453493 w 8645683"/>
                <a:gd name="connsiteY92" fmla="*/ 2438401 h 3892988"/>
                <a:gd name="connsiteX93" fmla="*/ 8497036 w 8645683"/>
                <a:gd name="connsiteY93" fmla="*/ 2307773 h 3892988"/>
                <a:gd name="connsiteX94" fmla="*/ 8482522 w 8645683"/>
                <a:gd name="connsiteY94" fmla="*/ 2119087 h 3892988"/>
                <a:gd name="connsiteX95" fmla="*/ 8453493 w 8645683"/>
                <a:gd name="connsiteY95" fmla="*/ 2032001 h 3892988"/>
                <a:gd name="connsiteX96" fmla="*/ 8468007 w 8645683"/>
                <a:gd name="connsiteY96" fmla="*/ 1654630 h 3892988"/>
                <a:gd name="connsiteX97" fmla="*/ 8511550 w 8645683"/>
                <a:gd name="connsiteY97" fmla="*/ 1567544 h 3892988"/>
                <a:gd name="connsiteX98" fmla="*/ 8574823 w 8645683"/>
                <a:gd name="connsiteY98" fmla="*/ 1417639 h 3892988"/>
                <a:gd name="connsiteX99" fmla="*/ 8639456 w 8645683"/>
                <a:gd name="connsiteY99" fmla="*/ 1116694 h 3892988"/>
                <a:gd name="connsiteX100" fmla="*/ 8457575 w 8645683"/>
                <a:gd name="connsiteY100" fmla="*/ 1016228 h 3892988"/>
                <a:gd name="connsiteX101" fmla="*/ 8298372 w 8645683"/>
                <a:gd name="connsiteY101" fmla="*/ 903062 h 3892988"/>
                <a:gd name="connsiteX102" fmla="*/ 8351439 w 8645683"/>
                <a:gd name="connsiteY102" fmla="*/ 745673 h 3892988"/>
                <a:gd name="connsiteX103" fmla="*/ 8395436 w 8645683"/>
                <a:gd name="connsiteY103" fmla="*/ 261258 h 3892988"/>
                <a:gd name="connsiteX104" fmla="*/ 8438072 w 8645683"/>
                <a:gd name="connsiteY104" fmla="*/ 163513 h 3892988"/>
                <a:gd name="connsiteX105" fmla="*/ 8337379 w 8645683"/>
                <a:gd name="connsiteY105" fmla="*/ 116116 h 3892988"/>
                <a:gd name="connsiteX106" fmla="*/ 8128736 w 8645683"/>
                <a:gd name="connsiteY106" fmla="*/ 106818 h 3892988"/>
                <a:gd name="connsiteX107" fmla="*/ 7960007 w 8645683"/>
                <a:gd name="connsiteY107" fmla="*/ 72573 h 3892988"/>
                <a:gd name="connsiteX108" fmla="*/ 7825297 w 8645683"/>
                <a:gd name="connsiteY108" fmla="*/ 207963 h 3892988"/>
                <a:gd name="connsiteX109" fmla="*/ 7669495 w 8645683"/>
                <a:gd name="connsiteY109" fmla="*/ 116342 h 3892988"/>
                <a:gd name="connsiteX110" fmla="*/ 7523898 w 8645683"/>
                <a:gd name="connsiteY110" fmla="*/ 29256 h 3892988"/>
                <a:gd name="connsiteX111" fmla="*/ 7393950 w 8645683"/>
                <a:gd name="connsiteY111" fmla="*/ 1 h 3892988"/>
                <a:gd name="connsiteX112" fmla="*/ 7292350 w 8645683"/>
                <a:gd name="connsiteY112" fmla="*/ 29030 h 3892988"/>
                <a:gd name="connsiteX113" fmla="*/ 7248807 w 8645683"/>
                <a:gd name="connsiteY113" fmla="*/ 58058 h 3892988"/>
                <a:gd name="connsiteX114" fmla="*/ 7118179 w 8645683"/>
                <a:gd name="connsiteY114" fmla="*/ 145144 h 3892988"/>
                <a:gd name="connsiteX115" fmla="*/ 6987550 w 8645683"/>
                <a:gd name="connsiteY115" fmla="*/ 203201 h 3892988"/>
                <a:gd name="connsiteX116" fmla="*/ 6900464 w 8645683"/>
                <a:gd name="connsiteY116" fmla="*/ 246744 h 3892988"/>
                <a:gd name="connsiteX117" fmla="*/ 6856922 w 8645683"/>
                <a:gd name="connsiteY117" fmla="*/ 275773 h 3892988"/>
                <a:gd name="connsiteX118" fmla="*/ 6817235 w 8645683"/>
                <a:gd name="connsiteY118" fmla="*/ 223158 h 3892988"/>
                <a:gd name="connsiteX119" fmla="*/ 6624012 w 8645683"/>
                <a:gd name="connsiteY119" fmla="*/ 68264 h 3892988"/>
                <a:gd name="connsiteX120" fmla="*/ 6503589 w 8645683"/>
                <a:gd name="connsiteY120" fmla="*/ 43998 h 3892988"/>
                <a:gd name="connsiteX121" fmla="*/ 6359581 w 8645683"/>
                <a:gd name="connsiteY121" fmla="*/ 39008 h 3892988"/>
                <a:gd name="connsiteX122" fmla="*/ 6145722 w 8645683"/>
                <a:gd name="connsiteY122" fmla="*/ 72573 h 3892988"/>
                <a:gd name="connsiteX123" fmla="*/ 6015093 w 8645683"/>
                <a:gd name="connsiteY123" fmla="*/ 116116 h 3892988"/>
                <a:gd name="connsiteX124" fmla="*/ 5894216 w 8645683"/>
                <a:gd name="connsiteY124" fmla="*/ 184151 h 3892988"/>
                <a:gd name="connsiteX125" fmla="*/ 5812347 w 8645683"/>
                <a:gd name="connsiteY125" fmla="*/ 261712 h 3892988"/>
                <a:gd name="connsiteX126" fmla="*/ 5811893 w 8645683"/>
                <a:gd name="connsiteY126" fmla="*/ 377373 h 3892988"/>
                <a:gd name="connsiteX127" fmla="*/ 5850219 w 8645683"/>
                <a:gd name="connsiteY127" fmla="*/ 483962 h 3892988"/>
                <a:gd name="connsiteX128" fmla="*/ 5826407 w 8645683"/>
                <a:gd name="connsiteY128" fmla="*/ 711201 h 3892988"/>
                <a:gd name="connsiteX129" fmla="*/ 5782864 w 8645683"/>
                <a:gd name="connsiteY129" fmla="*/ 740230 h 3892988"/>
                <a:gd name="connsiteX130" fmla="*/ 5571047 w 8645683"/>
                <a:gd name="connsiteY130" fmla="*/ 821646 h 3892988"/>
                <a:gd name="connsiteX131" fmla="*/ 5405493 w 8645683"/>
                <a:gd name="connsiteY131" fmla="*/ 739551 h 3892988"/>
                <a:gd name="connsiteX132" fmla="*/ 5328386 w 8645683"/>
                <a:gd name="connsiteY132" fmla="*/ 831398 h 3892988"/>
                <a:gd name="connsiteX133" fmla="*/ 5452211 w 8645683"/>
                <a:gd name="connsiteY133" fmla="*/ 943430 h 3892988"/>
                <a:gd name="connsiteX134" fmla="*/ 5472394 w 8645683"/>
                <a:gd name="connsiteY134" fmla="*/ 1045483 h 3892988"/>
                <a:gd name="connsiteX135" fmla="*/ 5481920 w 8645683"/>
                <a:gd name="connsiteY135" fmla="*/ 1196749 h 3892988"/>
                <a:gd name="connsiteX136" fmla="*/ 5509814 w 8645683"/>
                <a:gd name="connsiteY136" fmla="*/ 1330553 h 3892988"/>
                <a:gd name="connsiteX137" fmla="*/ 5351291 w 8645683"/>
                <a:gd name="connsiteY137" fmla="*/ 1383394 h 3892988"/>
                <a:gd name="connsiteX138" fmla="*/ 5207736 w 8645683"/>
                <a:gd name="connsiteY138" fmla="*/ 1436236 h 3892988"/>
                <a:gd name="connsiteX139" fmla="*/ 4955550 w 8645683"/>
                <a:gd name="connsiteY139" fmla="*/ 1364344 h 3892988"/>
                <a:gd name="connsiteX140" fmla="*/ 4905885 w 8645683"/>
                <a:gd name="connsiteY140" fmla="*/ 1282475 h 3892988"/>
                <a:gd name="connsiteX141" fmla="*/ 4781379 w 8645683"/>
                <a:gd name="connsiteY141" fmla="*/ 1291773 h 3892988"/>
                <a:gd name="connsiteX142" fmla="*/ 4737836 w 8645683"/>
                <a:gd name="connsiteY142" fmla="*/ 1204687 h 3892988"/>
                <a:gd name="connsiteX143" fmla="*/ 4708807 w 8645683"/>
                <a:gd name="connsiteY143" fmla="*/ 1161144 h 3892988"/>
                <a:gd name="connsiteX144" fmla="*/ 4699509 w 8645683"/>
                <a:gd name="connsiteY144" fmla="*/ 1030969 h 3892988"/>
                <a:gd name="connsiteX145" fmla="*/ 4752350 w 8645683"/>
                <a:gd name="connsiteY145" fmla="*/ 972458 h 3892988"/>
                <a:gd name="connsiteX146" fmla="*/ 4770493 w 8645683"/>
                <a:gd name="connsiteY146" fmla="*/ 908958 h 3892988"/>
                <a:gd name="connsiteX147" fmla="*/ 4674789 w 8645683"/>
                <a:gd name="connsiteY147" fmla="*/ 779691 h 3892988"/>
                <a:gd name="connsiteX148" fmla="*/ 4578179 w 8645683"/>
                <a:gd name="connsiteY148" fmla="*/ 798287 h 3892988"/>
                <a:gd name="connsiteX149" fmla="*/ 4491093 w 8645683"/>
                <a:gd name="connsiteY149" fmla="*/ 726169 h 3892988"/>
                <a:gd name="connsiteX150" fmla="*/ 4404007 w 8645683"/>
                <a:gd name="connsiteY150" fmla="*/ 711201 h 3892988"/>
                <a:gd name="connsiteX151" fmla="*/ 4150234 w 8645683"/>
                <a:gd name="connsiteY151" fmla="*/ 725262 h 3892988"/>
                <a:gd name="connsiteX152" fmla="*/ 3823436 w 8645683"/>
                <a:gd name="connsiteY152" fmla="*/ 682173 h 3892988"/>
                <a:gd name="connsiteX153" fmla="*/ 3750864 w 8645683"/>
                <a:gd name="connsiteY153" fmla="*/ 667658 h 3892988"/>
                <a:gd name="connsiteX154" fmla="*/ 3639286 w 8645683"/>
                <a:gd name="connsiteY154" fmla="*/ 676956 h 3892988"/>
                <a:gd name="connsiteX155" fmla="*/ 3416809 w 8645683"/>
                <a:gd name="connsiteY155" fmla="*/ 686255 h 3892988"/>
                <a:gd name="connsiteX156" fmla="*/ 3329724 w 8645683"/>
                <a:gd name="connsiteY156" fmla="*/ 604839 h 3892988"/>
                <a:gd name="connsiteX157" fmla="*/ 3228350 w 8645683"/>
                <a:gd name="connsiteY157" fmla="*/ 566058 h 3892988"/>
                <a:gd name="connsiteX158" fmla="*/ 3096587 w 8645683"/>
                <a:gd name="connsiteY158" fmla="*/ 569461 h 3892988"/>
                <a:gd name="connsiteX159" fmla="*/ 2971629 w 8645683"/>
                <a:gd name="connsiteY159" fmla="*/ 535896 h 3892988"/>
                <a:gd name="connsiteX160" fmla="*/ 2836918 w 8645683"/>
                <a:gd name="connsiteY160" fmla="*/ 492580 h 3892988"/>
                <a:gd name="connsiteX161" fmla="*/ 2812425 w 8645683"/>
                <a:gd name="connsiteY161" fmla="*/ 392341 h 3892988"/>
                <a:gd name="connsiteX162" fmla="*/ 2719897 w 8645683"/>
                <a:gd name="connsiteY162" fmla="*/ 420008 h 3892988"/>
                <a:gd name="connsiteX163" fmla="*/ 2604236 w 8645683"/>
                <a:gd name="connsiteY163" fmla="*/ 333830 h 3892988"/>
                <a:gd name="connsiteX164" fmla="*/ 2483359 w 8645683"/>
                <a:gd name="connsiteY164" fmla="*/ 328387 h 3892988"/>
                <a:gd name="connsiteX165" fmla="*/ 2371554 w 8645683"/>
                <a:gd name="connsiteY165" fmla="*/ 308656 h 3892988"/>
                <a:gd name="connsiteX166" fmla="*/ 2221194 w 8645683"/>
                <a:gd name="connsiteY166" fmla="*/ 361270 h 3892988"/>
                <a:gd name="connsiteX167" fmla="*/ 2015047 w 8645683"/>
                <a:gd name="connsiteY167" fmla="*/ 418648 h 3892988"/>
                <a:gd name="connsiteX168" fmla="*/ 1631779 w 8645683"/>
                <a:gd name="connsiteY168" fmla="*/ 261258 h 3892988"/>
                <a:gd name="connsiteX169" fmla="*/ 1370522 w 8645683"/>
                <a:gd name="connsiteY169" fmla="*/ 304801 h 3892988"/>
                <a:gd name="connsiteX170" fmla="*/ 1310197 w 8645683"/>
                <a:gd name="connsiteY170" fmla="*/ 271011 h 3892988"/>
                <a:gd name="connsiteX171" fmla="*/ 1233997 w 8645683"/>
                <a:gd name="connsiteY171" fmla="*/ 199573 h 3892988"/>
                <a:gd name="connsiteX172" fmla="*/ 1108811 w 8645683"/>
                <a:gd name="connsiteY172" fmla="*/ 184832 h 3892988"/>
                <a:gd name="connsiteX173" fmla="*/ 964575 w 8645683"/>
                <a:gd name="connsiteY173" fmla="*/ 231776 h 3892988"/>
                <a:gd name="connsiteX174" fmla="*/ 1036693 w 8645683"/>
                <a:gd name="connsiteY174" fmla="*/ 304801 h 3892988"/>
                <a:gd name="connsiteX175" fmla="*/ 1051207 w 8645683"/>
                <a:gd name="connsiteY175" fmla="*/ 362858 h 3892988"/>
                <a:gd name="connsiteX176" fmla="*/ 1094750 w 8645683"/>
                <a:gd name="connsiteY176" fmla="*/ 406401 h 3892988"/>
                <a:gd name="connsiteX177" fmla="*/ 1333782 w 8645683"/>
                <a:gd name="connsiteY177" fmla="*/ 412525 h 3892988"/>
                <a:gd name="connsiteX178" fmla="*/ 1296136 w 8645683"/>
                <a:gd name="connsiteY178" fmla="*/ 541792 h 3892988"/>
                <a:gd name="connsiteX179" fmla="*/ 1220163 w 8645683"/>
                <a:gd name="connsiteY179" fmla="*/ 682626 h 3892988"/>
                <a:gd name="connsiteX180" fmla="*/ 1201339 w 8645683"/>
                <a:gd name="connsiteY180" fmla="*/ 859518 h 3892988"/>
                <a:gd name="connsiteX181" fmla="*/ 1387304 w 8645683"/>
                <a:gd name="connsiteY181" fmla="*/ 938441 h 3892988"/>
                <a:gd name="connsiteX182" fmla="*/ 1181836 w 8645683"/>
                <a:gd name="connsiteY182" fmla="*/ 957944 h 3892988"/>
                <a:gd name="connsiteX183" fmla="*/ 1367119 w 8645683"/>
                <a:gd name="connsiteY183" fmla="*/ 1058637 h 3892988"/>
                <a:gd name="connsiteX184" fmla="*/ 1292054 w 8645683"/>
                <a:gd name="connsiteY184" fmla="*/ 1169762 h 3892988"/>
                <a:gd name="connsiteX185" fmla="*/ 1392746 w 8645683"/>
                <a:gd name="connsiteY185" fmla="*/ 1360717 h 3892988"/>
                <a:gd name="connsiteX186" fmla="*/ 1640850 w 8645683"/>
                <a:gd name="connsiteY186" fmla="*/ 1314678 h 3892988"/>
                <a:gd name="connsiteX187" fmla="*/ 1795292 w 8645683"/>
                <a:gd name="connsiteY187" fmla="*/ 1363211 h 3892988"/>
                <a:gd name="connsiteX188" fmla="*/ 1897572 w 8645683"/>
                <a:gd name="connsiteY188" fmla="*/ 1250044 h 3892988"/>
                <a:gd name="connsiteX189" fmla="*/ 2009831 w 8645683"/>
                <a:gd name="connsiteY189" fmla="*/ 1268188 h 3892988"/>
                <a:gd name="connsiteX190" fmla="*/ 2074464 w 8645683"/>
                <a:gd name="connsiteY190" fmla="*/ 1364797 h 3892988"/>
                <a:gd name="connsiteX191" fmla="*/ 2127532 w 8645683"/>
                <a:gd name="connsiteY191" fmla="*/ 1436462 h 3892988"/>
                <a:gd name="connsiteX192" fmla="*/ 2366337 w 8645683"/>
                <a:gd name="connsiteY192" fmla="*/ 1450976 h 3892988"/>
                <a:gd name="connsiteX193" fmla="*/ 2476782 w 8645683"/>
                <a:gd name="connsiteY193" fmla="*/ 1346429 h 3892988"/>
                <a:gd name="connsiteX194" fmla="*/ 2606050 w 8645683"/>
                <a:gd name="connsiteY194" fmla="*/ 1394280 h 3892988"/>
                <a:gd name="connsiteX195" fmla="*/ 2733957 w 8645683"/>
                <a:gd name="connsiteY195" fmla="*/ 1372055 h 3892988"/>
                <a:gd name="connsiteX196" fmla="*/ 2642789 w 8645683"/>
                <a:gd name="connsiteY196" fmla="*/ 1597253 h 3892988"/>
                <a:gd name="connsiteX197" fmla="*/ 2662292 w 8645683"/>
                <a:gd name="connsiteY197" fmla="*/ 1800681 h 3892988"/>
                <a:gd name="connsiteX198" fmla="*/ 2552983 w 8645683"/>
                <a:gd name="connsiteY198" fmla="*/ 1949905 h 3892988"/>
                <a:gd name="connsiteX199" fmla="*/ 2417364 w 8645683"/>
                <a:gd name="connsiteY199" fmla="*/ 2245180 h 3892988"/>
                <a:gd name="connsiteX200" fmla="*/ 2254532 w 8645683"/>
                <a:gd name="connsiteY200" fmla="*/ 2423206 h 3892988"/>
                <a:gd name="connsiteX201" fmla="*/ 2043394 w 8645683"/>
                <a:gd name="connsiteY201" fmla="*/ 2418217 h 3892988"/>
                <a:gd name="connsiteX202" fmla="*/ 1937260 w 8645683"/>
                <a:gd name="connsiteY202" fmla="*/ 2398487 h 3892988"/>
                <a:gd name="connsiteX203" fmla="*/ 1898479 w 8645683"/>
                <a:gd name="connsiteY203" fmla="*/ 2322061 h 3892988"/>
                <a:gd name="connsiteX204" fmla="*/ 1646293 w 8645683"/>
                <a:gd name="connsiteY204" fmla="*/ 2312308 h 3892988"/>
                <a:gd name="connsiteX205" fmla="*/ 1520881 w 8645683"/>
                <a:gd name="connsiteY205" fmla="*/ 2389869 h 3892988"/>
                <a:gd name="connsiteX206" fmla="*/ 1370522 w 8645683"/>
                <a:gd name="connsiteY206" fmla="*/ 2351316 h 3892988"/>
                <a:gd name="connsiteX207" fmla="*/ 1326979 w 8645683"/>
                <a:gd name="connsiteY207" fmla="*/ 2322287 h 3892988"/>
                <a:gd name="connsiteX208" fmla="*/ 1167322 w 8645683"/>
                <a:gd name="connsiteY208" fmla="*/ 2235201 h 3892988"/>
                <a:gd name="connsiteX209" fmla="*/ 993150 w 8645683"/>
                <a:gd name="connsiteY209" fmla="*/ 2148116 h 3892988"/>
                <a:gd name="connsiteX210" fmla="*/ 982038 w 8645683"/>
                <a:gd name="connsiteY210" fmla="*/ 2147662 h 3892988"/>
                <a:gd name="connsiteX211" fmla="*/ 804464 w 8645683"/>
                <a:gd name="connsiteY211" fmla="*/ 2090058 h 3892988"/>
                <a:gd name="connsiteX212" fmla="*/ 659322 w 8645683"/>
                <a:gd name="connsiteY212" fmla="*/ 1973944 h 3892988"/>
                <a:gd name="connsiteX213" fmla="*/ 524611 w 8645683"/>
                <a:gd name="connsiteY213" fmla="*/ 1896837 h 3892988"/>
                <a:gd name="connsiteX214" fmla="*/ 456122 w 8645683"/>
                <a:gd name="connsiteY214" fmla="*/ 1785258 h 3892988"/>
                <a:gd name="connsiteX215" fmla="*/ 325493 w 8645683"/>
                <a:gd name="connsiteY215" fmla="*/ 1727201 h 3892988"/>
                <a:gd name="connsiteX216" fmla="*/ 145879 w 8645683"/>
                <a:gd name="connsiteY216" fmla="*/ 1760766 h 3892988"/>
                <a:gd name="connsiteX217" fmla="*/ 6179 w 8645683"/>
                <a:gd name="connsiteY217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59822 w 8645683"/>
                <a:gd name="connsiteY56" fmla="*/ 2839358 h 3892988"/>
                <a:gd name="connsiteX57" fmla="*/ 4964622 w 8645683"/>
                <a:gd name="connsiteY57" fmla="*/ 2688545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25942 w 8645683"/>
                <a:gd name="connsiteY74" fmla="*/ 3344183 h 3892988"/>
                <a:gd name="connsiteX75" fmla="*/ 5831397 w 8645683"/>
                <a:gd name="connsiteY75" fmla="*/ 3358018 h 3892988"/>
                <a:gd name="connsiteX76" fmla="*/ 5928007 w 8645683"/>
                <a:gd name="connsiteY76" fmla="*/ 3352801 h 3892988"/>
                <a:gd name="connsiteX77" fmla="*/ 6029607 w 8645683"/>
                <a:gd name="connsiteY77" fmla="*/ 3299961 h 3892988"/>
                <a:gd name="connsiteX78" fmla="*/ 6179967 w 8645683"/>
                <a:gd name="connsiteY78" fmla="*/ 3209700 h 3892988"/>
                <a:gd name="connsiteX79" fmla="*/ 6232807 w 8645683"/>
                <a:gd name="connsiteY79" fmla="*/ 3381830 h 3892988"/>
                <a:gd name="connsiteX80" fmla="*/ 6310141 w 8645683"/>
                <a:gd name="connsiteY80" fmla="*/ 3436258 h 3892988"/>
                <a:gd name="connsiteX81" fmla="*/ 6474107 w 8645683"/>
                <a:gd name="connsiteY81" fmla="*/ 3461658 h 3892988"/>
                <a:gd name="connsiteX82" fmla="*/ 6755775 w 8645683"/>
                <a:gd name="connsiteY82" fmla="*/ 3461432 h 3892988"/>
                <a:gd name="connsiteX83" fmla="*/ 6996168 w 8645683"/>
                <a:gd name="connsiteY83" fmla="*/ 3492276 h 3892988"/>
                <a:gd name="connsiteX84" fmla="*/ 7294391 w 8645683"/>
                <a:gd name="connsiteY84" fmla="*/ 3417889 h 3892988"/>
                <a:gd name="connsiteX85" fmla="*/ 7613252 w 8645683"/>
                <a:gd name="connsiteY85" fmla="*/ 3365955 h 3892988"/>
                <a:gd name="connsiteX86" fmla="*/ 7818720 w 8645683"/>
                <a:gd name="connsiteY86" fmla="*/ 3261633 h 3892988"/>
                <a:gd name="connsiteX87" fmla="*/ 7939370 w 8645683"/>
                <a:gd name="connsiteY87" fmla="*/ 3361873 h 3892988"/>
                <a:gd name="connsiteX88" fmla="*/ 8337605 w 8645683"/>
                <a:gd name="connsiteY88" fmla="*/ 3601812 h 3892988"/>
                <a:gd name="connsiteX89" fmla="*/ 8337379 w 8645683"/>
                <a:gd name="connsiteY89" fmla="*/ 3396344 h 3892988"/>
                <a:gd name="connsiteX90" fmla="*/ 8370489 w 8645683"/>
                <a:gd name="connsiteY90" fmla="*/ 3200174 h 3892988"/>
                <a:gd name="connsiteX91" fmla="*/ 8361191 w 8645683"/>
                <a:gd name="connsiteY91" fmla="*/ 2709183 h 3892988"/>
                <a:gd name="connsiteX92" fmla="*/ 8453493 w 8645683"/>
                <a:gd name="connsiteY92" fmla="*/ 2438401 h 3892988"/>
                <a:gd name="connsiteX93" fmla="*/ 8497036 w 8645683"/>
                <a:gd name="connsiteY93" fmla="*/ 2307773 h 3892988"/>
                <a:gd name="connsiteX94" fmla="*/ 8482522 w 8645683"/>
                <a:gd name="connsiteY94" fmla="*/ 2119087 h 3892988"/>
                <a:gd name="connsiteX95" fmla="*/ 8453493 w 8645683"/>
                <a:gd name="connsiteY95" fmla="*/ 2032001 h 3892988"/>
                <a:gd name="connsiteX96" fmla="*/ 8468007 w 8645683"/>
                <a:gd name="connsiteY96" fmla="*/ 1654630 h 3892988"/>
                <a:gd name="connsiteX97" fmla="*/ 8511550 w 8645683"/>
                <a:gd name="connsiteY97" fmla="*/ 1567544 h 3892988"/>
                <a:gd name="connsiteX98" fmla="*/ 8574823 w 8645683"/>
                <a:gd name="connsiteY98" fmla="*/ 1417639 h 3892988"/>
                <a:gd name="connsiteX99" fmla="*/ 8639456 w 8645683"/>
                <a:gd name="connsiteY99" fmla="*/ 1116694 h 3892988"/>
                <a:gd name="connsiteX100" fmla="*/ 8457575 w 8645683"/>
                <a:gd name="connsiteY100" fmla="*/ 1016228 h 3892988"/>
                <a:gd name="connsiteX101" fmla="*/ 8298372 w 8645683"/>
                <a:gd name="connsiteY101" fmla="*/ 903062 h 3892988"/>
                <a:gd name="connsiteX102" fmla="*/ 8351439 w 8645683"/>
                <a:gd name="connsiteY102" fmla="*/ 745673 h 3892988"/>
                <a:gd name="connsiteX103" fmla="*/ 8395436 w 8645683"/>
                <a:gd name="connsiteY103" fmla="*/ 261258 h 3892988"/>
                <a:gd name="connsiteX104" fmla="*/ 8438072 w 8645683"/>
                <a:gd name="connsiteY104" fmla="*/ 163513 h 3892988"/>
                <a:gd name="connsiteX105" fmla="*/ 8337379 w 8645683"/>
                <a:gd name="connsiteY105" fmla="*/ 116116 h 3892988"/>
                <a:gd name="connsiteX106" fmla="*/ 8128736 w 8645683"/>
                <a:gd name="connsiteY106" fmla="*/ 106818 h 3892988"/>
                <a:gd name="connsiteX107" fmla="*/ 7960007 w 8645683"/>
                <a:gd name="connsiteY107" fmla="*/ 72573 h 3892988"/>
                <a:gd name="connsiteX108" fmla="*/ 7825297 w 8645683"/>
                <a:gd name="connsiteY108" fmla="*/ 207963 h 3892988"/>
                <a:gd name="connsiteX109" fmla="*/ 7669495 w 8645683"/>
                <a:gd name="connsiteY109" fmla="*/ 116342 h 3892988"/>
                <a:gd name="connsiteX110" fmla="*/ 7523898 w 8645683"/>
                <a:gd name="connsiteY110" fmla="*/ 29256 h 3892988"/>
                <a:gd name="connsiteX111" fmla="*/ 7393950 w 8645683"/>
                <a:gd name="connsiteY111" fmla="*/ 1 h 3892988"/>
                <a:gd name="connsiteX112" fmla="*/ 7292350 w 8645683"/>
                <a:gd name="connsiteY112" fmla="*/ 29030 h 3892988"/>
                <a:gd name="connsiteX113" fmla="*/ 7248807 w 8645683"/>
                <a:gd name="connsiteY113" fmla="*/ 58058 h 3892988"/>
                <a:gd name="connsiteX114" fmla="*/ 7118179 w 8645683"/>
                <a:gd name="connsiteY114" fmla="*/ 145144 h 3892988"/>
                <a:gd name="connsiteX115" fmla="*/ 6987550 w 8645683"/>
                <a:gd name="connsiteY115" fmla="*/ 203201 h 3892988"/>
                <a:gd name="connsiteX116" fmla="*/ 6900464 w 8645683"/>
                <a:gd name="connsiteY116" fmla="*/ 246744 h 3892988"/>
                <a:gd name="connsiteX117" fmla="*/ 6856922 w 8645683"/>
                <a:gd name="connsiteY117" fmla="*/ 275773 h 3892988"/>
                <a:gd name="connsiteX118" fmla="*/ 6817235 w 8645683"/>
                <a:gd name="connsiteY118" fmla="*/ 223158 h 3892988"/>
                <a:gd name="connsiteX119" fmla="*/ 6624012 w 8645683"/>
                <a:gd name="connsiteY119" fmla="*/ 68264 h 3892988"/>
                <a:gd name="connsiteX120" fmla="*/ 6503589 w 8645683"/>
                <a:gd name="connsiteY120" fmla="*/ 43998 h 3892988"/>
                <a:gd name="connsiteX121" fmla="*/ 6359581 w 8645683"/>
                <a:gd name="connsiteY121" fmla="*/ 39008 h 3892988"/>
                <a:gd name="connsiteX122" fmla="*/ 6145722 w 8645683"/>
                <a:gd name="connsiteY122" fmla="*/ 72573 h 3892988"/>
                <a:gd name="connsiteX123" fmla="*/ 6015093 w 8645683"/>
                <a:gd name="connsiteY123" fmla="*/ 116116 h 3892988"/>
                <a:gd name="connsiteX124" fmla="*/ 5894216 w 8645683"/>
                <a:gd name="connsiteY124" fmla="*/ 184151 h 3892988"/>
                <a:gd name="connsiteX125" fmla="*/ 5812347 w 8645683"/>
                <a:gd name="connsiteY125" fmla="*/ 261712 h 3892988"/>
                <a:gd name="connsiteX126" fmla="*/ 5811893 w 8645683"/>
                <a:gd name="connsiteY126" fmla="*/ 377373 h 3892988"/>
                <a:gd name="connsiteX127" fmla="*/ 5850219 w 8645683"/>
                <a:gd name="connsiteY127" fmla="*/ 483962 h 3892988"/>
                <a:gd name="connsiteX128" fmla="*/ 5826407 w 8645683"/>
                <a:gd name="connsiteY128" fmla="*/ 711201 h 3892988"/>
                <a:gd name="connsiteX129" fmla="*/ 5782864 w 8645683"/>
                <a:gd name="connsiteY129" fmla="*/ 740230 h 3892988"/>
                <a:gd name="connsiteX130" fmla="*/ 5571047 w 8645683"/>
                <a:gd name="connsiteY130" fmla="*/ 821646 h 3892988"/>
                <a:gd name="connsiteX131" fmla="*/ 5405493 w 8645683"/>
                <a:gd name="connsiteY131" fmla="*/ 739551 h 3892988"/>
                <a:gd name="connsiteX132" fmla="*/ 5328386 w 8645683"/>
                <a:gd name="connsiteY132" fmla="*/ 831398 h 3892988"/>
                <a:gd name="connsiteX133" fmla="*/ 5452211 w 8645683"/>
                <a:gd name="connsiteY133" fmla="*/ 943430 h 3892988"/>
                <a:gd name="connsiteX134" fmla="*/ 5472394 w 8645683"/>
                <a:gd name="connsiteY134" fmla="*/ 1045483 h 3892988"/>
                <a:gd name="connsiteX135" fmla="*/ 5481920 w 8645683"/>
                <a:gd name="connsiteY135" fmla="*/ 1196749 h 3892988"/>
                <a:gd name="connsiteX136" fmla="*/ 5509814 w 8645683"/>
                <a:gd name="connsiteY136" fmla="*/ 1330553 h 3892988"/>
                <a:gd name="connsiteX137" fmla="*/ 5351291 w 8645683"/>
                <a:gd name="connsiteY137" fmla="*/ 1383394 h 3892988"/>
                <a:gd name="connsiteX138" fmla="*/ 5207736 w 8645683"/>
                <a:gd name="connsiteY138" fmla="*/ 1436236 h 3892988"/>
                <a:gd name="connsiteX139" fmla="*/ 4955550 w 8645683"/>
                <a:gd name="connsiteY139" fmla="*/ 1364344 h 3892988"/>
                <a:gd name="connsiteX140" fmla="*/ 4905885 w 8645683"/>
                <a:gd name="connsiteY140" fmla="*/ 1282475 h 3892988"/>
                <a:gd name="connsiteX141" fmla="*/ 4781379 w 8645683"/>
                <a:gd name="connsiteY141" fmla="*/ 1291773 h 3892988"/>
                <a:gd name="connsiteX142" fmla="*/ 4737836 w 8645683"/>
                <a:gd name="connsiteY142" fmla="*/ 1204687 h 3892988"/>
                <a:gd name="connsiteX143" fmla="*/ 4708807 w 8645683"/>
                <a:gd name="connsiteY143" fmla="*/ 1161144 h 3892988"/>
                <a:gd name="connsiteX144" fmla="*/ 4699509 w 8645683"/>
                <a:gd name="connsiteY144" fmla="*/ 1030969 h 3892988"/>
                <a:gd name="connsiteX145" fmla="*/ 4752350 w 8645683"/>
                <a:gd name="connsiteY145" fmla="*/ 972458 h 3892988"/>
                <a:gd name="connsiteX146" fmla="*/ 4770493 w 8645683"/>
                <a:gd name="connsiteY146" fmla="*/ 908958 h 3892988"/>
                <a:gd name="connsiteX147" fmla="*/ 4674789 w 8645683"/>
                <a:gd name="connsiteY147" fmla="*/ 779691 h 3892988"/>
                <a:gd name="connsiteX148" fmla="*/ 4578179 w 8645683"/>
                <a:gd name="connsiteY148" fmla="*/ 798287 h 3892988"/>
                <a:gd name="connsiteX149" fmla="*/ 4491093 w 8645683"/>
                <a:gd name="connsiteY149" fmla="*/ 726169 h 3892988"/>
                <a:gd name="connsiteX150" fmla="*/ 4404007 w 8645683"/>
                <a:gd name="connsiteY150" fmla="*/ 711201 h 3892988"/>
                <a:gd name="connsiteX151" fmla="*/ 4150234 w 8645683"/>
                <a:gd name="connsiteY151" fmla="*/ 725262 h 3892988"/>
                <a:gd name="connsiteX152" fmla="*/ 3823436 w 8645683"/>
                <a:gd name="connsiteY152" fmla="*/ 682173 h 3892988"/>
                <a:gd name="connsiteX153" fmla="*/ 3750864 w 8645683"/>
                <a:gd name="connsiteY153" fmla="*/ 667658 h 3892988"/>
                <a:gd name="connsiteX154" fmla="*/ 3639286 w 8645683"/>
                <a:gd name="connsiteY154" fmla="*/ 676956 h 3892988"/>
                <a:gd name="connsiteX155" fmla="*/ 3416809 w 8645683"/>
                <a:gd name="connsiteY155" fmla="*/ 686255 h 3892988"/>
                <a:gd name="connsiteX156" fmla="*/ 3329724 w 8645683"/>
                <a:gd name="connsiteY156" fmla="*/ 604839 h 3892988"/>
                <a:gd name="connsiteX157" fmla="*/ 3228350 w 8645683"/>
                <a:gd name="connsiteY157" fmla="*/ 566058 h 3892988"/>
                <a:gd name="connsiteX158" fmla="*/ 3096587 w 8645683"/>
                <a:gd name="connsiteY158" fmla="*/ 569461 h 3892988"/>
                <a:gd name="connsiteX159" fmla="*/ 2971629 w 8645683"/>
                <a:gd name="connsiteY159" fmla="*/ 535896 h 3892988"/>
                <a:gd name="connsiteX160" fmla="*/ 2836918 w 8645683"/>
                <a:gd name="connsiteY160" fmla="*/ 492580 h 3892988"/>
                <a:gd name="connsiteX161" fmla="*/ 2812425 w 8645683"/>
                <a:gd name="connsiteY161" fmla="*/ 392341 h 3892988"/>
                <a:gd name="connsiteX162" fmla="*/ 2719897 w 8645683"/>
                <a:gd name="connsiteY162" fmla="*/ 420008 h 3892988"/>
                <a:gd name="connsiteX163" fmla="*/ 2604236 w 8645683"/>
                <a:gd name="connsiteY163" fmla="*/ 333830 h 3892988"/>
                <a:gd name="connsiteX164" fmla="*/ 2483359 w 8645683"/>
                <a:gd name="connsiteY164" fmla="*/ 328387 h 3892988"/>
                <a:gd name="connsiteX165" fmla="*/ 2371554 w 8645683"/>
                <a:gd name="connsiteY165" fmla="*/ 308656 h 3892988"/>
                <a:gd name="connsiteX166" fmla="*/ 2221194 w 8645683"/>
                <a:gd name="connsiteY166" fmla="*/ 361270 h 3892988"/>
                <a:gd name="connsiteX167" fmla="*/ 2015047 w 8645683"/>
                <a:gd name="connsiteY167" fmla="*/ 418648 h 3892988"/>
                <a:gd name="connsiteX168" fmla="*/ 1631779 w 8645683"/>
                <a:gd name="connsiteY168" fmla="*/ 261258 h 3892988"/>
                <a:gd name="connsiteX169" fmla="*/ 1370522 w 8645683"/>
                <a:gd name="connsiteY169" fmla="*/ 304801 h 3892988"/>
                <a:gd name="connsiteX170" fmla="*/ 1310197 w 8645683"/>
                <a:gd name="connsiteY170" fmla="*/ 271011 h 3892988"/>
                <a:gd name="connsiteX171" fmla="*/ 1233997 w 8645683"/>
                <a:gd name="connsiteY171" fmla="*/ 199573 h 3892988"/>
                <a:gd name="connsiteX172" fmla="*/ 1108811 w 8645683"/>
                <a:gd name="connsiteY172" fmla="*/ 184832 h 3892988"/>
                <a:gd name="connsiteX173" fmla="*/ 964575 w 8645683"/>
                <a:gd name="connsiteY173" fmla="*/ 231776 h 3892988"/>
                <a:gd name="connsiteX174" fmla="*/ 1036693 w 8645683"/>
                <a:gd name="connsiteY174" fmla="*/ 304801 h 3892988"/>
                <a:gd name="connsiteX175" fmla="*/ 1051207 w 8645683"/>
                <a:gd name="connsiteY175" fmla="*/ 362858 h 3892988"/>
                <a:gd name="connsiteX176" fmla="*/ 1094750 w 8645683"/>
                <a:gd name="connsiteY176" fmla="*/ 406401 h 3892988"/>
                <a:gd name="connsiteX177" fmla="*/ 1333782 w 8645683"/>
                <a:gd name="connsiteY177" fmla="*/ 412525 h 3892988"/>
                <a:gd name="connsiteX178" fmla="*/ 1296136 w 8645683"/>
                <a:gd name="connsiteY178" fmla="*/ 541792 h 3892988"/>
                <a:gd name="connsiteX179" fmla="*/ 1220163 w 8645683"/>
                <a:gd name="connsiteY179" fmla="*/ 682626 h 3892988"/>
                <a:gd name="connsiteX180" fmla="*/ 1201339 w 8645683"/>
                <a:gd name="connsiteY180" fmla="*/ 859518 h 3892988"/>
                <a:gd name="connsiteX181" fmla="*/ 1387304 w 8645683"/>
                <a:gd name="connsiteY181" fmla="*/ 938441 h 3892988"/>
                <a:gd name="connsiteX182" fmla="*/ 1181836 w 8645683"/>
                <a:gd name="connsiteY182" fmla="*/ 957944 h 3892988"/>
                <a:gd name="connsiteX183" fmla="*/ 1367119 w 8645683"/>
                <a:gd name="connsiteY183" fmla="*/ 1058637 h 3892988"/>
                <a:gd name="connsiteX184" fmla="*/ 1292054 w 8645683"/>
                <a:gd name="connsiteY184" fmla="*/ 1169762 h 3892988"/>
                <a:gd name="connsiteX185" fmla="*/ 1392746 w 8645683"/>
                <a:gd name="connsiteY185" fmla="*/ 1360717 h 3892988"/>
                <a:gd name="connsiteX186" fmla="*/ 1640850 w 8645683"/>
                <a:gd name="connsiteY186" fmla="*/ 1314678 h 3892988"/>
                <a:gd name="connsiteX187" fmla="*/ 1795292 w 8645683"/>
                <a:gd name="connsiteY187" fmla="*/ 1363211 h 3892988"/>
                <a:gd name="connsiteX188" fmla="*/ 1897572 w 8645683"/>
                <a:gd name="connsiteY188" fmla="*/ 1250044 h 3892988"/>
                <a:gd name="connsiteX189" fmla="*/ 2009831 w 8645683"/>
                <a:gd name="connsiteY189" fmla="*/ 1268188 h 3892988"/>
                <a:gd name="connsiteX190" fmla="*/ 2074464 w 8645683"/>
                <a:gd name="connsiteY190" fmla="*/ 1364797 h 3892988"/>
                <a:gd name="connsiteX191" fmla="*/ 2127532 w 8645683"/>
                <a:gd name="connsiteY191" fmla="*/ 1436462 h 3892988"/>
                <a:gd name="connsiteX192" fmla="*/ 2366337 w 8645683"/>
                <a:gd name="connsiteY192" fmla="*/ 1450976 h 3892988"/>
                <a:gd name="connsiteX193" fmla="*/ 2476782 w 8645683"/>
                <a:gd name="connsiteY193" fmla="*/ 1346429 h 3892988"/>
                <a:gd name="connsiteX194" fmla="*/ 2606050 w 8645683"/>
                <a:gd name="connsiteY194" fmla="*/ 1394280 h 3892988"/>
                <a:gd name="connsiteX195" fmla="*/ 2733957 w 8645683"/>
                <a:gd name="connsiteY195" fmla="*/ 1372055 h 3892988"/>
                <a:gd name="connsiteX196" fmla="*/ 2642789 w 8645683"/>
                <a:gd name="connsiteY196" fmla="*/ 1597253 h 3892988"/>
                <a:gd name="connsiteX197" fmla="*/ 2662292 w 8645683"/>
                <a:gd name="connsiteY197" fmla="*/ 1800681 h 3892988"/>
                <a:gd name="connsiteX198" fmla="*/ 2552983 w 8645683"/>
                <a:gd name="connsiteY198" fmla="*/ 1949905 h 3892988"/>
                <a:gd name="connsiteX199" fmla="*/ 2417364 w 8645683"/>
                <a:gd name="connsiteY199" fmla="*/ 2245180 h 3892988"/>
                <a:gd name="connsiteX200" fmla="*/ 2254532 w 8645683"/>
                <a:gd name="connsiteY200" fmla="*/ 2423206 h 3892988"/>
                <a:gd name="connsiteX201" fmla="*/ 2043394 w 8645683"/>
                <a:gd name="connsiteY201" fmla="*/ 2418217 h 3892988"/>
                <a:gd name="connsiteX202" fmla="*/ 1937260 w 8645683"/>
                <a:gd name="connsiteY202" fmla="*/ 2398487 h 3892988"/>
                <a:gd name="connsiteX203" fmla="*/ 1898479 w 8645683"/>
                <a:gd name="connsiteY203" fmla="*/ 2322061 h 3892988"/>
                <a:gd name="connsiteX204" fmla="*/ 1646293 w 8645683"/>
                <a:gd name="connsiteY204" fmla="*/ 2312308 h 3892988"/>
                <a:gd name="connsiteX205" fmla="*/ 1520881 w 8645683"/>
                <a:gd name="connsiteY205" fmla="*/ 2389869 h 3892988"/>
                <a:gd name="connsiteX206" fmla="*/ 1370522 w 8645683"/>
                <a:gd name="connsiteY206" fmla="*/ 2351316 h 3892988"/>
                <a:gd name="connsiteX207" fmla="*/ 1326979 w 8645683"/>
                <a:gd name="connsiteY207" fmla="*/ 2322287 h 3892988"/>
                <a:gd name="connsiteX208" fmla="*/ 1167322 w 8645683"/>
                <a:gd name="connsiteY208" fmla="*/ 2235201 h 3892988"/>
                <a:gd name="connsiteX209" fmla="*/ 993150 w 8645683"/>
                <a:gd name="connsiteY209" fmla="*/ 2148116 h 3892988"/>
                <a:gd name="connsiteX210" fmla="*/ 982038 w 8645683"/>
                <a:gd name="connsiteY210" fmla="*/ 2147662 h 3892988"/>
                <a:gd name="connsiteX211" fmla="*/ 804464 w 8645683"/>
                <a:gd name="connsiteY211" fmla="*/ 2090058 h 3892988"/>
                <a:gd name="connsiteX212" fmla="*/ 659322 w 8645683"/>
                <a:gd name="connsiteY212" fmla="*/ 1973944 h 3892988"/>
                <a:gd name="connsiteX213" fmla="*/ 524611 w 8645683"/>
                <a:gd name="connsiteY213" fmla="*/ 1896837 h 3892988"/>
                <a:gd name="connsiteX214" fmla="*/ 456122 w 8645683"/>
                <a:gd name="connsiteY214" fmla="*/ 1785258 h 3892988"/>
                <a:gd name="connsiteX215" fmla="*/ 325493 w 8645683"/>
                <a:gd name="connsiteY215" fmla="*/ 1727201 h 3892988"/>
                <a:gd name="connsiteX216" fmla="*/ 145879 w 8645683"/>
                <a:gd name="connsiteY216" fmla="*/ 1760766 h 3892988"/>
                <a:gd name="connsiteX217" fmla="*/ 6179 w 8645683"/>
                <a:gd name="connsiteY217" fmla="*/ 1886858 h 3892988"/>
                <a:gd name="connsiteX0" fmla="*/ 6179 w 8645683"/>
                <a:gd name="connsiteY0" fmla="*/ 1886858 h 3892988"/>
                <a:gd name="connsiteX1" fmla="*/ 311432 w 8645683"/>
                <a:gd name="connsiteY1" fmla="*/ 2089151 h 3892988"/>
                <a:gd name="connsiteX2" fmla="*/ 523930 w 8645683"/>
                <a:gd name="connsiteY2" fmla="*/ 2292125 h 3892988"/>
                <a:gd name="connsiteX3" fmla="*/ 654560 w 8645683"/>
                <a:gd name="connsiteY3" fmla="*/ 2442256 h 3892988"/>
                <a:gd name="connsiteX4" fmla="*/ 911734 w 8645683"/>
                <a:gd name="connsiteY4" fmla="*/ 2830061 h 3892988"/>
                <a:gd name="connsiteX5" fmla="*/ 1051207 w 8645683"/>
                <a:gd name="connsiteY5" fmla="*/ 2989944 h 3892988"/>
                <a:gd name="connsiteX6" fmla="*/ 1123779 w 8645683"/>
                <a:gd name="connsiteY6" fmla="*/ 3120573 h 3892988"/>
                <a:gd name="connsiteX7" fmla="*/ 1181836 w 8645683"/>
                <a:gd name="connsiteY7" fmla="*/ 3207658 h 3892988"/>
                <a:gd name="connsiteX8" fmla="*/ 1283436 w 8645683"/>
                <a:gd name="connsiteY8" fmla="*/ 3381830 h 3892988"/>
                <a:gd name="connsiteX9" fmla="*/ 1341493 w 8645683"/>
                <a:gd name="connsiteY9" fmla="*/ 3483430 h 3892988"/>
                <a:gd name="connsiteX10" fmla="*/ 1457607 w 8645683"/>
                <a:gd name="connsiteY10" fmla="*/ 3628573 h 3892988"/>
                <a:gd name="connsiteX11" fmla="*/ 1515664 w 8645683"/>
                <a:gd name="connsiteY11" fmla="*/ 3701144 h 3892988"/>
                <a:gd name="connsiteX12" fmla="*/ 1680085 w 8645683"/>
                <a:gd name="connsiteY12" fmla="*/ 3812269 h 3892988"/>
                <a:gd name="connsiteX13" fmla="*/ 1834525 w 8645683"/>
                <a:gd name="connsiteY13" fmla="*/ 3841751 h 3892988"/>
                <a:gd name="connsiteX14" fmla="*/ 2096236 w 8645683"/>
                <a:gd name="connsiteY14" fmla="*/ 3875316 h 3892988"/>
                <a:gd name="connsiteX15" fmla="*/ 2387201 w 8645683"/>
                <a:gd name="connsiteY15" fmla="*/ 3888923 h 3892988"/>
                <a:gd name="connsiteX16" fmla="*/ 2362936 w 8645683"/>
                <a:gd name="connsiteY16" fmla="*/ 3768273 h 3892988"/>
                <a:gd name="connsiteX17" fmla="*/ 2299436 w 8645683"/>
                <a:gd name="connsiteY17" fmla="*/ 3556001 h 3892988"/>
                <a:gd name="connsiteX18" fmla="*/ 2270407 w 8645683"/>
                <a:gd name="connsiteY18" fmla="*/ 3468916 h 3892988"/>
                <a:gd name="connsiteX19" fmla="*/ 2226864 w 8645683"/>
                <a:gd name="connsiteY19" fmla="*/ 3381830 h 3892988"/>
                <a:gd name="connsiteX20" fmla="*/ 2122316 w 8645683"/>
                <a:gd name="connsiteY20" fmla="*/ 3051856 h 3892988"/>
                <a:gd name="connsiteX21" fmla="*/ 1989647 w 8645683"/>
                <a:gd name="connsiteY21" fmla="*/ 2621191 h 3892988"/>
                <a:gd name="connsiteX22" fmla="*/ 2090793 w 8645683"/>
                <a:gd name="connsiteY22" fmla="*/ 2896962 h 3892988"/>
                <a:gd name="connsiteX23" fmla="*/ 2242512 w 8645683"/>
                <a:gd name="connsiteY23" fmla="*/ 3077030 h 3892988"/>
                <a:gd name="connsiteX24" fmla="*/ 2313950 w 8645683"/>
                <a:gd name="connsiteY24" fmla="*/ 2873830 h 3892988"/>
                <a:gd name="connsiteX25" fmla="*/ 2284922 w 8645683"/>
                <a:gd name="connsiteY25" fmla="*/ 2772230 h 3892988"/>
                <a:gd name="connsiteX26" fmla="*/ 2328011 w 8645683"/>
                <a:gd name="connsiteY26" fmla="*/ 2607583 h 3892988"/>
                <a:gd name="connsiteX27" fmla="*/ 2410788 w 8645683"/>
                <a:gd name="connsiteY27" fmla="*/ 2444298 h 3892988"/>
                <a:gd name="connsiteX28" fmla="*/ 2546179 w 8645683"/>
                <a:gd name="connsiteY28" fmla="*/ 2481944 h 3892988"/>
                <a:gd name="connsiteX29" fmla="*/ 2589722 w 8645683"/>
                <a:gd name="connsiteY29" fmla="*/ 2467430 h 3892988"/>
                <a:gd name="connsiteX30" fmla="*/ 2647779 w 8645683"/>
                <a:gd name="connsiteY30" fmla="*/ 2394858 h 3892988"/>
                <a:gd name="connsiteX31" fmla="*/ 2705836 w 8645683"/>
                <a:gd name="connsiteY31" fmla="*/ 2307773 h 3892988"/>
                <a:gd name="connsiteX32" fmla="*/ 2763893 w 8645683"/>
                <a:gd name="connsiteY32" fmla="*/ 2177144 h 3892988"/>
                <a:gd name="connsiteX33" fmla="*/ 2792922 w 8645683"/>
                <a:gd name="connsiteY33" fmla="*/ 2090058 h 3892988"/>
                <a:gd name="connsiteX34" fmla="*/ 2938064 w 8645683"/>
                <a:gd name="connsiteY34" fmla="*/ 2002973 h 3892988"/>
                <a:gd name="connsiteX35" fmla="*/ 2996122 w 8645683"/>
                <a:gd name="connsiteY35" fmla="*/ 1944916 h 3892988"/>
                <a:gd name="connsiteX36" fmla="*/ 3068693 w 8645683"/>
                <a:gd name="connsiteY36" fmla="*/ 1857830 h 3892988"/>
                <a:gd name="connsiteX37" fmla="*/ 3126750 w 8645683"/>
                <a:gd name="connsiteY37" fmla="*/ 1828801 h 3892988"/>
                <a:gd name="connsiteX38" fmla="*/ 3402522 w 8645683"/>
                <a:gd name="connsiteY38" fmla="*/ 1814287 h 3892988"/>
                <a:gd name="connsiteX39" fmla="*/ 3460579 w 8645683"/>
                <a:gd name="connsiteY39" fmla="*/ 1901373 h 3892988"/>
                <a:gd name="connsiteX40" fmla="*/ 3591207 w 8645683"/>
                <a:gd name="connsiteY40" fmla="*/ 1944916 h 3892988"/>
                <a:gd name="connsiteX41" fmla="*/ 3634750 w 8645683"/>
                <a:gd name="connsiteY41" fmla="*/ 1959430 h 3892988"/>
                <a:gd name="connsiteX42" fmla="*/ 3692807 w 8645683"/>
                <a:gd name="connsiteY42" fmla="*/ 2002973 h 3892988"/>
                <a:gd name="connsiteX43" fmla="*/ 3707322 w 8645683"/>
                <a:gd name="connsiteY43" fmla="*/ 2046516 h 3892988"/>
                <a:gd name="connsiteX44" fmla="*/ 3736350 w 8645683"/>
                <a:gd name="connsiteY44" fmla="*/ 2090058 h 3892988"/>
                <a:gd name="connsiteX45" fmla="*/ 3779893 w 8645683"/>
                <a:gd name="connsiteY45" fmla="*/ 2177144 h 3892988"/>
                <a:gd name="connsiteX46" fmla="*/ 3823436 w 8645683"/>
                <a:gd name="connsiteY46" fmla="*/ 2220687 h 3892988"/>
                <a:gd name="connsiteX47" fmla="*/ 3852464 w 8645683"/>
                <a:gd name="connsiteY47" fmla="*/ 2264230 h 3892988"/>
                <a:gd name="connsiteX48" fmla="*/ 3896007 w 8645683"/>
                <a:gd name="connsiteY48" fmla="*/ 2307773 h 3892988"/>
                <a:gd name="connsiteX49" fmla="*/ 3997607 w 8645683"/>
                <a:gd name="connsiteY49" fmla="*/ 2409373 h 3892988"/>
                <a:gd name="connsiteX50" fmla="*/ 4070179 w 8645683"/>
                <a:gd name="connsiteY50" fmla="*/ 2481944 h 3892988"/>
                <a:gd name="connsiteX51" fmla="*/ 4142750 w 8645683"/>
                <a:gd name="connsiteY51" fmla="*/ 2540001 h 3892988"/>
                <a:gd name="connsiteX52" fmla="*/ 4200807 w 8645683"/>
                <a:gd name="connsiteY52" fmla="*/ 2627087 h 3892988"/>
                <a:gd name="connsiteX53" fmla="*/ 4229836 w 8645683"/>
                <a:gd name="connsiteY53" fmla="*/ 2670630 h 3892988"/>
                <a:gd name="connsiteX54" fmla="*/ 4433036 w 8645683"/>
                <a:gd name="connsiteY54" fmla="*/ 2714173 h 3892988"/>
                <a:gd name="connsiteX55" fmla="*/ 4520122 w 8645683"/>
                <a:gd name="connsiteY55" fmla="*/ 2757716 h 3892988"/>
                <a:gd name="connsiteX56" fmla="*/ 4659822 w 8645683"/>
                <a:gd name="connsiteY56" fmla="*/ 2839358 h 3892988"/>
                <a:gd name="connsiteX57" fmla="*/ 4883660 w 8645683"/>
                <a:gd name="connsiteY57" fmla="*/ 2726645 h 3892988"/>
                <a:gd name="connsiteX58" fmla="*/ 4970064 w 8645683"/>
                <a:gd name="connsiteY58" fmla="*/ 2931887 h 3892988"/>
                <a:gd name="connsiteX59" fmla="*/ 4999093 w 8645683"/>
                <a:gd name="connsiteY59" fmla="*/ 2975430 h 3892988"/>
                <a:gd name="connsiteX60" fmla="*/ 5042636 w 8645683"/>
                <a:gd name="connsiteY60" fmla="*/ 3033487 h 3892988"/>
                <a:gd name="connsiteX61" fmla="*/ 5086179 w 8645683"/>
                <a:gd name="connsiteY61" fmla="*/ 3062516 h 3892988"/>
                <a:gd name="connsiteX62" fmla="*/ 5115207 w 8645683"/>
                <a:gd name="connsiteY62" fmla="*/ 3106058 h 3892988"/>
                <a:gd name="connsiteX63" fmla="*/ 5158750 w 8645683"/>
                <a:gd name="connsiteY63" fmla="*/ 3120573 h 3892988"/>
                <a:gd name="connsiteX64" fmla="*/ 5245836 w 8645683"/>
                <a:gd name="connsiteY64" fmla="*/ 3178630 h 3892988"/>
                <a:gd name="connsiteX65" fmla="*/ 5289379 w 8645683"/>
                <a:gd name="connsiteY65" fmla="*/ 3207658 h 3892988"/>
                <a:gd name="connsiteX66" fmla="*/ 5318407 w 8645683"/>
                <a:gd name="connsiteY66" fmla="*/ 3251201 h 3892988"/>
                <a:gd name="connsiteX67" fmla="*/ 5361950 w 8645683"/>
                <a:gd name="connsiteY67" fmla="*/ 3280230 h 3892988"/>
                <a:gd name="connsiteX68" fmla="*/ 5405493 w 8645683"/>
                <a:gd name="connsiteY68" fmla="*/ 3323773 h 3892988"/>
                <a:gd name="connsiteX69" fmla="*/ 5449036 w 8645683"/>
                <a:gd name="connsiteY69" fmla="*/ 3352801 h 3892988"/>
                <a:gd name="connsiteX70" fmla="*/ 5492579 w 8645683"/>
                <a:gd name="connsiteY70" fmla="*/ 3396344 h 3892988"/>
                <a:gd name="connsiteX71" fmla="*/ 5536122 w 8645683"/>
                <a:gd name="connsiteY71" fmla="*/ 3425373 h 3892988"/>
                <a:gd name="connsiteX72" fmla="*/ 5579664 w 8645683"/>
                <a:gd name="connsiteY72" fmla="*/ 3468916 h 3892988"/>
                <a:gd name="connsiteX73" fmla="*/ 5623207 w 8645683"/>
                <a:gd name="connsiteY73" fmla="*/ 3483430 h 3892988"/>
                <a:gd name="connsiteX74" fmla="*/ 5725942 w 8645683"/>
                <a:gd name="connsiteY74" fmla="*/ 3344183 h 3892988"/>
                <a:gd name="connsiteX75" fmla="*/ 5831397 w 8645683"/>
                <a:gd name="connsiteY75" fmla="*/ 3358018 h 3892988"/>
                <a:gd name="connsiteX76" fmla="*/ 5928007 w 8645683"/>
                <a:gd name="connsiteY76" fmla="*/ 3352801 h 3892988"/>
                <a:gd name="connsiteX77" fmla="*/ 6029607 w 8645683"/>
                <a:gd name="connsiteY77" fmla="*/ 3299961 h 3892988"/>
                <a:gd name="connsiteX78" fmla="*/ 6179967 w 8645683"/>
                <a:gd name="connsiteY78" fmla="*/ 3209700 h 3892988"/>
                <a:gd name="connsiteX79" fmla="*/ 6232807 w 8645683"/>
                <a:gd name="connsiteY79" fmla="*/ 3381830 h 3892988"/>
                <a:gd name="connsiteX80" fmla="*/ 6310141 w 8645683"/>
                <a:gd name="connsiteY80" fmla="*/ 3436258 h 3892988"/>
                <a:gd name="connsiteX81" fmla="*/ 6474107 w 8645683"/>
                <a:gd name="connsiteY81" fmla="*/ 3461658 h 3892988"/>
                <a:gd name="connsiteX82" fmla="*/ 6755775 w 8645683"/>
                <a:gd name="connsiteY82" fmla="*/ 3461432 h 3892988"/>
                <a:gd name="connsiteX83" fmla="*/ 6996168 w 8645683"/>
                <a:gd name="connsiteY83" fmla="*/ 3492276 h 3892988"/>
                <a:gd name="connsiteX84" fmla="*/ 7294391 w 8645683"/>
                <a:gd name="connsiteY84" fmla="*/ 3417889 h 3892988"/>
                <a:gd name="connsiteX85" fmla="*/ 7613252 w 8645683"/>
                <a:gd name="connsiteY85" fmla="*/ 3365955 h 3892988"/>
                <a:gd name="connsiteX86" fmla="*/ 7818720 w 8645683"/>
                <a:gd name="connsiteY86" fmla="*/ 3261633 h 3892988"/>
                <a:gd name="connsiteX87" fmla="*/ 7939370 w 8645683"/>
                <a:gd name="connsiteY87" fmla="*/ 3361873 h 3892988"/>
                <a:gd name="connsiteX88" fmla="*/ 8337605 w 8645683"/>
                <a:gd name="connsiteY88" fmla="*/ 3601812 h 3892988"/>
                <a:gd name="connsiteX89" fmla="*/ 8337379 w 8645683"/>
                <a:gd name="connsiteY89" fmla="*/ 3396344 h 3892988"/>
                <a:gd name="connsiteX90" fmla="*/ 8370489 w 8645683"/>
                <a:gd name="connsiteY90" fmla="*/ 3200174 h 3892988"/>
                <a:gd name="connsiteX91" fmla="*/ 8361191 w 8645683"/>
                <a:gd name="connsiteY91" fmla="*/ 2709183 h 3892988"/>
                <a:gd name="connsiteX92" fmla="*/ 8453493 w 8645683"/>
                <a:gd name="connsiteY92" fmla="*/ 2438401 h 3892988"/>
                <a:gd name="connsiteX93" fmla="*/ 8497036 w 8645683"/>
                <a:gd name="connsiteY93" fmla="*/ 2307773 h 3892988"/>
                <a:gd name="connsiteX94" fmla="*/ 8482522 w 8645683"/>
                <a:gd name="connsiteY94" fmla="*/ 2119087 h 3892988"/>
                <a:gd name="connsiteX95" fmla="*/ 8453493 w 8645683"/>
                <a:gd name="connsiteY95" fmla="*/ 2032001 h 3892988"/>
                <a:gd name="connsiteX96" fmla="*/ 8468007 w 8645683"/>
                <a:gd name="connsiteY96" fmla="*/ 1654630 h 3892988"/>
                <a:gd name="connsiteX97" fmla="*/ 8511550 w 8645683"/>
                <a:gd name="connsiteY97" fmla="*/ 1567544 h 3892988"/>
                <a:gd name="connsiteX98" fmla="*/ 8574823 w 8645683"/>
                <a:gd name="connsiteY98" fmla="*/ 1417639 h 3892988"/>
                <a:gd name="connsiteX99" fmla="*/ 8639456 w 8645683"/>
                <a:gd name="connsiteY99" fmla="*/ 1116694 h 3892988"/>
                <a:gd name="connsiteX100" fmla="*/ 8457575 w 8645683"/>
                <a:gd name="connsiteY100" fmla="*/ 1016228 h 3892988"/>
                <a:gd name="connsiteX101" fmla="*/ 8298372 w 8645683"/>
                <a:gd name="connsiteY101" fmla="*/ 903062 h 3892988"/>
                <a:gd name="connsiteX102" fmla="*/ 8351439 w 8645683"/>
                <a:gd name="connsiteY102" fmla="*/ 745673 h 3892988"/>
                <a:gd name="connsiteX103" fmla="*/ 8395436 w 8645683"/>
                <a:gd name="connsiteY103" fmla="*/ 261258 h 3892988"/>
                <a:gd name="connsiteX104" fmla="*/ 8438072 w 8645683"/>
                <a:gd name="connsiteY104" fmla="*/ 163513 h 3892988"/>
                <a:gd name="connsiteX105" fmla="*/ 8337379 w 8645683"/>
                <a:gd name="connsiteY105" fmla="*/ 116116 h 3892988"/>
                <a:gd name="connsiteX106" fmla="*/ 8128736 w 8645683"/>
                <a:gd name="connsiteY106" fmla="*/ 106818 h 3892988"/>
                <a:gd name="connsiteX107" fmla="*/ 7960007 w 8645683"/>
                <a:gd name="connsiteY107" fmla="*/ 72573 h 3892988"/>
                <a:gd name="connsiteX108" fmla="*/ 7825297 w 8645683"/>
                <a:gd name="connsiteY108" fmla="*/ 207963 h 3892988"/>
                <a:gd name="connsiteX109" fmla="*/ 7669495 w 8645683"/>
                <a:gd name="connsiteY109" fmla="*/ 116342 h 3892988"/>
                <a:gd name="connsiteX110" fmla="*/ 7523898 w 8645683"/>
                <a:gd name="connsiteY110" fmla="*/ 29256 h 3892988"/>
                <a:gd name="connsiteX111" fmla="*/ 7393950 w 8645683"/>
                <a:gd name="connsiteY111" fmla="*/ 1 h 3892988"/>
                <a:gd name="connsiteX112" fmla="*/ 7292350 w 8645683"/>
                <a:gd name="connsiteY112" fmla="*/ 29030 h 3892988"/>
                <a:gd name="connsiteX113" fmla="*/ 7248807 w 8645683"/>
                <a:gd name="connsiteY113" fmla="*/ 58058 h 3892988"/>
                <a:gd name="connsiteX114" fmla="*/ 7118179 w 8645683"/>
                <a:gd name="connsiteY114" fmla="*/ 145144 h 3892988"/>
                <a:gd name="connsiteX115" fmla="*/ 6987550 w 8645683"/>
                <a:gd name="connsiteY115" fmla="*/ 203201 h 3892988"/>
                <a:gd name="connsiteX116" fmla="*/ 6900464 w 8645683"/>
                <a:gd name="connsiteY116" fmla="*/ 246744 h 3892988"/>
                <a:gd name="connsiteX117" fmla="*/ 6856922 w 8645683"/>
                <a:gd name="connsiteY117" fmla="*/ 275773 h 3892988"/>
                <a:gd name="connsiteX118" fmla="*/ 6817235 w 8645683"/>
                <a:gd name="connsiteY118" fmla="*/ 223158 h 3892988"/>
                <a:gd name="connsiteX119" fmla="*/ 6624012 w 8645683"/>
                <a:gd name="connsiteY119" fmla="*/ 68264 h 3892988"/>
                <a:gd name="connsiteX120" fmla="*/ 6503589 w 8645683"/>
                <a:gd name="connsiteY120" fmla="*/ 43998 h 3892988"/>
                <a:gd name="connsiteX121" fmla="*/ 6359581 w 8645683"/>
                <a:gd name="connsiteY121" fmla="*/ 39008 h 3892988"/>
                <a:gd name="connsiteX122" fmla="*/ 6145722 w 8645683"/>
                <a:gd name="connsiteY122" fmla="*/ 72573 h 3892988"/>
                <a:gd name="connsiteX123" fmla="*/ 6015093 w 8645683"/>
                <a:gd name="connsiteY123" fmla="*/ 116116 h 3892988"/>
                <a:gd name="connsiteX124" fmla="*/ 5894216 w 8645683"/>
                <a:gd name="connsiteY124" fmla="*/ 184151 h 3892988"/>
                <a:gd name="connsiteX125" fmla="*/ 5812347 w 8645683"/>
                <a:gd name="connsiteY125" fmla="*/ 261712 h 3892988"/>
                <a:gd name="connsiteX126" fmla="*/ 5811893 w 8645683"/>
                <a:gd name="connsiteY126" fmla="*/ 377373 h 3892988"/>
                <a:gd name="connsiteX127" fmla="*/ 5850219 w 8645683"/>
                <a:gd name="connsiteY127" fmla="*/ 483962 h 3892988"/>
                <a:gd name="connsiteX128" fmla="*/ 5826407 w 8645683"/>
                <a:gd name="connsiteY128" fmla="*/ 711201 h 3892988"/>
                <a:gd name="connsiteX129" fmla="*/ 5782864 w 8645683"/>
                <a:gd name="connsiteY129" fmla="*/ 740230 h 3892988"/>
                <a:gd name="connsiteX130" fmla="*/ 5571047 w 8645683"/>
                <a:gd name="connsiteY130" fmla="*/ 821646 h 3892988"/>
                <a:gd name="connsiteX131" fmla="*/ 5405493 w 8645683"/>
                <a:gd name="connsiteY131" fmla="*/ 739551 h 3892988"/>
                <a:gd name="connsiteX132" fmla="*/ 5328386 w 8645683"/>
                <a:gd name="connsiteY132" fmla="*/ 831398 h 3892988"/>
                <a:gd name="connsiteX133" fmla="*/ 5452211 w 8645683"/>
                <a:gd name="connsiteY133" fmla="*/ 943430 h 3892988"/>
                <a:gd name="connsiteX134" fmla="*/ 5472394 w 8645683"/>
                <a:gd name="connsiteY134" fmla="*/ 1045483 h 3892988"/>
                <a:gd name="connsiteX135" fmla="*/ 5481920 w 8645683"/>
                <a:gd name="connsiteY135" fmla="*/ 1196749 h 3892988"/>
                <a:gd name="connsiteX136" fmla="*/ 5509814 w 8645683"/>
                <a:gd name="connsiteY136" fmla="*/ 1330553 h 3892988"/>
                <a:gd name="connsiteX137" fmla="*/ 5351291 w 8645683"/>
                <a:gd name="connsiteY137" fmla="*/ 1383394 h 3892988"/>
                <a:gd name="connsiteX138" fmla="*/ 5207736 w 8645683"/>
                <a:gd name="connsiteY138" fmla="*/ 1436236 h 3892988"/>
                <a:gd name="connsiteX139" fmla="*/ 4955550 w 8645683"/>
                <a:gd name="connsiteY139" fmla="*/ 1364344 h 3892988"/>
                <a:gd name="connsiteX140" fmla="*/ 4905885 w 8645683"/>
                <a:gd name="connsiteY140" fmla="*/ 1282475 h 3892988"/>
                <a:gd name="connsiteX141" fmla="*/ 4781379 w 8645683"/>
                <a:gd name="connsiteY141" fmla="*/ 1291773 h 3892988"/>
                <a:gd name="connsiteX142" fmla="*/ 4737836 w 8645683"/>
                <a:gd name="connsiteY142" fmla="*/ 1204687 h 3892988"/>
                <a:gd name="connsiteX143" fmla="*/ 4708807 w 8645683"/>
                <a:gd name="connsiteY143" fmla="*/ 1161144 h 3892988"/>
                <a:gd name="connsiteX144" fmla="*/ 4699509 w 8645683"/>
                <a:gd name="connsiteY144" fmla="*/ 1030969 h 3892988"/>
                <a:gd name="connsiteX145" fmla="*/ 4752350 w 8645683"/>
                <a:gd name="connsiteY145" fmla="*/ 972458 h 3892988"/>
                <a:gd name="connsiteX146" fmla="*/ 4770493 w 8645683"/>
                <a:gd name="connsiteY146" fmla="*/ 908958 h 3892988"/>
                <a:gd name="connsiteX147" fmla="*/ 4674789 w 8645683"/>
                <a:gd name="connsiteY147" fmla="*/ 779691 h 3892988"/>
                <a:gd name="connsiteX148" fmla="*/ 4578179 w 8645683"/>
                <a:gd name="connsiteY148" fmla="*/ 798287 h 3892988"/>
                <a:gd name="connsiteX149" fmla="*/ 4491093 w 8645683"/>
                <a:gd name="connsiteY149" fmla="*/ 726169 h 3892988"/>
                <a:gd name="connsiteX150" fmla="*/ 4404007 w 8645683"/>
                <a:gd name="connsiteY150" fmla="*/ 711201 h 3892988"/>
                <a:gd name="connsiteX151" fmla="*/ 4150234 w 8645683"/>
                <a:gd name="connsiteY151" fmla="*/ 725262 h 3892988"/>
                <a:gd name="connsiteX152" fmla="*/ 3823436 w 8645683"/>
                <a:gd name="connsiteY152" fmla="*/ 682173 h 3892988"/>
                <a:gd name="connsiteX153" fmla="*/ 3750864 w 8645683"/>
                <a:gd name="connsiteY153" fmla="*/ 667658 h 3892988"/>
                <a:gd name="connsiteX154" fmla="*/ 3639286 w 8645683"/>
                <a:gd name="connsiteY154" fmla="*/ 676956 h 3892988"/>
                <a:gd name="connsiteX155" fmla="*/ 3416809 w 8645683"/>
                <a:gd name="connsiteY155" fmla="*/ 686255 h 3892988"/>
                <a:gd name="connsiteX156" fmla="*/ 3329724 w 8645683"/>
                <a:gd name="connsiteY156" fmla="*/ 604839 h 3892988"/>
                <a:gd name="connsiteX157" fmla="*/ 3228350 w 8645683"/>
                <a:gd name="connsiteY157" fmla="*/ 566058 h 3892988"/>
                <a:gd name="connsiteX158" fmla="*/ 3096587 w 8645683"/>
                <a:gd name="connsiteY158" fmla="*/ 569461 h 3892988"/>
                <a:gd name="connsiteX159" fmla="*/ 2971629 w 8645683"/>
                <a:gd name="connsiteY159" fmla="*/ 535896 h 3892988"/>
                <a:gd name="connsiteX160" fmla="*/ 2836918 w 8645683"/>
                <a:gd name="connsiteY160" fmla="*/ 492580 h 3892988"/>
                <a:gd name="connsiteX161" fmla="*/ 2812425 w 8645683"/>
                <a:gd name="connsiteY161" fmla="*/ 392341 h 3892988"/>
                <a:gd name="connsiteX162" fmla="*/ 2719897 w 8645683"/>
                <a:gd name="connsiteY162" fmla="*/ 420008 h 3892988"/>
                <a:gd name="connsiteX163" fmla="*/ 2604236 w 8645683"/>
                <a:gd name="connsiteY163" fmla="*/ 333830 h 3892988"/>
                <a:gd name="connsiteX164" fmla="*/ 2483359 w 8645683"/>
                <a:gd name="connsiteY164" fmla="*/ 328387 h 3892988"/>
                <a:gd name="connsiteX165" fmla="*/ 2371554 w 8645683"/>
                <a:gd name="connsiteY165" fmla="*/ 308656 h 3892988"/>
                <a:gd name="connsiteX166" fmla="*/ 2221194 w 8645683"/>
                <a:gd name="connsiteY166" fmla="*/ 361270 h 3892988"/>
                <a:gd name="connsiteX167" fmla="*/ 2015047 w 8645683"/>
                <a:gd name="connsiteY167" fmla="*/ 418648 h 3892988"/>
                <a:gd name="connsiteX168" fmla="*/ 1631779 w 8645683"/>
                <a:gd name="connsiteY168" fmla="*/ 261258 h 3892988"/>
                <a:gd name="connsiteX169" fmla="*/ 1370522 w 8645683"/>
                <a:gd name="connsiteY169" fmla="*/ 304801 h 3892988"/>
                <a:gd name="connsiteX170" fmla="*/ 1310197 w 8645683"/>
                <a:gd name="connsiteY170" fmla="*/ 271011 h 3892988"/>
                <a:gd name="connsiteX171" fmla="*/ 1233997 w 8645683"/>
                <a:gd name="connsiteY171" fmla="*/ 199573 h 3892988"/>
                <a:gd name="connsiteX172" fmla="*/ 1108811 w 8645683"/>
                <a:gd name="connsiteY172" fmla="*/ 184832 h 3892988"/>
                <a:gd name="connsiteX173" fmla="*/ 964575 w 8645683"/>
                <a:gd name="connsiteY173" fmla="*/ 231776 h 3892988"/>
                <a:gd name="connsiteX174" fmla="*/ 1036693 w 8645683"/>
                <a:gd name="connsiteY174" fmla="*/ 304801 h 3892988"/>
                <a:gd name="connsiteX175" fmla="*/ 1051207 w 8645683"/>
                <a:gd name="connsiteY175" fmla="*/ 362858 h 3892988"/>
                <a:gd name="connsiteX176" fmla="*/ 1094750 w 8645683"/>
                <a:gd name="connsiteY176" fmla="*/ 406401 h 3892988"/>
                <a:gd name="connsiteX177" fmla="*/ 1333782 w 8645683"/>
                <a:gd name="connsiteY177" fmla="*/ 412525 h 3892988"/>
                <a:gd name="connsiteX178" fmla="*/ 1296136 w 8645683"/>
                <a:gd name="connsiteY178" fmla="*/ 541792 h 3892988"/>
                <a:gd name="connsiteX179" fmla="*/ 1220163 w 8645683"/>
                <a:gd name="connsiteY179" fmla="*/ 682626 h 3892988"/>
                <a:gd name="connsiteX180" fmla="*/ 1201339 w 8645683"/>
                <a:gd name="connsiteY180" fmla="*/ 859518 h 3892988"/>
                <a:gd name="connsiteX181" fmla="*/ 1387304 w 8645683"/>
                <a:gd name="connsiteY181" fmla="*/ 938441 h 3892988"/>
                <a:gd name="connsiteX182" fmla="*/ 1181836 w 8645683"/>
                <a:gd name="connsiteY182" fmla="*/ 957944 h 3892988"/>
                <a:gd name="connsiteX183" fmla="*/ 1367119 w 8645683"/>
                <a:gd name="connsiteY183" fmla="*/ 1058637 h 3892988"/>
                <a:gd name="connsiteX184" fmla="*/ 1292054 w 8645683"/>
                <a:gd name="connsiteY184" fmla="*/ 1169762 h 3892988"/>
                <a:gd name="connsiteX185" fmla="*/ 1392746 w 8645683"/>
                <a:gd name="connsiteY185" fmla="*/ 1360717 h 3892988"/>
                <a:gd name="connsiteX186" fmla="*/ 1640850 w 8645683"/>
                <a:gd name="connsiteY186" fmla="*/ 1314678 h 3892988"/>
                <a:gd name="connsiteX187" fmla="*/ 1795292 w 8645683"/>
                <a:gd name="connsiteY187" fmla="*/ 1363211 h 3892988"/>
                <a:gd name="connsiteX188" fmla="*/ 1897572 w 8645683"/>
                <a:gd name="connsiteY188" fmla="*/ 1250044 h 3892988"/>
                <a:gd name="connsiteX189" fmla="*/ 2009831 w 8645683"/>
                <a:gd name="connsiteY189" fmla="*/ 1268188 h 3892988"/>
                <a:gd name="connsiteX190" fmla="*/ 2074464 w 8645683"/>
                <a:gd name="connsiteY190" fmla="*/ 1364797 h 3892988"/>
                <a:gd name="connsiteX191" fmla="*/ 2127532 w 8645683"/>
                <a:gd name="connsiteY191" fmla="*/ 1436462 h 3892988"/>
                <a:gd name="connsiteX192" fmla="*/ 2366337 w 8645683"/>
                <a:gd name="connsiteY192" fmla="*/ 1450976 h 3892988"/>
                <a:gd name="connsiteX193" fmla="*/ 2476782 w 8645683"/>
                <a:gd name="connsiteY193" fmla="*/ 1346429 h 3892988"/>
                <a:gd name="connsiteX194" fmla="*/ 2606050 w 8645683"/>
                <a:gd name="connsiteY194" fmla="*/ 1394280 h 3892988"/>
                <a:gd name="connsiteX195" fmla="*/ 2733957 w 8645683"/>
                <a:gd name="connsiteY195" fmla="*/ 1372055 h 3892988"/>
                <a:gd name="connsiteX196" fmla="*/ 2642789 w 8645683"/>
                <a:gd name="connsiteY196" fmla="*/ 1597253 h 3892988"/>
                <a:gd name="connsiteX197" fmla="*/ 2662292 w 8645683"/>
                <a:gd name="connsiteY197" fmla="*/ 1800681 h 3892988"/>
                <a:gd name="connsiteX198" fmla="*/ 2552983 w 8645683"/>
                <a:gd name="connsiteY198" fmla="*/ 1949905 h 3892988"/>
                <a:gd name="connsiteX199" fmla="*/ 2417364 w 8645683"/>
                <a:gd name="connsiteY199" fmla="*/ 2245180 h 3892988"/>
                <a:gd name="connsiteX200" fmla="*/ 2254532 w 8645683"/>
                <a:gd name="connsiteY200" fmla="*/ 2423206 h 3892988"/>
                <a:gd name="connsiteX201" fmla="*/ 2043394 w 8645683"/>
                <a:gd name="connsiteY201" fmla="*/ 2418217 h 3892988"/>
                <a:gd name="connsiteX202" fmla="*/ 1937260 w 8645683"/>
                <a:gd name="connsiteY202" fmla="*/ 2398487 h 3892988"/>
                <a:gd name="connsiteX203" fmla="*/ 1898479 w 8645683"/>
                <a:gd name="connsiteY203" fmla="*/ 2322061 h 3892988"/>
                <a:gd name="connsiteX204" fmla="*/ 1646293 w 8645683"/>
                <a:gd name="connsiteY204" fmla="*/ 2312308 h 3892988"/>
                <a:gd name="connsiteX205" fmla="*/ 1520881 w 8645683"/>
                <a:gd name="connsiteY205" fmla="*/ 2389869 h 3892988"/>
                <a:gd name="connsiteX206" fmla="*/ 1370522 w 8645683"/>
                <a:gd name="connsiteY206" fmla="*/ 2351316 h 3892988"/>
                <a:gd name="connsiteX207" fmla="*/ 1326979 w 8645683"/>
                <a:gd name="connsiteY207" fmla="*/ 2322287 h 3892988"/>
                <a:gd name="connsiteX208" fmla="*/ 1167322 w 8645683"/>
                <a:gd name="connsiteY208" fmla="*/ 2235201 h 3892988"/>
                <a:gd name="connsiteX209" fmla="*/ 993150 w 8645683"/>
                <a:gd name="connsiteY209" fmla="*/ 2148116 h 3892988"/>
                <a:gd name="connsiteX210" fmla="*/ 982038 w 8645683"/>
                <a:gd name="connsiteY210" fmla="*/ 2147662 h 3892988"/>
                <a:gd name="connsiteX211" fmla="*/ 804464 w 8645683"/>
                <a:gd name="connsiteY211" fmla="*/ 2090058 h 3892988"/>
                <a:gd name="connsiteX212" fmla="*/ 659322 w 8645683"/>
                <a:gd name="connsiteY212" fmla="*/ 1973944 h 3892988"/>
                <a:gd name="connsiteX213" fmla="*/ 524611 w 8645683"/>
                <a:gd name="connsiteY213" fmla="*/ 1896837 h 3892988"/>
                <a:gd name="connsiteX214" fmla="*/ 456122 w 8645683"/>
                <a:gd name="connsiteY214" fmla="*/ 1785258 h 3892988"/>
                <a:gd name="connsiteX215" fmla="*/ 325493 w 8645683"/>
                <a:gd name="connsiteY215" fmla="*/ 1727201 h 3892988"/>
                <a:gd name="connsiteX216" fmla="*/ 145879 w 8645683"/>
                <a:gd name="connsiteY216" fmla="*/ 1760766 h 3892988"/>
                <a:gd name="connsiteX217" fmla="*/ 6179 w 8645683"/>
                <a:gd name="connsiteY217" fmla="*/ 1886858 h 3892988"/>
                <a:gd name="connsiteX0" fmla="*/ 4970064 w 8645683"/>
                <a:gd name="connsiteY0" fmla="*/ 2931887 h 3892988"/>
                <a:gd name="connsiteX1" fmla="*/ 4999093 w 8645683"/>
                <a:gd name="connsiteY1" fmla="*/ 2975430 h 3892988"/>
                <a:gd name="connsiteX2" fmla="*/ 5042636 w 8645683"/>
                <a:gd name="connsiteY2" fmla="*/ 3033487 h 3892988"/>
                <a:gd name="connsiteX3" fmla="*/ 5086179 w 8645683"/>
                <a:gd name="connsiteY3" fmla="*/ 3062516 h 3892988"/>
                <a:gd name="connsiteX4" fmla="*/ 5115207 w 8645683"/>
                <a:gd name="connsiteY4" fmla="*/ 3106058 h 3892988"/>
                <a:gd name="connsiteX5" fmla="*/ 5158750 w 8645683"/>
                <a:gd name="connsiteY5" fmla="*/ 3120573 h 3892988"/>
                <a:gd name="connsiteX6" fmla="*/ 5245836 w 8645683"/>
                <a:gd name="connsiteY6" fmla="*/ 3178630 h 3892988"/>
                <a:gd name="connsiteX7" fmla="*/ 5289379 w 8645683"/>
                <a:gd name="connsiteY7" fmla="*/ 3207658 h 3892988"/>
                <a:gd name="connsiteX8" fmla="*/ 5318407 w 8645683"/>
                <a:gd name="connsiteY8" fmla="*/ 3251201 h 3892988"/>
                <a:gd name="connsiteX9" fmla="*/ 5361950 w 8645683"/>
                <a:gd name="connsiteY9" fmla="*/ 3280230 h 3892988"/>
                <a:gd name="connsiteX10" fmla="*/ 5405493 w 8645683"/>
                <a:gd name="connsiteY10" fmla="*/ 3323773 h 3892988"/>
                <a:gd name="connsiteX11" fmla="*/ 5449036 w 8645683"/>
                <a:gd name="connsiteY11" fmla="*/ 3352801 h 3892988"/>
                <a:gd name="connsiteX12" fmla="*/ 5492579 w 8645683"/>
                <a:gd name="connsiteY12" fmla="*/ 3396344 h 3892988"/>
                <a:gd name="connsiteX13" fmla="*/ 5536122 w 8645683"/>
                <a:gd name="connsiteY13" fmla="*/ 3425373 h 3892988"/>
                <a:gd name="connsiteX14" fmla="*/ 5579664 w 8645683"/>
                <a:gd name="connsiteY14" fmla="*/ 3468916 h 3892988"/>
                <a:gd name="connsiteX15" fmla="*/ 5623207 w 8645683"/>
                <a:gd name="connsiteY15" fmla="*/ 3483430 h 3892988"/>
                <a:gd name="connsiteX16" fmla="*/ 5725942 w 8645683"/>
                <a:gd name="connsiteY16" fmla="*/ 3344183 h 3892988"/>
                <a:gd name="connsiteX17" fmla="*/ 5831397 w 8645683"/>
                <a:gd name="connsiteY17" fmla="*/ 3358018 h 3892988"/>
                <a:gd name="connsiteX18" fmla="*/ 5928007 w 8645683"/>
                <a:gd name="connsiteY18" fmla="*/ 3352801 h 3892988"/>
                <a:gd name="connsiteX19" fmla="*/ 6029607 w 8645683"/>
                <a:gd name="connsiteY19" fmla="*/ 3299961 h 3892988"/>
                <a:gd name="connsiteX20" fmla="*/ 6179967 w 8645683"/>
                <a:gd name="connsiteY20" fmla="*/ 3209700 h 3892988"/>
                <a:gd name="connsiteX21" fmla="*/ 6232807 w 8645683"/>
                <a:gd name="connsiteY21" fmla="*/ 3381830 h 3892988"/>
                <a:gd name="connsiteX22" fmla="*/ 6310141 w 8645683"/>
                <a:gd name="connsiteY22" fmla="*/ 3436258 h 3892988"/>
                <a:gd name="connsiteX23" fmla="*/ 6474107 w 8645683"/>
                <a:gd name="connsiteY23" fmla="*/ 3461658 h 3892988"/>
                <a:gd name="connsiteX24" fmla="*/ 6755775 w 8645683"/>
                <a:gd name="connsiteY24" fmla="*/ 3461432 h 3892988"/>
                <a:gd name="connsiteX25" fmla="*/ 6996168 w 8645683"/>
                <a:gd name="connsiteY25" fmla="*/ 3492276 h 3892988"/>
                <a:gd name="connsiteX26" fmla="*/ 7294391 w 8645683"/>
                <a:gd name="connsiteY26" fmla="*/ 3417889 h 3892988"/>
                <a:gd name="connsiteX27" fmla="*/ 7613252 w 8645683"/>
                <a:gd name="connsiteY27" fmla="*/ 3365955 h 3892988"/>
                <a:gd name="connsiteX28" fmla="*/ 7818720 w 8645683"/>
                <a:gd name="connsiteY28" fmla="*/ 3261633 h 3892988"/>
                <a:gd name="connsiteX29" fmla="*/ 7939370 w 8645683"/>
                <a:gd name="connsiteY29" fmla="*/ 3361873 h 3892988"/>
                <a:gd name="connsiteX30" fmla="*/ 8337605 w 8645683"/>
                <a:gd name="connsiteY30" fmla="*/ 3601812 h 3892988"/>
                <a:gd name="connsiteX31" fmla="*/ 8337379 w 8645683"/>
                <a:gd name="connsiteY31" fmla="*/ 3396344 h 3892988"/>
                <a:gd name="connsiteX32" fmla="*/ 8370489 w 8645683"/>
                <a:gd name="connsiteY32" fmla="*/ 3200174 h 3892988"/>
                <a:gd name="connsiteX33" fmla="*/ 8361191 w 8645683"/>
                <a:gd name="connsiteY33" fmla="*/ 2709183 h 3892988"/>
                <a:gd name="connsiteX34" fmla="*/ 8453493 w 8645683"/>
                <a:gd name="connsiteY34" fmla="*/ 2438401 h 3892988"/>
                <a:gd name="connsiteX35" fmla="*/ 8497036 w 8645683"/>
                <a:gd name="connsiteY35" fmla="*/ 2307773 h 3892988"/>
                <a:gd name="connsiteX36" fmla="*/ 8482522 w 8645683"/>
                <a:gd name="connsiteY36" fmla="*/ 2119087 h 3892988"/>
                <a:gd name="connsiteX37" fmla="*/ 8453493 w 8645683"/>
                <a:gd name="connsiteY37" fmla="*/ 2032001 h 3892988"/>
                <a:gd name="connsiteX38" fmla="*/ 8468007 w 8645683"/>
                <a:gd name="connsiteY38" fmla="*/ 1654630 h 3892988"/>
                <a:gd name="connsiteX39" fmla="*/ 8511550 w 8645683"/>
                <a:gd name="connsiteY39" fmla="*/ 1567544 h 3892988"/>
                <a:gd name="connsiteX40" fmla="*/ 8574823 w 8645683"/>
                <a:gd name="connsiteY40" fmla="*/ 1417639 h 3892988"/>
                <a:gd name="connsiteX41" fmla="*/ 8639456 w 8645683"/>
                <a:gd name="connsiteY41" fmla="*/ 1116694 h 3892988"/>
                <a:gd name="connsiteX42" fmla="*/ 8457575 w 8645683"/>
                <a:gd name="connsiteY42" fmla="*/ 1016228 h 3892988"/>
                <a:gd name="connsiteX43" fmla="*/ 8298372 w 8645683"/>
                <a:gd name="connsiteY43" fmla="*/ 903062 h 3892988"/>
                <a:gd name="connsiteX44" fmla="*/ 8351439 w 8645683"/>
                <a:gd name="connsiteY44" fmla="*/ 745673 h 3892988"/>
                <a:gd name="connsiteX45" fmla="*/ 8395436 w 8645683"/>
                <a:gd name="connsiteY45" fmla="*/ 261258 h 3892988"/>
                <a:gd name="connsiteX46" fmla="*/ 8438072 w 8645683"/>
                <a:gd name="connsiteY46" fmla="*/ 163513 h 3892988"/>
                <a:gd name="connsiteX47" fmla="*/ 8337379 w 8645683"/>
                <a:gd name="connsiteY47" fmla="*/ 116116 h 3892988"/>
                <a:gd name="connsiteX48" fmla="*/ 8128736 w 8645683"/>
                <a:gd name="connsiteY48" fmla="*/ 106818 h 3892988"/>
                <a:gd name="connsiteX49" fmla="*/ 7960007 w 8645683"/>
                <a:gd name="connsiteY49" fmla="*/ 72573 h 3892988"/>
                <a:gd name="connsiteX50" fmla="*/ 7825297 w 8645683"/>
                <a:gd name="connsiteY50" fmla="*/ 207963 h 3892988"/>
                <a:gd name="connsiteX51" fmla="*/ 7669495 w 8645683"/>
                <a:gd name="connsiteY51" fmla="*/ 116342 h 3892988"/>
                <a:gd name="connsiteX52" fmla="*/ 7523898 w 8645683"/>
                <a:gd name="connsiteY52" fmla="*/ 29256 h 3892988"/>
                <a:gd name="connsiteX53" fmla="*/ 7393950 w 8645683"/>
                <a:gd name="connsiteY53" fmla="*/ 1 h 3892988"/>
                <a:gd name="connsiteX54" fmla="*/ 7292350 w 8645683"/>
                <a:gd name="connsiteY54" fmla="*/ 29030 h 3892988"/>
                <a:gd name="connsiteX55" fmla="*/ 7248807 w 8645683"/>
                <a:gd name="connsiteY55" fmla="*/ 58058 h 3892988"/>
                <a:gd name="connsiteX56" fmla="*/ 7118179 w 8645683"/>
                <a:gd name="connsiteY56" fmla="*/ 145144 h 3892988"/>
                <a:gd name="connsiteX57" fmla="*/ 6987550 w 8645683"/>
                <a:gd name="connsiteY57" fmla="*/ 203201 h 3892988"/>
                <a:gd name="connsiteX58" fmla="*/ 6900464 w 8645683"/>
                <a:gd name="connsiteY58" fmla="*/ 246744 h 3892988"/>
                <a:gd name="connsiteX59" fmla="*/ 6856922 w 8645683"/>
                <a:gd name="connsiteY59" fmla="*/ 275773 h 3892988"/>
                <a:gd name="connsiteX60" fmla="*/ 6817235 w 8645683"/>
                <a:gd name="connsiteY60" fmla="*/ 223158 h 3892988"/>
                <a:gd name="connsiteX61" fmla="*/ 6624012 w 8645683"/>
                <a:gd name="connsiteY61" fmla="*/ 68264 h 3892988"/>
                <a:gd name="connsiteX62" fmla="*/ 6503589 w 8645683"/>
                <a:gd name="connsiteY62" fmla="*/ 43998 h 3892988"/>
                <a:gd name="connsiteX63" fmla="*/ 6359581 w 8645683"/>
                <a:gd name="connsiteY63" fmla="*/ 39008 h 3892988"/>
                <a:gd name="connsiteX64" fmla="*/ 6145722 w 8645683"/>
                <a:gd name="connsiteY64" fmla="*/ 72573 h 3892988"/>
                <a:gd name="connsiteX65" fmla="*/ 6015093 w 8645683"/>
                <a:gd name="connsiteY65" fmla="*/ 116116 h 3892988"/>
                <a:gd name="connsiteX66" fmla="*/ 5894216 w 8645683"/>
                <a:gd name="connsiteY66" fmla="*/ 184151 h 3892988"/>
                <a:gd name="connsiteX67" fmla="*/ 5812347 w 8645683"/>
                <a:gd name="connsiteY67" fmla="*/ 261712 h 3892988"/>
                <a:gd name="connsiteX68" fmla="*/ 5811893 w 8645683"/>
                <a:gd name="connsiteY68" fmla="*/ 377373 h 3892988"/>
                <a:gd name="connsiteX69" fmla="*/ 5850219 w 8645683"/>
                <a:gd name="connsiteY69" fmla="*/ 483962 h 3892988"/>
                <a:gd name="connsiteX70" fmla="*/ 5826407 w 8645683"/>
                <a:gd name="connsiteY70" fmla="*/ 711201 h 3892988"/>
                <a:gd name="connsiteX71" fmla="*/ 5782864 w 8645683"/>
                <a:gd name="connsiteY71" fmla="*/ 740230 h 3892988"/>
                <a:gd name="connsiteX72" fmla="*/ 5571047 w 8645683"/>
                <a:gd name="connsiteY72" fmla="*/ 821646 h 3892988"/>
                <a:gd name="connsiteX73" fmla="*/ 5405493 w 8645683"/>
                <a:gd name="connsiteY73" fmla="*/ 739551 h 3892988"/>
                <a:gd name="connsiteX74" fmla="*/ 5328386 w 8645683"/>
                <a:gd name="connsiteY74" fmla="*/ 831398 h 3892988"/>
                <a:gd name="connsiteX75" fmla="*/ 5452211 w 8645683"/>
                <a:gd name="connsiteY75" fmla="*/ 943430 h 3892988"/>
                <a:gd name="connsiteX76" fmla="*/ 5472394 w 8645683"/>
                <a:gd name="connsiteY76" fmla="*/ 1045483 h 3892988"/>
                <a:gd name="connsiteX77" fmla="*/ 5481920 w 8645683"/>
                <a:gd name="connsiteY77" fmla="*/ 1196749 h 3892988"/>
                <a:gd name="connsiteX78" fmla="*/ 5509814 w 8645683"/>
                <a:gd name="connsiteY78" fmla="*/ 1330553 h 3892988"/>
                <a:gd name="connsiteX79" fmla="*/ 5351291 w 8645683"/>
                <a:gd name="connsiteY79" fmla="*/ 1383394 h 3892988"/>
                <a:gd name="connsiteX80" fmla="*/ 5207736 w 8645683"/>
                <a:gd name="connsiteY80" fmla="*/ 1436236 h 3892988"/>
                <a:gd name="connsiteX81" fmla="*/ 4955550 w 8645683"/>
                <a:gd name="connsiteY81" fmla="*/ 1364344 h 3892988"/>
                <a:gd name="connsiteX82" fmla="*/ 4905885 w 8645683"/>
                <a:gd name="connsiteY82" fmla="*/ 1282475 h 3892988"/>
                <a:gd name="connsiteX83" fmla="*/ 4781379 w 8645683"/>
                <a:gd name="connsiteY83" fmla="*/ 1291773 h 3892988"/>
                <a:gd name="connsiteX84" fmla="*/ 4737836 w 8645683"/>
                <a:gd name="connsiteY84" fmla="*/ 1204687 h 3892988"/>
                <a:gd name="connsiteX85" fmla="*/ 4708807 w 8645683"/>
                <a:gd name="connsiteY85" fmla="*/ 1161144 h 3892988"/>
                <a:gd name="connsiteX86" fmla="*/ 4699509 w 8645683"/>
                <a:gd name="connsiteY86" fmla="*/ 1030969 h 3892988"/>
                <a:gd name="connsiteX87" fmla="*/ 4752350 w 8645683"/>
                <a:gd name="connsiteY87" fmla="*/ 972458 h 3892988"/>
                <a:gd name="connsiteX88" fmla="*/ 4770493 w 8645683"/>
                <a:gd name="connsiteY88" fmla="*/ 908958 h 3892988"/>
                <a:gd name="connsiteX89" fmla="*/ 4674789 w 8645683"/>
                <a:gd name="connsiteY89" fmla="*/ 779691 h 3892988"/>
                <a:gd name="connsiteX90" fmla="*/ 4578179 w 8645683"/>
                <a:gd name="connsiteY90" fmla="*/ 798287 h 3892988"/>
                <a:gd name="connsiteX91" fmla="*/ 4491093 w 8645683"/>
                <a:gd name="connsiteY91" fmla="*/ 726169 h 3892988"/>
                <a:gd name="connsiteX92" fmla="*/ 4404007 w 8645683"/>
                <a:gd name="connsiteY92" fmla="*/ 711201 h 3892988"/>
                <a:gd name="connsiteX93" fmla="*/ 4150234 w 8645683"/>
                <a:gd name="connsiteY93" fmla="*/ 725262 h 3892988"/>
                <a:gd name="connsiteX94" fmla="*/ 3823436 w 8645683"/>
                <a:gd name="connsiteY94" fmla="*/ 682173 h 3892988"/>
                <a:gd name="connsiteX95" fmla="*/ 3750864 w 8645683"/>
                <a:gd name="connsiteY95" fmla="*/ 667658 h 3892988"/>
                <a:gd name="connsiteX96" fmla="*/ 3639286 w 8645683"/>
                <a:gd name="connsiteY96" fmla="*/ 676956 h 3892988"/>
                <a:gd name="connsiteX97" fmla="*/ 3416809 w 8645683"/>
                <a:gd name="connsiteY97" fmla="*/ 686255 h 3892988"/>
                <a:gd name="connsiteX98" fmla="*/ 3329724 w 8645683"/>
                <a:gd name="connsiteY98" fmla="*/ 604839 h 3892988"/>
                <a:gd name="connsiteX99" fmla="*/ 3228350 w 8645683"/>
                <a:gd name="connsiteY99" fmla="*/ 566058 h 3892988"/>
                <a:gd name="connsiteX100" fmla="*/ 3096587 w 8645683"/>
                <a:gd name="connsiteY100" fmla="*/ 569461 h 3892988"/>
                <a:gd name="connsiteX101" fmla="*/ 2971629 w 8645683"/>
                <a:gd name="connsiteY101" fmla="*/ 535896 h 3892988"/>
                <a:gd name="connsiteX102" fmla="*/ 2836918 w 8645683"/>
                <a:gd name="connsiteY102" fmla="*/ 492580 h 3892988"/>
                <a:gd name="connsiteX103" fmla="*/ 2812425 w 8645683"/>
                <a:gd name="connsiteY103" fmla="*/ 392341 h 3892988"/>
                <a:gd name="connsiteX104" fmla="*/ 2719897 w 8645683"/>
                <a:gd name="connsiteY104" fmla="*/ 420008 h 3892988"/>
                <a:gd name="connsiteX105" fmla="*/ 2604236 w 8645683"/>
                <a:gd name="connsiteY105" fmla="*/ 333830 h 3892988"/>
                <a:gd name="connsiteX106" fmla="*/ 2483359 w 8645683"/>
                <a:gd name="connsiteY106" fmla="*/ 328387 h 3892988"/>
                <a:gd name="connsiteX107" fmla="*/ 2371554 w 8645683"/>
                <a:gd name="connsiteY107" fmla="*/ 308656 h 3892988"/>
                <a:gd name="connsiteX108" fmla="*/ 2221194 w 8645683"/>
                <a:gd name="connsiteY108" fmla="*/ 361270 h 3892988"/>
                <a:gd name="connsiteX109" fmla="*/ 2015047 w 8645683"/>
                <a:gd name="connsiteY109" fmla="*/ 418648 h 3892988"/>
                <a:gd name="connsiteX110" fmla="*/ 1631779 w 8645683"/>
                <a:gd name="connsiteY110" fmla="*/ 261258 h 3892988"/>
                <a:gd name="connsiteX111" fmla="*/ 1370522 w 8645683"/>
                <a:gd name="connsiteY111" fmla="*/ 304801 h 3892988"/>
                <a:gd name="connsiteX112" fmla="*/ 1310197 w 8645683"/>
                <a:gd name="connsiteY112" fmla="*/ 271011 h 3892988"/>
                <a:gd name="connsiteX113" fmla="*/ 1233997 w 8645683"/>
                <a:gd name="connsiteY113" fmla="*/ 199573 h 3892988"/>
                <a:gd name="connsiteX114" fmla="*/ 1108811 w 8645683"/>
                <a:gd name="connsiteY114" fmla="*/ 184832 h 3892988"/>
                <a:gd name="connsiteX115" fmla="*/ 964575 w 8645683"/>
                <a:gd name="connsiteY115" fmla="*/ 231776 h 3892988"/>
                <a:gd name="connsiteX116" fmla="*/ 1036693 w 8645683"/>
                <a:gd name="connsiteY116" fmla="*/ 304801 h 3892988"/>
                <a:gd name="connsiteX117" fmla="*/ 1051207 w 8645683"/>
                <a:gd name="connsiteY117" fmla="*/ 362858 h 3892988"/>
                <a:gd name="connsiteX118" fmla="*/ 1094750 w 8645683"/>
                <a:gd name="connsiteY118" fmla="*/ 406401 h 3892988"/>
                <a:gd name="connsiteX119" fmla="*/ 1333782 w 8645683"/>
                <a:gd name="connsiteY119" fmla="*/ 412525 h 3892988"/>
                <a:gd name="connsiteX120" fmla="*/ 1296136 w 8645683"/>
                <a:gd name="connsiteY120" fmla="*/ 541792 h 3892988"/>
                <a:gd name="connsiteX121" fmla="*/ 1220163 w 8645683"/>
                <a:gd name="connsiteY121" fmla="*/ 682626 h 3892988"/>
                <a:gd name="connsiteX122" fmla="*/ 1201339 w 8645683"/>
                <a:gd name="connsiteY122" fmla="*/ 859518 h 3892988"/>
                <a:gd name="connsiteX123" fmla="*/ 1387304 w 8645683"/>
                <a:gd name="connsiteY123" fmla="*/ 938441 h 3892988"/>
                <a:gd name="connsiteX124" fmla="*/ 1181836 w 8645683"/>
                <a:gd name="connsiteY124" fmla="*/ 957944 h 3892988"/>
                <a:gd name="connsiteX125" fmla="*/ 1367119 w 8645683"/>
                <a:gd name="connsiteY125" fmla="*/ 1058637 h 3892988"/>
                <a:gd name="connsiteX126" fmla="*/ 1292054 w 8645683"/>
                <a:gd name="connsiteY126" fmla="*/ 1169762 h 3892988"/>
                <a:gd name="connsiteX127" fmla="*/ 1392746 w 8645683"/>
                <a:gd name="connsiteY127" fmla="*/ 1360717 h 3892988"/>
                <a:gd name="connsiteX128" fmla="*/ 1640850 w 8645683"/>
                <a:gd name="connsiteY128" fmla="*/ 1314678 h 3892988"/>
                <a:gd name="connsiteX129" fmla="*/ 1795292 w 8645683"/>
                <a:gd name="connsiteY129" fmla="*/ 1363211 h 3892988"/>
                <a:gd name="connsiteX130" fmla="*/ 1897572 w 8645683"/>
                <a:gd name="connsiteY130" fmla="*/ 1250044 h 3892988"/>
                <a:gd name="connsiteX131" fmla="*/ 2009831 w 8645683"/>
                <a:gd name="connsiteY131" fmla="*/ 1268188 h 3892988"/>
                <a:gd name="connsiteX132" fmla="*/ 2074464 w 8645683"/>
                <a:gd name="connsiteY132" fmla="*/ 1364797 h 3892988"/>
                <a:gd name="connsiteX133" fmla="*/ 2127532 w 8645683"/>
                <a:gd name="connsiteY133" fmla="*/ 1436462 h 3892988"/>
                <a:gd name="connsiteX134" fmla="*/ 2366337 w 8645683"/>
                <a:gd name="connsiteY134" fmla="*/ 1450976 h 3892988"/>
                <a:gd name="connsiteX135" fmla="*/ 2476782 w 8645683"/>
                <a:gd name="connsiteY135" fmla="*/ 1346429 h 3892988"/>
                <a:gd name="connsiteX136" fmla="*/ 2606050 w 8645683"/>
                <a:gd name="connsiteY136" fmla="*/ 1394280 h 3892988"/>
                <a:gd name="connsiteX137" fmla="*/ 2733957 w 8645683"/>
                <a:gd name="connsiteY137" fmla="*/ 1372055 h 3892988"/>
                <a:gd name="connsiteX138" fmla="*/ 2642789 w 8645683"/>
                <a:gd name="connsiteY138" fmla="*/ 1597253 h 3892988"/>
                <a:gd name="connsiteX139" fmla="*/ 2662292 w 8645683"/>
                <a:gd name="connsiteY139" fmla="*/ 1800681 h 3892988"/>
                <a:gd name="connsiteX140" fmla="*/ 2552983 w 8645683"/>
                <a:gd name="connsiteY140" fmla="*/ 1949905 h 3892988"/>
                <a:gd name="connsiteX141" fmla="*/ 2417364 w 8645683"/>
                <a:gd name="connsiteY141" fmla="*/ 2245180 h 3892988"/>
                <a:gd name="connsiteX142" fmla="*/ 2254532 w 8645683"/>
                <a:gd name="connsiteY142" fmla="*/ 2423206 h 3892988"/>
                <a:gd name="connsiteX143" fmla="*/ 2043394 w 8645683"/>
                <a:gd name="connsiteY143" fmla="*/ 2418217 h 3892988"/>
                <a:gd name="connsiteX144" fmla="*/ 1937260 w 8645683"/>
                <a:gd name="connsiteY144" fmla="*/ 2398487 h 3892988"/>
                <a:gd name="connsiteX145" fmla="*/ 1898479 w 8645683"/>
                <a:gd name="connsiteY145" fmla="*/ 2322061 h 3892988"/>
                <a:gd name="connsiteX146" fmla="*/ 1646293 w 8645683"/>
                <a:gd name="connsiteY146" fmla="*/ 2312308 h 3892988"/>
                <a:gd name="connsiteX147" fmla="*/ 1520881 w 8645683"/>
                <a:gd name="connsiteY147" fmla="*/ 2389869 h 3892988"/>
                <a:gd name="connsiteX148" fmla="*/ 1370522 w 8645683"/>
                <a:gd name="connsiteY148" fmla="*/ 2351316 h 3892988"/>
                <a:gd name="connsiteX149" fmla="*/ 1326979 w 8645683"/>
                <a:gd name="connsiteY149" fmla="*/ 2322287 h 3892988"/>
                <a:gd name="connsiteX150" fmla="*/ 1167322 w 8645683"/>
                <a:gd name="connsiteY150" fmla="*/ 2235201 h 3892988"/>
                <a:gd name="connsiteX151" fmla="*/ 993150 w 8645683"/>
                <a:gd name="connsiteY151" fmla="*/ 2148116 h 3892988"/>
                <a:gd name="connsiteX152" fmla="*/ 982038 w 8645683"/>
                <a:gd name="connsiteY152" fmla="*/ 2147662 h 3892988"/>
                <a:gd name="connsiteX153" fmla="*/ 804464 w 8645683"/>
                <a:gd name="connsiteY153" fmla="*/ 2090058 h 3892988"/>
                <a:gd name="connsiteX154" fmla="*/ 659322 w 8645683"/>
                <a:gd name="connsiteY154" fmla="*/ 1973944 h 3892988"/>
                <a:gd name="connsiteX155" fmla="*/ 524611 w 8645683"/>
                <a:gd name="connsiteY155" fmla="*/ 1896837 h 3892988"/>
                <a:gd name="connsiteX156" fmla="*/ 456122 w 8645683"/>
                <a:gd name="connsiteY156" fmla="*/ 1785258 h 3892988"/>
                <a:gd name="connsiteX157" fmla="*/ 325493 w 8645683"/>
                <a:gd name="connsiteY157" fmla="*/ 1727201 h 3892988"/>
                <a:gd name="connsiteX158" fmla="*/ 145879 w 8645683"/>
                <a:gd name="connsiteY158" fmla="*/ 1760766 h 3892988"/>
                <a:gd name="connsiteX159" fmla="*/ 6179 w 8645683"/>
                <a:gd name="connsiteY159" fmla="*/ 1886858 h 3892988"/>
                <a:gd name="connsiteX160" fmla="*/ 311432 w 8645683"/>
                <a:gd name="connsiteY160" fmla="*/ 2089151 h 3892988"/>
                <a:gd name="connsiteX161" fmla="*/ 523930 w 8645683"/>
                <a:gd name="connsiteY161" fmla="*/ 2292125 h 3892988"/>
                <a:gd name="connsiteX162" fmla="*/ 654560 w 8645683"/>
                <a:gd name="connsiteY162" fmla="*/ 2442256 h 3892988"/>
                <a:gd name="connsiteX163" fmla="*/ 911734 w 8645683"/>
                <a:gd name="connsiteY163" fmla="*/ 2830061 h 3892988"/>
                <a:gd name="connsiteX164" fmla="*/ 1051207 w 8645683"/>
                <a:gd name="connsiteY164" fmla="*/ 2989944 h 3892988"/>
                <a:gd name="connsiteX165" fmla="*/ 1123779 w 8645683"/>
                <a:gd name="connsiteY165" fmla="*/ 3120573 h 3892988"/>
                <a:gd name="connsiteX166" fmla="*/ 1181836 w 8645683"/>
                <a:gd name="connsiteY166" fmla="*/ 3207658 h 3892988"/>
                <a:gd name="connsiteX167" fmla="*/ 1283436 w 8645683"/>
                <a:gd name="connsiteY167" fmla="*/ 3381830 h 3892988"/>
                <a:gd name="connsiteX168" fmla="*/ 1341493 w 8645683"/>
                <a:gd name="connsiteY168" fmla="*/ 3483430 h 3892988"/>
                <a:gd name="connsiteX169" fmla="*/ 1457607 w 8645683"/>
                <a:gd name="connsiteY169" fmla="*/ 3628573 h 3892988"/>
                <a:gd name="connsiteX170" fmla="*/ 1515664 w 8645683"/>
                <a:gd name="connsiteY170" fmla="*/ 3701144 h 3892988"/>
                <a:gd name="connsiteX171" fmla="*/ 1680085 w 8645683"/>
                <a:gd name="connsiteY171" fmla="*/ 3812269 h 3892988"/>
                <a:gd name="connsiteX172" fmla="*/ 1834525 w 8645683"/>
                <a:gd name="connsiteY172" fmla="*/ 3841751 h 3892988"/>
                <a:gd name="connsiteX173" fmla="*/ 2096236 w 8645683"/>
                <a:gd name="connsiteY173" fmla="*/ 3875316 h 3892988"/>
                <a:gd name="connsiteX174" fmla="*/ 2387201 w 8645683"/>
                <a:gd name="connsiteY174" fmla="*/ 3888923 h 3892988"/>
                <a:gd name="connsiteX175" fmla="*/ 2362936 w 8645683"/>
                <a:gd name="connsiteY175" fmla="*/ 3768273 h 3892988"/>
                <a:gd name="connsiteX176" fmla="*/ 2299436 w 8645683"/>
                <a:gd name="connsiteY176" fmla="*/ 3556001 h 3892988"/>
                <a:gd name="connsiteX177" fmla="*/ 2270407 w 8645683"/>
                <a:gd name="connsiteY177" fmla="*/ 3468916 h 3892988"/>
                <a:gd name="connsiteX178" fmla="*/ 2226864 w 8645683"/>
                <a:gd name="connsiteY178" fmla="*/ 3381830 h 3892988"/>
                <a:gd name="connsiteX179" fmla="*/ 2122316 w 8645683"/>
                <a:gd name="connsiteY179" fmla="*/ 3051856 h 3892988"/>
                <a:gd name="connsiteX180" fmla="*/ 1989647 w 8645683"/>
                <a:gd name="connsiteY180" fmla="*/ 2621191 h 3892988"/>
                <a:gd name="connsiteX181" fmla="*/ 2090793 w 8645683"/>
                <a:gd name="connsiteY181" fmla="*/ 2896962 h 3892988"/>
                <a:gd name="connsiteX182" fmla="*/ 2242512 w 8645683"/>
                <a:gd name="connsiteY182" fmla="*/ 3077030 h 3892988"/>
                <a:gd name="connsiteX183" fmla="*/ 2313950 w 8645683"/>
                <a:gd name="connsiteY183" fmla="*/ 2873830 h 3892988"/>
                <a:gd name="connsiteX184" fmla="*/ 2284922 w 8645683"/>
                <a:gd name="connsiteY184" fmla="*/ 2772230 h 3892988"/>
                <a:gd name="connsiteX185" fmla="*/ 2328011 w 8645683"/>
                <a:gd name="connsiteY185" fmla="*/ 2607583 h 3892988"/>
                <a:gd name="connsiteX186" fmla="*/ 2410788 w 8645683"/>
                <a:gd name="connsiteY186" fmla="*/ 2444298 h 3892988"/>
                <a:gd name="connsiteX187" fmla="*/ 2546179 w 8645683"/>
                <a:gd name="connsiteY187" fmla="*/ 2481944 h 3892988"/>
                <a:gd name="connsiteX188" fmla="*/ 2589722 w 8645683"/>
                <a:gd name="connsiteY188" fmla="*/ 2467430 h 3892988"/>
                <a:gd name="connsiteX189" fmla="*/ 2647779 w 8645683"/>
                <a:gd name="connsiteY189" fmla="*/ 2394858 h 3892988"/>
                <a:gd name="connsiteX190" fmla="*/ 2705836 w 8645683"/>
                <a:gd name="connsiteY190" fmla="*/ 2307773 h 3892988"/>
                <a:gd name="connsiteX191" fmla="*/ 2763893 w 8645683"/>
                <a:gd name="connsiteY191" fmla="*/ 2177144 h 3892988"/>
                <a:gd name="connsiteX192" fmla="*/ 2792922 w 8645683"/>
                <a:gd name="connsiteY192" fmla="*/ 2090058 h 3892988"/>
                <a:gd name="connsiteX193" fmla="*/ 2938064 w 8645683"/>
                <a:gd name="connsiteY193" fmla="*/ 2002973 h 3892988"/>
                <a:gd name="connsiteX194" fmla="*/ 2996122 w 8645683"/>
                <a:gd name="connsiteY194" fmla="*/ 1944916 h 3892988"/>
                <a:gd name="connsiteX195" fmla="*/ 3068693 w 8645683"/>
                <a:gd name="connsiteY195" fmla="*/ 1857830 h 3892988"/>
                <a:gd name="connsiteX196" fmla="*/ 3126750 w 8645683"/>
                <a:gd name="connsiteY196" fmla="*/ 1828801 h 3892988"/>
                <a:gd name="connsiteX197" fmla="*/ 3402522 w 8645683"/>
                <a:gd name="connsiteY197" fmla="*/ 1814287 h 3892988"/>
                <a:gd name="connsiteX198" fmla="*/ 3460579 w 8645683"/>
                <a:gd name="connsiteY198" fmla="*/ 1901373 h 3892988"/>
                <a:gd name="connsiteX199" fmla="*/ 3591207 w 8645683"/>
                <a:gd name="connsiteY199" fmla="*/ 1944916 h 3892988"/>
                <a:gd name="connsiteX200" fmla="*/ 3634750 w 8645683"/>
                <a:gd name="connsiteY200" fmla="*/ 1959430 h 3892988"/>
                <a:gd name="connsiteX201" fmla="*/ 3692807 w 8645683"/>
                <a:gd name="connsiteY201" fmla="*/ 2002973 h 3892988"/>
                <a:gd name="connsiteX202" fmla="*/ 3707322 w 8645683"/>
                <a:gd name="connsiteY202" fmla="*/ 2046516 h 3892988"/>
                <a:gd name="connsiteX203" fmla="*/ 3736350 w 8645683"/>
                <a:gd name="connsiteY203" fmla="*/ 2090058 h 3892988"/>
                <a:gd name="connsiteX204" fmla="*/ 3779893 w 8645683"/>
                <a:gd name="connsiteY204" fmla="*/ 2177144 h 3892988"/>
                <a:gd name="connsiteX205" fmla="*/ 3823436 w 8645683"/>
                <a:gd name="connsiteY205" fmla="*/ 2220687 h 3892988"/>
                <a:gd name="connsiteX206" fmla="*/ 3852464 w 8645683"/>
                <a:gd name="connsiteY206" fmla="*/ 2264230 h 3892988"/>
                <a:gd name="connsiteX207" fmla="*/ 3896007 w 8645683"/>
                <a:gd name="connsiteY207" fmla="*/ 2307773 h 3892988"/>
                <a:gd name="connsiteX208" fmla="*/ 3997607 w 8645683"/>
                <a:gd name="connsiteY208" fmla="*/ 2409373 h 3892988"/>
                <a:gd name="connsiteX209" fmla="*/ 4070179 w 8645683"/>
                <a:gd name="connsiteY209" fmla="*/ 2481944 h 3892988"/>
                <a:gd name="connsiteX210" fmla="*/ 4142750 w 8645683"/>
                <a:gd name="connsiteY210" fmla="*/ 2540001 h 3892988"/>
                <a:gd name="connsiteX211" fmla="*/ 4200807 w 8645683"/>
                <a:gd name="connsiteY211" fmla="*/ 2627087 h 3892988"/>
                <a:gd name="connsiteX212" fmla="*/ 4229836 w 8645683"/>
                <a:gd name="connsiteY212" fmla="*/ 2670630 h 3892988"/>
                <a:gd name="connsiteX213" fmla="*/ 4433036 w 8645683"/>
                <a:gd name="connsiteY213" fmla="*/ 2714173 h 3892988"/>
                <a:gd name="connsiteX214" fmla="*/ 4520122 w 8645683"/>
                <a:gd name="connsiteY214" fmla="*/ 2757716 h 3892988"/>
                <a:gd name="connsiteX215" fmla="*/ 4659822 w 8645683"/>
                <a:gd name="connsiteY215" fmla="*/ 2839358 h 3892988"/>
                <a:gd name="connsiteX216" fmla="*/ 4883660 w 8645683"/>
                <a:gd name="connsiteY216" fmla="*/ 2726645 h 3892988"/>
                <a:gd name="connsiteX217" fmla="*/ 5061504 w 8645683"/>
                <a:gd name="connsiteY217" fmla="*/ 3023327 h 3892988"/>
                <a:gd name="connsiteX0" fmla="*/ 4999093 w 8645683"/>
                <a:gd name="connsiteY0" fmla="*/ 2975430 h 3892988"/>
                <a:gd name="connsiteX1" fmla="*/ 5042636 w 8645683"/>
                <a:gd name="connsiteY1" fmla="*/ 3033487 h 3892988"/>
                <a:gd name="connsiteX2" fmla="*/ 5086179 w 8645683"/>
                <a:gd name="connsiteY2" fmla="*/ 3062516 h 3892988"/>
                <a:gd name="connsiteX3" fmla="*/ 5115207 w 8645683"/>
                <a:gd name="connsiteY3" fmla="*/ 3106058 h 3892988"/>
                <a:gd name="connsiteX4" fmla="*/ 5158750 w 8645683"/>
                <a:gd name="connsiteY4" fmla="*/ 3120573 h 3892988"/>
                <a:gd name="connsiteX5" fmla="*/ 5245836 w 8645683"/>
                <a:gd name="connsiteY5" fmla="*/ 3178630 h 3892988"/>
                <a:gd name="connsiteX6" fmla="*/ 5289379 w 8645683"/>
                <a:gd name="connsiteY6" fmla="*/ 3207658 h 3892988"/>
                <a:gd name="connsiteX7" fmla="*/ 5318407 w 8645683"/>
                <a:gd name="connsiteY7" fmla="*/ 3251201 h 3892988"/>
                <a:gd name="connsiteX8" fmla="*/ 5361950 w 8645683"/>
                <a:gd name="connsiteY8" fmla="*/ 3280230 h 3892988"/>
                <a:gd name="connsiteX9" fmla="*/ 5405493 w 8645683"/>
                <a:gd name="connsiteY9" fmla="*/ 3323773 h 3892988"/>
                <a:gd name="connsiteX10" fmla="*/ 5449036 w 8645683"/>
                <a:gd name="connsiteY10" fmla="*/ 3352801 h 3892988"/>
                <a:gd name="connsiteX11" fmla="*/ 5492579 w 8645683"/>
                <a:gd name="connsiteY11" fmla="*/ 3396344 h 3892988"/>
                <a:gd name="connsiteX12" fmla="*/ 5536122 w 8645683"/>
                <a:gd name="connsiteY12" fmla="*/ 3425373 h 3892988"/>
                <a:gd name="connsiteX13" fmla="*/ 5579664 w 8645683"/>
                <a:gd name="connsiteY13" fmla="*/ 3468916 h 3892988"/>
                <a:gd name="connsiteX14" fmla="*/ 5623207 w 8645683"/>
                <a:gd name="connsiteY14" fmla="*/ 3483430 h 3892988"/>
                <a:gd name="connsiteX15" fmla="*/ 5725942 w 8645683"/>
                <a:gd name="connsiteY15" fmla="*/ 3344183 h 3892988"/>
                <a:gd name="connsiteX16" fmla="*/ 5831397 w 8645683"/>
                <a:gd name="connsiteY16" fmla="*/ 3358018 h 3892988"/>
                <a:gd name="connsiteX17" fmla="*/ 5928007 w 8645683"/>
                <a:gd name="connsiteY17" fmla="*/ 3352801 h 3892988"/>
                <a:gd name="connsiteX18" fmla="*/ 6029607 w 8645683"/>
                <a:gd name="connsiteY18" fmla="*/ 3299961 h 3892988"/>
                <a:gd name="connsiteX19" fmla="*/ 6179967 w 8645683"/>
                <a:gd name="connsiteY19" fmla="*/ 3209700 h 3892988"/>
                <a:gd name="connsiteX20" fmla="*/ 6232807 w 8645683"/>
                <a:gd name="connsiteY20" fmla="*/ 3381830 h 3892988"/>
                <a:gd name="connsiteX21" fmla="*/ 6310141 w 8645683"/>
                <a:gd name="connsiteY21" fmla="*/ 3436258 h 3892988"/>
                <a:gd name="connsiteX22" fmla="*/ 6474107 w 8645683"/>
                <a:gd name="connsiteY22" fmla="*/ 3461658 h 3892988"/>
                <a:gd name="connsiteX23" fmla="*/ 6755775 w 8645683"/>
                <a:gd name="connsiteY23" fmla="*/ 3461432 h 3892988"/>
                <a:gd name="connsiteX24" fmla="*/ 6996168 w 8645683"/>
                <a:gd name="connsiteY24" fmla="*/ 3492276 h 3892988"/>
                <a:gd name="connsiteX25" fmla="*/ 7294391 w 8645683"/>
                <a:gd name="connsiteY25" fmla="*/ 3417889 h 3892988"/>
                <a:gd name="connsiteX26" fmla="*/ 7613252 w 8645683"/>
                <a:gd name="connsiteY26" fmla="*/ 3365955 h 3892988"/>
                <a:gd name="connsiteX27" fmla="*/ 7818720 w 8645683"/>
                <a:gd name="connsiteY27" fmla="*/ 3261633 h 3892988"/>
                <a:gd name="connsiteX28" fmla="*/ 7939370 w 8645683"/>
                <a:gd name="connsiteY28" fmla="*/ 3361873 h 3892988"/>
                <a:gd name="connsiteX29" fmla="*/ 8337605 w 8645683"/>
                <a:gd name="connsiteY29" fmla="*/ 3601812 h 3892988"/>
                <a:gd name="connsiteX30" fmla="*/ 8337379 w 8645683"/>
                <a:gd name="connsiteY30" fmla="*/ 3396344 h 3892988"/>
                <a:gd name="connsiteX31" fmla="*/ 8370489 w 8645683"/>
                <a:gd name="connsiteY31" fmla="*/ 3200174 h 3892988"/>
                <a:gd name="connsiteX32" fmla="*/ 8361191 w 8645683"/>
                <a:gd name="connsiteY32" fmla="*/ 2709183 h 3892988"/>
                <a:gd name="connsiteX33" fmla="*/ 8453493 w 8645683"/>
                <a:gd name="connsiteY33" fmla="*/ 2438401 h 3892988"/>
                <a:gd name="connsiteX34" fmla="*/ 8497036 w 8645683"/>
                <a:gd name="connsiteY34" fmla="*/ 2307773 h 3892988"/>
                <a:gd name="connsiteX35" fmla="*/ 8482522 w 8645683"/>
                <a:gd name="connsiteY35" fmla="*/ 2119087 h 3892988"/>
                <a:gd name="connsiteX36" fmla="*/ 8453493 w 8645683"/>
                <a:gd name="connsiteY36" fmla="*/ 2032001 h 3892988"/>
                <a:gd name="connsiteX37" fmla="*/ 8468007 w 8645683"/>
                <a:gd name="connsiteY37" fmla="*/ 1654630 h 3892988"/>
                <a:gd name="connsiteX38" fmla="*/ 8511550 w 8645683"/>
                <a:gd name="connsiteY38" fmla="*/ 1567544 h 3892988"/>
                <a:gd name="connsiteX39" fmla="*/ 8574823 w 8645683"/>
                <a:gd name="connsiteY39" fmla="*/ 1417639 h 3892988"/>
                <a:gd name="connsiteX40" fmla="*/ 8639456 w 8645683"/>
                <a:gd name="connsiteY40" fmla="*/ 1116694 h 3892988"/>
                <a:gd name="connsiteX41" fmla="*/ 8457575 w 8645683"/>
                <a:gd name="connsiteY41" fmla="*/ 1016228 h 3892988"/>
                <a:gd name="connsiteX42" fmla="*/ 8298372 w 8645683"/>
                <a:gd name="connsiteY42" fmla="*/ 903062 h 3892988"/>
                <a:gd name="connsiteX43" fmla="*/ 8351439 w 8645683"/>
                <a:gd name="connsiteY43" fmla="*/ 745673 h 3892988"/>
                <a:gd name="connsiteX44" fmla="*/ 8395436 w 8645683"/>
                <a:gd name="connsiteY44" fmla="*/ 261258 h 3892988"/>
                <a:gd name="connsiteX45" fmla="*/ 8438072 w 8645683"/>
                <a:gd name="connsiteY45" fmla="*/ 163513 h 3892988"/>
                <a:gd name="connsiteX46" fmla="*/ 8337379 w 8645683"/>
                <a:gd name="connsiteY46" fmla="*/ 116116 h 3892988"/>
                <a:gd name="connsiteX47" fmla="*/ 8128736 w 8645683"/>
                <a:gd name="connsiteY47" fmla="*/ 106818 h 3892988"/>
                <a:gd name="connsiteX48" fmla="*/ 7960007 w 8645683"/>
                <a:gd name="connsiteY48" fmla="*/ 72573 h 3892988"/>
                <a:gd name="connsiteX49" fmla="*/ 7825297 w 8645683"/>
                <a:gd name="connsiteY49" fmla="*/ 207963 h 3892988"/>
                <a:gd name="connsiteX50" fmla="*/ 7669495 w 8645683"/>
                <a:gd name="connsiteY50" fmla="*/ 116342 h 3892988"/>
                <a:gd name="connsiteX51" fmla="*/ 7523898 w 8645683"/>
                <a:gd name="connsiteY51" fmla="*/ 29256 h 3892988"/>
                <a:gd name="connsiteX52" fmla="*/ 7393950 w 8645683"/>
                <a:gd name="connsiteY52" fmla="*/ 1 h 3892988"/>
                <a:gd name="connsiteX53" fmla="*/ 7292350 w 8645683"/>
                <a:gd name="connsiteY53" fmla="*/ 29030 h 3892988"/>
                <a:gd name="connsiteX54" fmla="*/ 7248807 w 8645683"/>
                <a:gd name="connsiteY54" fmla="*/ 58058 h 3892988"/>
                <a:gd name="connsiteX55" fmla="*/ 7118179 w 8645683"/>
                <a:gd name="connsiteY55" fmla="*/ 145144 h 3892988"/>
                <a:gd name="connsiteX56" fmla="*/ 6987550 w 8645683"/>
                <a:gd name="connsiteY56" fmla="*/ 203201 h 3892988"/>
                <a:gd name="connsiteX57" fmla="*/ 6900464 w 8645683"/>
                <a:gd name="connsiteY57" fmla="*/ 246744 h 3892988"/>
                <a:gd name="connsiteX58" fmla="*/ 6856922 w 8645683"/>
                <a:gd name="connsiteY58" fmla="*/ 275773 h 3892988"/>
                <a:gd name="connsiteX59" fmla="*/ 6817235 w 8645683"/>
                <a:gd name="connsiteY59" fmla="*/ 223158 h 3892988"/>
                <a:gd name="connsiteX60" fmla="*/ 6624012 w 8645683"/>
                <a:gd name="connsiteY60" fmla="*/ 68264 h 3892988"/>
                <a:gd name="connsiteX61" fmla="*/ 6503589 w 8645683"/>
                <a:gd name="connsiteY61" fmla="*/ 43998 h 3892988"/>
                <a:gd name="connsiteX62" fmla="*/ 6359581 w 8645683"/>
                <a:gd name="connsiteY62" fmla="*/ 39008 h 3892988"/>
                <a:gd name="connsiteX63" fmla="*/ 6145722 w 8645683"/>
                <a:gd name="connsiteY63" fmla="*/ 72573 h 3892988"/>
                <a:gd name="connsiteX64" fmla="*/ 6015093 w 8645683"/>
                <a:gd name="connsiteY64" fmla="*/ 116116 h 3892988"/>
                <a:gd name="connsiteX65" fmla="*/ 5894216 w 8645683"/>
                <a:gd name="connsiteY65" fmla="*/ 184151 h 3892988"/>
                <a:gd name="connsiteX66" fmla="*/ 5812347 w 8645683"/>
                <a:gd name="connsiteY66" fmla="*/ 261712 h 3892988"/>
                <a:gd name="connsiteX67" fmla="*/ 5811893 w 8645683"/>
                <a:gd name="connsiteY67" fmla="*/ 377373 h 3892988"/>
                <a:gd name="connsiteX68" fmla="*/ 5850219 w 8645683"/>
                <a:gd name="connsiteY68" fmla="*/ 483962 h 3892988"/>
                <a:gd name="connsiteX69" fmla="*/ 5826407 w 8645683"/>
                <a:gd name="connsiteY69" fmla="*/ 711201 h 3892988"/>
                <a:gd name="connsiteX70" fmla="*/ 5782864 w 8645683"/>
                <a:gd name="connsiteY70" fmla="*/ 740230 h 3892988"/>
                <a:gd name="connsiteX71" fmla="*/ 5571047 w 8645683"/>
                <a:gd name="connsiteY71" fmla="*/ 821646 h 3892988"/>
                <a:gd name="connsiteX72" fmla="*/ 5405493 w 8645683"/>
                <a:gd name="connsiteY72" fmla="*/ 739551 h 3892988"/>
                <a:gd name="connsiteX73" fmla="*/ 5328386 w 8645683"/>
                <a:gd name="connsiteY73" fmla="*/ 831398 h 3892988"/>
                <a:gd name="connsiteX74" fmla="*/ 5452211 w 8645683"/>
                <a:gd name="connsiteY74" fmla="*/ 943430 h 3892988"/>
                <a:gd name="connsiteX75" fmla="*/ 5472394 w 8645683"/>
                <a:gd name="connsiteY75" fmla="*/ 1045483 h 3892988"/>
                <a:gd name="connsiteX76" fmla="*/ 5481920 w 8645683"/>
                <a:gd name="connsiteY76" fmla="*/ 1196749 h 3892988"/>
                <a:gd name="connsiteX77" fmla="*/ 5509814 w 8645683"/>
                <a:gd name="connsiteY77" fmla="*/ 1330553 h 3892988"/>
                <a:gd name="connsiteX78" fmla="*/ 5351291 w 8645683"/>
                <a:gd name="connsiteY78" fmla="*/ 1383394 h 3892988"/>
                <a:gd name="connsiteX79" fmla="*/ 5207736 w 8645683"/>
                <a:gd name="connsiteY79" fmla="*/ 1436236 h 3892988"/>
                <a:gd name="connsiteX80" fmla="*/ 4955550 w 8645683"/>
                <a:gd name="connsiteY80" fmla="*/ 1364344 h 3892988"/>
                <a:gd name="connsiteX81" fmla="*/ 4905885 w 8645683"/>
                <a:gd name="connsiteY81" fmla="*/ 1282475 h 3892988"/>
                <a:gd name="connsiteX82" fmla="*/ 4781379 w 8645683"/>
                <a:gd name="connsiteY82" fmla="*/ 1291773 h 3892988"/>
                <a:gd name="connsiteX83" fmla="*/ 4737836 w 8645683"/>
                <a:gd name="connsiteY83" fmla="*/ 1204687 h 3892988"/>
                <a:gd name="connsiteX84" fmla="*/ 4708807 w 8645683"/>
                <a:gd name="connsiteY84" fmla="*/ 1161144 h 3892988"/>
                <a:gd name="connsiteX85" fmla="*/ 4699509 w 8645683"/>
                <a:gd name="connsiteY85" fmla="*/ 1030969 h 3892988"/>
                <a:gd name="connsiteX86" fmla="*/ 4752350 w 8645683"/>
                <a:gd name="connsiteY86" fmla="*/ 972458 h 3892988"/>
                <a:gd name="connsiteX87" fmla="*/ 4770493 w 8645683"/>
                <a:gd name="connsiteY87" fmla="*/ 908958 h 3892988"/>
                <a:gd name="connsiteX88" fmla="*/ 4674789 w 8645683"/>
                <a:gd name="connsiteY88" fmla="*/ 779691 h 3892988"/>
                <a:gd name="connsiteX89" fmla="*/ 4578179 w 8645683"/>
                <a:gd name="connsiteY89" fmla="*/ 798287 h 3892988"/>
                <a:gd name="connsiteX90" fmla="*/ 4491093 w 8645683"/>
                <a:gd name="connsiteY90" fmla="*/ 726169 h 3892988"/>
                <a:gd name="connsiteX91" fmla="*/ 4404007 w 8645683"/>
                <a:gd name="connsiteY91" fmla="*/ 711201 h 3892988"/>
                <a:gd name="connsiteX92" fmla="*/ 4150234 w 8645683"/>
                <a:gd name="connsiteY92" fmla="*/ 725262 h 3892988"/>
                <a:gd name="connsiteX93" fmla="*/ 3823436 w 8645683"/>
                <a:gd name="connsiteY93" fmla="*/ 682173 h 3892988"/>
                <a:gd name="connsiteX94" fmla="*/ 3750864 w 8645683"/>
                <a:gd name="connsiteY94" fmla="*/ 667658 h 3892988"/>
                <a:gd name="connsiteX95" fmla="*/ 3639286 w 8645683"/>
                <a:gd name="connsiteY95" fmla="*/ 676956 h 3892988"/>
                <a:gd name="connsiteX96" fmla="*/ 3416809 w 8645683"/>
                <a:gd name="connsiteY96" fmla="*/ 686255 h 3892988"/>
                <a:gd name="connsiteX97" fmla="*/ 3329724 w 8645683"/>
                <a:gd name="connsiteY97" fmla="*/ 604839 h 3892988"/>
                <a:gd name="connsiteX98" fmla="*/ 3228350 w 8645683"/>
                <a:gd name="connsiteY98" fmla="*/ 566058 h 3892988"/>
                <a:gd name="connsiteX99" fmla="*/ 3096587 w 8645683"/>
                <a:gd name="connsiteY99" fmla="*/ 569461 h 3892988"/>
                <a:gd name="connsiteX100" fmla="*/ 2971629 w 8645683"/>
                <a:gd name="connsiteY100" fmla="*/ 535896 h 3892988"/>
                <a:gd name="connsiteX101" fmla="*/ 2836918 w 8645683"/>
                <a:gd name="connsiteY101" fmla="*/ 492580 h 3892988"/>
                <a:gd name="connsiteX102" fmla="*/ 2812425 w 8645683"/>
                <a:gd name="connsiteY102" fmla="*/ 392341 h 3892988"/>
                <a:gd name="connsiteX103" fmla="*/ 2719897 w 8645683"/>
                <a:gd name="connsiteY103" fmla="*/ 420008 h 3892988"/>
                <a:gd name="connsiteX104" fmla="*/ 2604236 w 8645683"/>
                <a:gd name="connsiteY104" fmla="*/ 333830 h 3892988"/>
                <a:gd name="connsiteX105" fmla="*/ 2483359 w 8645683"/>
                <a:gd name="connsiteY105" fmla="*/ 328387 h 3892988"/>
                <a:gd name="connsiteX106" fmla="*/ 2371554 w 8645683"/>
                <a:gd name="connsiteY106" fmla="*/ 308656 h 3892988"/>
                <a:gd name="connsiteX107" fmla="*/ 2221194 w 8645683"/>
                <a:gd name="connsiteY107" fmla="*/ 361270 h 3892988"/>
                <a:gd name="connsiteX108" fmla="*/ 2015047 w 8645683"/>
                <a:gd name="connsiteY108" fmla="*/ 418648 h 3892988"/>
                <a:gd name="connsiteX109" fmla="*/ 1631779 w 8645683"/>
                <a:gd name="connsiteY109" fmla="*/ 261258 h 3892988"/>
                <a:gd name="connsiteX110" fmla="*/ 1370522 w 8645683"/>
                <a:gd name="connsiteY110" fmla="*/ 304801 h 3892988"/>
                <a:gd name="connsiteX111" fmla="*/ 1310197 w 8645683"/>
                <a:gd name="connsiteY111" fmla="*/ 271011 h 3892988"/>
                <a:gd name="connsiteX112" fmla="*/ 1233997 w 8645683"/>
                <a:gd name="connsiteY112" fmla="*/ 199573 h 3892988"/>
                <a:gd name="connsiteX113" fmla="*/ 1108811 w 8645683"/>
                <a:gd name="connsiteY113" fmla="*/ 184832 h 3892988"/>
                <a:gd name="connsiteX114" fmla="*/ 964575 w 8645683"/>
                <a:gd name="connsiteY114" fmla="*/ 231776 h 3892988"/>
                <a:gd name="connsiteX115" fmla="*/ 1036693 w 8645683"/>
                <a:gd name="connsiteY115" fmla="*/ 304801 h 3892988"/>
                <a:gd name="connsiteX116" fmla="*/ 1051207 w 8645683"/>
                <a:gd name="connsiteY116" fmla="*/ 362858 h 3892988"/>
                <a:gd name="connsiteX117" fmla="*/ 1094750 w 8645683"/>
                <a:gd name="connsiteY117" fmla="*/ 406401 h 3892988"/>
                <a:gd name="connsiteX118" fmla="*/ 1333782 w 8645683"/>
                <a:gd name="connsiteY118" fmla="*/ 412525 h 3892988"/>
                <a:gd name="connsiteX119" fmla="*/ 1296136 w 8645683"/>
                <a:gd name="connsiteY119" fmla="*/ 541792 h 3892988"/>
                <a:gd name="connsiteX120" fmla="*/ 1220163 w 8645683"/>
                <a:gd name="connsiteY120" fmla="*/ 682626 h 3892988"/>
                <a:gd name="connsiteX121" fmla="*/ 1201339 w 8645683"/>
                <a:gd name="connsiteY121" fmla="*/ 859518 h 3892988"/>
                <a:gd name="connsiteX122" fmla="*/ 1387304 w 8645683"/>
                <a:gd name="connsiteY122" fmla="*/ 938441 h 3892988"/>
                <a:gd name="connsiteX123" fmla="*/ 1181836 w 8645683"/>
                <a:gd name="connsiteY123" fmla="*/ 957944 h 3892988"/>
                <a:gd name="connsiteX124" fmla="*/ 1367119 w 8645683"/>
                <a:gd name="connsiteY124" fmla="*/ 1058637 h 3892988"/>
                <a:gd name="connsiteX125" fmla="*/ 1292054 w 8645683"/>
                <a:gd name="connsiteY125" fmla="*/ 1169762 h 3892988"/>
                <a:gd name="connsiteX126" fmla="*/ 1392746 w 8645683"/>
                <a:gd name="connsiteY126" fmla="*/ 1360717 h 3892988"/>
                <a:gd name="connsiteX127" fmla="*/ 1640850 w 8645683"/>
                <a:gd name="connsiteY127" fmla="*/ 1314678 h 3892988"/>
                <a:gd name="connsiteX128" fmla="*/ 1795292 w 8645683"/>
                <a:gd name="connsiteY128" fmla="*/ 1363211 h 3892988"/>
                <a:gd name="connsiteX129" fmla="*/ 1897572 w 8645683"/>
                <a:gd name="connsiteY129" fmla="*/ 1250044 h 3892988"/>
                <a:gd name="connsiteX130" fmla="*/ 2009831 w 8645683"/>
                <a:gd name="connsiteY130" fmla="*/ 1268188 h 3892988"/>
                <a:gd name="connsiteX131" fmla="*/ 2074464 w 8645683"/>
                <a:gd name="connsiteY131" fmla="*/ 1364797 h 3892988"/>
                <a:gd name="connsiteX132" fmla="*/ 2127532 w 8645683"/>
                <a:gd name="connsiteY132" fmla="*/ 1436462 h 3892988"/>
                <a:gd name="connsiteX133" fmla="*/ 2366337 w 8645683"/>
                <a:gd name="connsiteY133" fmla="*/ 1450976 h 3892988"/>
                <a:gd name="connsiteX134" fmla="*/ 2476782 w 8645683"/>
                <a:gd name="connsiteY134" fmla="*/ 1346429 h 3892988"/>
                <a:gd name="connsiteX135" fmla="*/ 2606050 w 8645683"/>
                <a:gd name="connsiteY135" fmla="*/ 1394280 h 3892988"/>
                <a:gd name="connsiteX136" fmla="*/ 2733957 w 8645683"/>
                <a:gd name="connsiteY136" fmla="*/ 1372055 h 3892988"/>
                <a:gd name="connsiteX137" fmla="*/ 2642789 w 8645683"/>
                <a:gd name="connsiteY137" fmla="*/ 1597253 h 3892988"/>
                <a:gd name="connsiteX138" fmla="*/ 2662292 w 8645683"/>
                <a:gd name="connsiteY138" fmla="*/ 1800681 h 3892988"/>
                <a:gd name="connsiteX139" fmla="*/ 2552983 w 8645683"/>
                <a:gd name="connsiteY139" fmla="*/ 1949905 h 3892988"/>
                <a:gd name="connsiteX140" fmla="*/ 2417364 w 8645683"/>
                <a:gd name="connsiteY140" fmla="*/ 2245180 h 3892988"/>
                <a:gd name="connsiteX141" fmla="*/ 2254532 w 8645683"/>
                <a:gd name="connsiteY141" fmla="*/ 2423206 h 3892988"/>
                <a:gd name="connsiteX142" fmla="*/ 2043394 w 8645683"/>
                <a:gd name="connsiteY142" fmla="*/ 2418217 h 3892988"/>
                <a:gd name="connsiteX143" fmla="*/ 1937260 w 8645683"/>
                <a:gd name="connsiteY143" fmla="*/ 2398487 h 3892988"/>
                <a:gd name="connsiteX144" fmla="*/ 1898479 w 8645683"/>
                <a:gd name="connsiteY144" fmla="*/ 2322061 h 3892988"/>
                <a:gd name="connsiteX145" fmla="*/ 1646293 w 8645683"/>
                <a:gd name="connsiteY145" fmla="*/ 2312308 h 3892988"/>
                <a:gd name="connsiteX146" fmla="*/ 1520881 w 8645683"/>
                <a:gd name="connsiteY146" fmla="*/ 2389869 h 3892988"/>
                <a:gd name="connsiteX147" fmla="*/ 1370522 w 8645683"/>
                <a:gd name="connsiteY147" fmla="*/ 2351316 h 3892988"/>
                <a:gd name="connsiteX148" fmla="*/ 1326979 w 8645683"/>
                <a:gd name="connsiteY148" fmla="*/ 2322287 h 3892988"/>
                <a:gd name="connsiteX149" fmla="*/ 1167322 w 8645683"/>
                <a:gd name="connsiteY149" fmla="*/ 2235201 h 3892988"/>
                <a:gd name="connsiteX150" fmla="*/ 993150 w 8645683"/>
                <a:gd name="connsiteY150" fmla="*/ 2148116 h 3892988"/>
                <a:gd name="connsiteX151" fmla="*/ 982038 w 8645683"/>
                <a:gd name="connsiteY151" fmla="*/ 2147662 h 3892988"/>
                <a:gd name="connsiteX152" fmla="*/ 804464 w 8645683"/>
                <a:gd name="connsiteY152" fmla="*/ 2090058 h 3892988"/>
                <a:gd name="connsiteX153" fmla="*/ 659322 w 8645683"/>
                <a:gd name="connsiteY153" fmla="*/ 1973944 h 3892988"/>
                <a:gd name="connsiteX154" fmla="*/ 524611 w 8645683"/>
                <a:gd name="connsiteY154" fmla="*/ 1896837 h 3892988"/>
                <a:gd name="connsiteX155" fmla="*/ 456122 w 8645683"/>
                <a:gd name="connsiteY155" fmla="*/ 1785258 h 3892988"/>
                <a:gd name="connsiteX156" fmla="*/ 325493 w 8645683"/>
                <a:gd name="connsiteY156" fmla="*/ 1727201 h 3892988"/>
                <a:gd name="connsiteX157" fmla="*/ 145879 w 8645683"/>
                <a:gd name="connsiteY157" fmla="*/ 1760766 h 3892988"/>
                <a:gd name="connsiteX158" fmla="*/ 6179 w 8645683"/>
                <a:gd name="connsiteY158" fmla="*/ 1886858 h 3892988"/>
                <a:gd name="connsiteX159" fmla="*/ 311432 w 8645683"/>
                <a:gd name="connsiteY159" fmla="*/ 2089151 h 3892988"/>
                <a:gd name="connsiteX160" fmla="*/ 523930 w 8645683"/>
                <a:gd name="connsiteY160" fmla="*/ 2292125 h 3892988"/>
                <a:gd name="connsiteX161" fmla="*/ 654560 w 8645683"/>
                <a:gd name="connsiteY161" fmla="*/ 2442256 h 3892988"/>
                <a:gd name="connsiteX162" fmla="*/ 911734 w 8645683"/>
                <a:gd name="connsiteY162" fmla="*/ 2830061 h 3892988"/>
                <a:gd name="connsiteX163" fmla="*/ 1051207 w 8645683"/>
                <a:gd name="connsiteY163" fmla="*/ 2989944 h 3892988"/>
                <a:gd name="connsiteX164" fmla="*/ 1123779 w 8645683"/>
                <a:gd name="connsiteY164" fmla="*/ 3120573 h 3892988"/>
                <a:gd name="connsiteX165" fmla="*/ 1181836 w 8645683"/>
                <a:gd name="connsiteY165" fmla="*/ 3207658 h 3892988"/>
                <a:gd name="connsiteX166" fmla="*/ 1283436 w 8645683"/>
                <a:gd name="connsiteY166" fmla="*/ 3381830 h 3892988"/>
                <a:gd name="connsiteX167" fmla="*/ 1341493 w 8645683"/>
                <a:gd name="connsiteY167" fmla="*/ 3483430 h 3892988"/>
                <a:gd name="connsiteX168" fmla="*/ 1457607 w 8645683"/>
                <a:gd name="connsiteY168" fmla="*/ 3628573 h 3892988"/>
                <a:gd name="connsiteX169" fmla="*/ 1515664 w 8645683"/>
                <a:gd name="connsiteY169" fmla="*/ 3701144 h 3892988"/>
                <a:gd name="connsiteX170" fmla="*/ 1680085 w 8645683"/>
                <a:gd name="connsiteY170" fmla="*/ 3812269 h 3892988"/>
                <a:gd name="connsiteX171" fmla="*/ 1834525 w 8645683"/>
                <a:gd name="connsiteY171" fmla="*/ 3841751 h 3892988"/>
                <a:gd name="connsiteX172" fmla="*/ 2096236 w 8645683"/>
                <a:gd name="connsiteY172" fmla="*/ 3875316 h 3892988"/>
                <a:gd name="connsiteX173" fmla="*/ 2387201 w 8645683"/>
                <a:gd name="connsiteY173" fmla="*/ 3888923 h 3892988"/>
                <a:gd name="connsiteX174" fmla="*/ 2362936 w 8645683"/>
                <a:gd name="connsiteY174" fmla="*/ 3768273 h 3892988"/>
                <a:gd name="connsiteX175" fmla="*/ 2299436 w 8645683"/>
                <a:gd name="connsiteY175" fmla="*/ 3556001 h 3892988"/>
                <a:gd name="connsiteX176" fmla="*/ 2270407 w 8645683"/>
                <a:gd name="connsiteY176" fmla="*/ 3468916 h 3892988"/>
                <a:gd name="connsiteX177" fmla="*/ 2226864 w 8645683"/>
                <a:gd name="connsiteY177" fmla="*/ 3381830 h 3892988"/>
                <a:gd name="connsiteX178" fmla="*/ 2122316 w 8645683"/>
                <a:gd name="connsiteY178" fmla="*/ 3051856 h 3892988"/>
                <a:gd name="connsiteX179" fmla="*/ 1989647 w 8645683"/>
                <a:gd name="connsiteY179" fmla="*/ 2621191 h 3892988"/>
                <a:gd name="connsiteX180" fmla="*/ 2090793 w 8645683"/>
                <a:gd name="connsiteY180" fmla="*/ 2896962 h 3892988"/>
                <a:gd name="connsiteX181" fmla="*/ 2242512 w 8645683"/>
                <a:gd name="connsiteY181" fmla="*/ 3077030 h 3892988"/>
                <a:gd name="connsiteX182" fmla="*/ 2313950 w 8645683"/>
                <a:gd name="connsiteY182" fmla="*/ 2873830 h 3892988"/>
                <a:gd name="connsiteX183" fmla="*/ 2284922 w 8645683"/>
                <a:gd name="connsiteY183" fmla="*/ 2772230 h 3892988"/>
                <a:gd name="connsiteX184" fmla="*/ 2328011 w 8645683"/>
                <a:gd name="connsiteY184" fmla="*/ 2607583 h 3892988"/>
                <a:gd name="connsiteX185" fmla="*/ 2410788 w 8645683"/>
                <a:gd name="connsiteY185" fmla="*/ 2444298 h 3892988"/>
                <a:gd name="connsiteX186" fmla="*/ 2546179 w 8645683"/>
                <a:gd name="connsiteY186" fmla="*/ 2481944 h 3892988"/>
                <a:gd name="connsiteX187" fmla="*/ 2589722 w 8645683"/>
                <a:gd name="connsiteY187" fmla="*/ 2467430 h 3892988"/>
                <a:gd name="connsiteX188" fmla="*/ 2647779 w 8645683"/>
                <a:gd name="connsiteY188" fmla="*/ 2394858 h 3892988"/>
                <a:gd name="connsiteX189" fmla="*/ 2705836 w 8645683"/>
                <a:gd name="connsiteY189" fmla="*/ 2307773 h 3892988"/>
                <a:gd name="connsiteX190" fmla="*/ 2763893 w 8645683"/>
                <a:gd name="connsiteY190" fmla="*/ 2177144 h 3892988"/>
                <a:gd name="connsiteX191" fmla="*/ 2792922 w 8645683"/>
                <a:gd name="connsiteY191" fmla="*/ 2090058 h 3892988"/>
                <a:gd name="connsiteX192" fmla="*/ 2938064 w 8645683"/>
                <a:gd name="connsiteY192" fmla="*/ 2002973 h 3892988"/>
                <a:gd name="connsiteX193" fmla="*/ 2996122 w 8645683"/>
                <a:gd name="connsiteY193" fmla="*/ 1944916 h 3892988"/>
                <a:gd name="connsiteX194" fmla="*/ 3068693 w 8645683"/>
                <a:gd name="connsiteY194" fmla="*/ 1857830 h 3892988"/>
                <a:gd name="connsiteX195" fmla="*/ 3126750 w 8645683"/>
                <a:gd name="connsiteY195" fmla="*/ 1828801 h 3892988"/>
                <a:gd name="connsiteX196" fmla="*/ 3402522 w 8645683"/>
                <a:gd name="connsiteY196" fmla="*/ 1814287 h 3892988"/>
                <a:gd name="connsiteX197" fmla="*/ 3460579 w 8645683"/>
                <a:gd name="connsiteY197" fmla="*/ 1901373 h 3892988"/>
                <a:gd name="connsiteX198" fmla="*/ 3591207 w 8645683"/>
                <a:gd name="connsiteY198" fmla="*/ 1944916 h 3892988"/>
                <a:gd name="connsiteX199" fmla="*/ 3634750 w 8645683"/>
                <a:gd name="connsiteY199" fmla="*/ 1959430 h 3892988"/>
                <a:gd name="connsiteX200" fmla="*/ 3692807 w 8645683"/>
                <a:gd name="connsiteY200" fmla="*/ 2002973 h 3892988"/>
                <a:gd name="connsiteX201" fmla="*/ 3707322 w 8645683"/>
                <a:gd name="connsiteY201" fmla="*/ 2046516 h 3892988"/>
                <a:gd name="connsiteX202" fmla="*/ 3736350 w 8645683"/>
                <a:gd name="connsiteY202" fmla="*/ 2090058 h 3892988"/>
                <a:gd name="connsiteX203" fmla="*/ 3779893 w 8645683"/>
                <a:gd name="connsiteY203" fmla="*/ 2177144 h 3892988"/>
                <a:gd name="connsiteX204" fmla="*/ 3823436 w 8645683"/>
                <a:gd name="connsiteY204" fmla="*/ 2220687 h 3892988"/>
                <a:gd name="connsiteX205" fmla="*/ 3852464 w 8645683"/>
                <a:gd name="connsiteY205" fmla="*/ 2264230 h 3892988"/>
                <a:gd name="connsiteX206" fmla="*/ 3896007 w 8645683"/>
                <a:gd name="connsiteY206" fmla="*/ 2307773 h 3892988"/>
                <a:gd name="connsiteX207" fmla="*/ 3997607 w 8645683"/>
                <a:gd name="connsiteY207" fmla="*/ 2409373 h 3892988"/>
                <a:gd name="connsiteX208" fmla="*/ 4070179 w 8645683"/>
                <a:gd name="connsiteY208" fmla="*/ 2481944 h 3892988"/>
                <a:gd name="connsiteX209" fmla="*/ 4142750 w 8645683"/>
                <a:gd name="connsiteY209" fmla="*/ 2540001 h 3892988"/>
                <a:gd name="connsiteX210" fmla="*/ 4200807 w 8645683"/>
                <a:gd name="connsiteY210" fmla="*/ 2627087 h 3892988"/>
                <a:gd name="connsiteX211" fmla="*/ 4229836 w 8645683"/>
                <a:gd name="connsiteY211" fmla="*/ 2670630 h 3892988"/>
                <a:gd name="connsiteX212" fmla="*/ 4433036 w 8645683"/>
                <a:gd name="connsiteY212" fmla="*/ 2714173 h 3892988"/>
                <a:gd name="connsiteX213" fmla="*/ 4520122 w 8645683"/>
                <a:gd name="connsiteY213" fmla="*/ 2757716 h 3892988"/>
                <a:gd name="connsiteX214" fmla="*/ 4659822 w 8645683"/>
                <a:gd name="connsiteY214" fmla="*/ 2839358 h 3892988"/>
                <a:gd name="connsiteX215" fmla="*/ 4883660 w 8645683"/>
                <a:gd name="connsiteY215" fmla="*/ 2726645 h 3892988"/>
                <a:gd name="connsiteX216" fmla="*/ 5061504 w 8645683"/>
                <a:gd name="connsiteY216" fmla="*/ 3023327 h 3892988"/>
                <a:gd name="connsiteX0" fmla="*/ 5042636 w 8645683"/>
                <a:gd name="connsiteY0" fmla="*/ 3033487 h 3892988"/>
                <a:gd name="connsiteX1" fmla="*/ 5086179 w 8645683"/>
                <a:gd name="connsiteY1" fmla="*/ 3062516 h 3892988"/>
                <a:gd name="connsiteX2" fmla="*/ 5115207 w 8645683"/>
                <a:gd name="connsiteY2" fmla="*/ 3106058 h 3892988"/>
                <a:gd name="connsiteX3" fmla="*/ 5158750 w 8645683"/>
                <a:gd name="connsiteY3" fmla="*/ 3120573 h 3892988"/>
                <a:gd name="connsiteX4" fmla="*/ 5245836 w 8645683"/>
                <a:gd name="connsiteY4" fmla="*/ 3178630 h 3892988"/>
                <a:gd name="connsiteX5" fmla="*/ 5289379 w 8645683"/>
                <a:gd name="connsiteY5" fmla="*/ 3207658 h 3892988"/>
                <a:gd name="connsiteX6" fmla="*/ 5318407 w 8645683"/>
                <a:gd name="connsiteY6" fmla="*/ 3251201 h 3892988"/>
                <a:gd name="connsiteX7" fmla="*/ 5361950 w 8645683"/>
                <a:gd name="connsiteY7" fmla="*/ 3280230 h 3892988"/>
                <a:gd name="connsiteX8" fmla="*/ 5405493 w 8645683"/>
                <a:gd name="connsiteY8" fmla="*/ 3323773 h 3892988"/>
                <a:gd name="connsiteX9" fmla="*/ 5449036 w 8645683"/>
                <a:gd name="connsiteY9" fmla="*/ 3352801 h 3892988"/>
                <a:gd name="connsiteX10" fmla="*/ 5492579 w 8645683"/>
                <a:gd name="connsiteY10" fmla="*/ 3396344 h 3892988"/>
                <a:gd name="connsiteX11" fmla="*/ 5536122 w 8645683"/>
                <a:gd name="connsiteY11" fmla="*/ 3425373 h 3892988"/>
                <a:gd name="connsiteX12" fmla="*/ 5579664 w 8645683"/>
                <a:gd name="connsiteY12" fmla="*/ 3468916 h 3892988"/>
                <a:gd name="connsiteX13" fmla="*/ 5623207 w 8645683"/>
                <a:gd name="connsiteY13" fmla="*/ 3483430 h 3892988"/>
                <a:gd name="connsiteX14" fmla="*/ 5725942 w 8645683"/>
                <a:gd name="connsiteY14" fmla="*/ 3344183 h 3892988"/>
                <a:gd name="connsiteX15" fmla="*/ 5831397 w 8645683"/>
                <a:gd name="connsiteY15" fmla="*/ 3358018 h 3892988"/>
                <a:gd name="connsiteX16" fmla="*/ 5928007 w 8645683"/>
                <a:gd name="connsiteY16" fmla="*/ 3352801 h 3892988"/>
                <a:gd name="connsiteX17" fmla="*/ 6029607 w 8645683"/>
                <a:gd name="connsiteY17" fmla="*/ 3299961 h 3892988"/>
                <a:gd name="connsiteX18" fmla="*/ 6179967 w 8645683"/>
                <a:gd name="connsiteY18" fmla="*/ 3209700 h 3892988"/>
                <a:gd name="connsiteX19" fmla="*/ 6232807 w 8645683"/>
                <a:gd name="connsiteY19" fmla="*/ 3381830 h 3892988"/>
                <a:gd name="connsiteX20" fmla="*/ 6310141 w 8645683"/>
                <a:gd name="connsiteY20" fmla="*/ 3436258 h 3892988"/>
                <a:gd name="connsiteX21" fmla="*/ 6474107 w 8645683"/>
                <a:gd name="connsiteY21" fmla="*/ 3461658 h 3892988"/>
                <a:gd name="connsiteX22" fmla="*/ 6755775 w 8645683"/>
                <a:gd name="connsiteY22" fmla="*/ 3461432 h 3892988"/>
                <a:gd name="connsiteX23" fmla="*/ 6996168 w 8645683"/>
                <a:gd name="connsiteY23" fmla="*/ 3492276 h 3892988"/>
                <a:gd name="connsiteX24" fmla="*/ 7294391 w 8645683"/>
                <a:gd name="connsiteY24" fmla="*/ 3417889 h 3892988"/>
                <a:gd name="connsiteX25" fmla="*/ 7613252 w 8645683"/>
                <a:gd name="connsiteY25" fmla="*/ 3365955 h 3892988"/>
                <a:gd name="connsiteX26" fmla="*/ 7818720 w 8645683"/>
                <a:gd name="connsiteY26" fmla="*/ 3261633 h 3892988"/>
                <a:gd name="connsiteX27" fmla="*/ 7939370 w 8645683"/>
                <a:gd name="connsiteY27" fmla="*/ 3361873 h 3892988"/>
                <a:gd name="connsiteX28" fmla="*/ 8337605 w 8645683"/>
                <a:gd name="connsiteY28" fmla="*/ 3601812 h 3892988"/>
                <a:gd name="connsiteX29" fmla="*/ 8337379 w 8645683"/>
                <a:gd name="connsiteY29" fmla="*/ 3396344 h 3892988"/>
                <a:gd name="connsiteX30" fmla="*/ 8370489 w 8645683"/>
                <a:gd name="connsiteY30" fmla="*/ 3200174 h 3892988"/>
                <a:gd name="connsiteX31" fmla="*/ 8361191 w 8645683"/>
                <a:gd name="connsiteY31" fmla="*/ 2709183 h 3892988"/>
                <a:gd name="connsiteX32" fmla="*/ 8453493 w 8645683"/>
                <a:gd name="connsiteY32" fmla="*/ 2438401 h 3892988"/>
                <a:gd name="connsiteX33" fmla="*/ 8497036 w 8645683"/>
                <a:gd name="connsiteY33" fmla="*/ 2307773 h 3892988"/>
                <a:gd name="connsiteX34" fmla="*/ 8482522 w 8645683"/>
                <a:gd name="connsiteY34" fmla="*/ 2119087 h 3892988"/>
                <a:gd name="connsiteX35" fmla="*/ 8453493 w 8645683"/>
                <a:gd name="connsiteY35" fmla="*/ 2032001 h 3892988"/>
                <a:gd name="connsiteX36" fmla="*/ 8468007 w 8645683"/>
                <a:gd name="connsiteY36" fmla="*/ 1654630 h 3892988"/>
                <a:gd name="connsiteX37" fmla="*/ 8511550 w 8645683"/>
                <a:gd name="connsiteY37" fmla="*/ 1567544 h 3892988"/>
                <a:gd name="connsiteX38" fmla="*/ 8574823 w 8645683"/>
                <a:gd name="connsiteY38" fmla="*/ 1417639 h 3892988"/>
                <a:gd name="connsiteX39" fmla="*/ 8639456 w 8645683"/>
                <a:gd name="connsiteY39" fmla="*/ 1116694 h 3892988"/>
                <a:gd name="connsiteX40" fmla="*/ 8457575 w 8645683"/>
                <a:gd name="connsiteY40" fmla="*/ 1016228 h 3892988"/>
                <a:gd name="connsiteX41" fmla="*/ 8298372 w 8645683"/>
                <a:gd name="connsiteY41" fmla="*/ 903062 h 3892988"/>
                <a:gd name="connsiteX42" fmla="*/ 8351439 w 8645683"/>
                <a:gd name="connsiteY42" fmla="*/ 745673 h 3892988"/>
                <a:gd name="connsiteX43" fmla="*/ 8395436 w 8645683"/>
                <a:gd name="connsiteY43" fmla="*/ 261258 h 3892988"/>
                <a:gd name="connsiteX44" fmla="*/ 8438072 w 8645683"/>
                <a:gd name="connsiteY44" fmla="*/ 163513 h 3892988"/>
                <a:gd name="connsiteX45" fmla="*/ 8337379 w 8645683"/>
                <a:gd name="connsiteY45" fmla="*/ 116116 h 3892988"/>
                <a:gd name="connsiteX46" fmla="*/ 8128736 w 8645683"/>
                <a:gd name="connsiteY46" fmla="*/ 106818 h 3892988"/>
                <a:gd name="connsiteX47" fmla="*/ 7960007 w 8645683"/>
                <a:gd name="connsiteY47" fmla="*/ 72573 h 3892988"/>
                <a:gd name="connsiteX48" fmla="*/ 7825297 w 8645683"/>
                <a:gd name="connsiteY48" fmla="*/ 207963 h 3892988"/>
                <a:gd name="connsiteX49" fmla="*/ 7669495 w 8645683"/>
                <a:gd name="connsiteY49" fmla="*/ 116342 h 3892988"/>
                <a:gd name="connsiteX50" fmla="*/ 7523898 w 8645683"/>
                <a:gd name="connsiteY50" fmla="*/ 29256 h 3892988"/>
                <a:gd name="connsiteX51" fmla="*/ 7393950 w 8645683"/>
                <a:gd name="connsiteY51" fmla="*/ 1 h 3892988"/>
                <a:gd name="connsiteX52" fmla="*/ 7292350 w 8645683"/>
                <a:gd name="connsiteY52" fmla="*/ 29030 h 3892988"/>
                <a:gd name="connsiteX53" fmla="*/ 7248807 w 8645683"/>
                <a:gd name="connsiteY53" fmla="*/ 58058 h 3892988"/>
                <a:gd name="connsiteX54" fmla="*/ 7118179 w 8645683"/>
                <a:gd name="connsiteY54" fmla="*/ 145144 h 3892988"/>
                <a:gd name="connsiteX55" fmla="*/ 6987550 w 8645683"/>
                <a:gd name="connsiteY55" fmla="*/ 203201 h 3892988"/>
                <a:gd name="connsiteX56" fmla="*/ 6900464 w 8645683"/>
                <a:gd name="connsiteY56" fmla="*/ 246744 h 3892988"/>
                <a:gd name="connsiteX57" fmla="*/ 6856922 w 8645683"/>
                <a:gd name="connsiteY57" fmla="*/ 275773 h 3892988"/>
                <a:gd name="connsiteX58" fmla="*/ 6817235 w 8645683"/>
                <a:gd name="connsiteY58" fmla="*/ 223158 h 3892988"/>
                <a:gd name="connsiteX59" fmla="*/ 6624012 w 8645683"/>
                <a:gd name="connsiteY59" fmla="*/ 68264 h 3892988"/>
                <a:gd name="connsiteX60" fmla="*/ 6503589 w 8645683"/>
                <a:gd name="connsiteY60" fmla="*/ 43998 h 3892988"/>
                <a:gd name="connsiteX61" fmla="*/ 6359581 w 8645683"/>
                <a:gd name="connsiteY61" fmla="*/ 39008 h 3892988"/>
                <a:gd name="connsiteX62" fmla="*/ 6145722 w 8645683"/>
                <a:gd name="connsiteY62" fmla="*/ 72573 h 3892988"/>
                <a:gd name="connsiteX63" fmla="*/ 6015093 w 8645683"/>
                <a:gd name="connsiteY63" fmla="*/ 116116 h 3892988"/>
                <a:gd name="connsiteX64" fmla="*/ 5894216 w 8645683"/>
                <a:gd name="connsiteY64" fmla="*/ 184151 h 3892988"/>
                <a:gd name="connsiteX65" fmla="*/ 5812347 w 8645683"/>
                <a:gd name="connsiteY65" fmla="*/ 261712 h 3892988"/>
                <a:gd name="connsiteX66" fmla="*/ 5811893 w 8645683"/>
                <a:gd name="connsiteY66" fmla="*/ 377373 h 3892988"/>
                <a:gd name="connsiteX67" fmla="*/ 5850219 w 8645683"/>
                <a:gd name="connsiteY67" fmla="*/ 483962 h 3892988"/>
                <a:gd name="connsiteX68" fmla="*/ 5826407 w 8645683"/>
                <a:gd name="connsiteY68" fmla="*/ 711201 h 3892988"/>
                <a:gd name="connsiteX69" fmla="*/ 5782864 w 8645683"/>
                <a:gd name="connsiteY69" fmla="*/ 740230 h 3892988"/>
                <a:gd name="connsiteX70" fmla="*/ 5571047 w 8645683"/>
                <a:gd name="connsiteY70" fmla="*/ 821646 h 3892988"/>
                <a:gd name="connsiteX71" fmla="*/ 5405493 w 8645683"/>
                <a:gd name="connsiteY71" fmla="*/ 739551 h 3892988"/>
                <a:gd name="connsiteX72" fmla="*/ 5328386 w 8645683"/>
                <a:gd name="connsiteY72" fmla="*/ 831398 h 3892988"/>
                <a:gd name="connsiteX73" fmla="*/ 5452211 w 8645683"/>
                <a:gd name="connsiteY73" fmla="*/ 943430 h 3892988"/>
                <a:gd name="connsiteX74" fmla="*/ 5472394 w 8645683"/>
                <a:gd name="connsiteY74" fmla="*/ 1045483 h 3892988"/>
                <a:gd name="connsiteX75" fmla="*/ 5481920 w 8645683"/>
                <a:gd name="connsiteY75" fmla="*/ 1196749 h 3892988"/>
                <a:gd name="connsiteX76" fmla="*/ 5509814 w 8645683"/>
                <a:gd name="connsiteY76" fmla="*/ 1330553 h 3892988"/>
                <a:gd name="connsiteX77" fmla="*/ 5351291 w 8645683"/>
                <a:gd name="connsiteY77" fmla="*/ 1383394 h 3892988"/>
                <a:gd name="connsiteX78" fmla="*/ 5207736 w 8645683"/>
                <a:gd name="connsiteY78" fmla="*/ 1436236 h 3892988"/>
                <a:gd name="connsiteX79" fmla="*/ 4955550 w 8645683"/>
                <a:gd name="connsiteY79" fmla="*/ 1364344 h 3892988"/>
                <a:gd name="connsiteX80" fmla="*/ 4905885 w 8645683"/>
                <a:gd name="connsiteY80" fmla="*/ 1282475 h 3892988"/>
                <a:gd name="connsiteX81" fmla="*/ 4781379 w 8645683"/>
                <a:gd name="connsiteY81" fmla="*/ 1291773 h 3892988"/>
                <a:gd name="connsiteX82" fmla="*/ 4737836 w 8645683"/>
                <a:gd name="connsiteY82" fmla="*/ 1204687 h 3892988"/>
                <a:gd name="connsiteX83" fmla="*/ 4708807 w 8645683"/>
                <a:gd name="connsiteY83" fmla="*/ 1161144 h 3892988"/>
                <a:gd name="connsiteX84" fmla="*/ 4699509 w 8645683"/>
                <a:gd name="connsiteY84" fmla="*/ 1030969 h 3892988"/>
                <a:gd name="connsiteX85" fmla="*/ 4752350 w 8645683"/>
                <a:gd name="connsiteY85" fmla="*/ 972458 h 3892988"/>
                <a:gd name="connsiteX86" fmla="*/ 4770493 w 8645683"/>
                <a:gd name="connsiteY86" fmla="*/ 908958 h 3892988"/>
                <a:gd name="connsiteX87" fmla="*/ 4674789 w 8645683"/>
                <a:gd name="connsiteY87" fmla="*/ 779691 h 3892988"/>
                <a:gd name="connsiteX88" fmla="*/ 4578179 w 8645683"/>
                <a:gd name="connsiteY88" fmla="*/ 798287 h 3892988"/>
                <a:gd name="connsiteX89" fmla="*/ 4491093 w 8645683"/>
                <a:gd name="connsiteY89" fmla="*/ 726169 h 3892988"/>
                <a:gd name="connsiteX90" fmla="*/ 4404007 w 8645683"/>
                <a:gd name="connsiteY90" fmla="*/ 711201 h 3892988"/>
                <a:gd name="connsiteX91" fmla="*/ 4150234 w 8645683"/>
                <a:gd name="connsiteY91" fmla="*/ 725262 h 3892988"/>
                <a:gd name="connsiteX92" fmla="*/ 3823436 w 8645683"/>
                <a:gd name="connsiteY92" fmla="*/ 682173 h 3892988"/>
                <a:gd name="connsiteX93" fmla="*/ 3750864 w 8645683"/>
                <a:gd name="connsiteY93" fmla="*/ 667658 h 3892988"/>
                <a:gd name="connsiteX94" fmla="*/ 3639286 w 8645683"/>
                <a:gd name="connsiteY94" fmla="*/ 676956 h 3892988"/>
                <a:gd name="connsiteX95" fmla="*/ 3416809 w 8645683"/>
                <a:gd name="connsiteY95" fmla="*/ 686255 h 3892988"/>
                <a:gd name="connsiteX96" fmla="*/ 3329724 w 8645683"/>
                <a:gd name="connsiteY96" fmla="*/ 604839 h 3892988"/>
                <a:gd name="connsiteX97" fmla="*/ 3228350 w 8645683"/>
                <a:gd name="connsiteY97" fmla="*/ 566058 h 3892988"/>
                <a:gd name="connsiteX98" fmla="*/ 3096587 w 8645683"/>
                <a:gd name="connsiteY98" fmla="*/ 569461 h 3892988"/>
                <a:gd name="connsiteX99" fmla="*/ 2971629 w 8645683"/>
                <a:gd name="connsiteY99" fmla="*/ 535896 h 3892988"/>
                <a:gd name="connsiteX100" fmla="*/ 2836918 w 8645683"/>
                <a:gd name="connsiteY100" fmla="*/ 492580 h 3892988"/>
                <a:gd name="connsiteX101" fmla="*/ 2812425 w 8645683"/>
                <a:gd name="connsiteY101" fmla="*/ 392341 h 3892988"/>
                <a:gd name="connsiteX102" fmla="*/ 2719897 w 8645683"/>
                <a:gd name="connsiteY102" fmla="*/ 420008 h 3892988"/>
                <a:gd name="connsiteX103" fmla="*/ 2604236 w 8645683"/>
                <a:gd name="connsiteY103" fmla="*/ 333830 h 3892988"/>
                <a:gd name="connsiteX104" fmla="*/ 2483359 w 8645683"/>
                <a:gd name="connsiteY104" fmla="*/ 328387 h 3892988"/>
                <a:gd name="connsiteX105" fmla="*/ 2371554 w 8645683"/>
                <a:gd name="connsiteY105" fmla="*/ 308656 h 3892988"/>
                <a:gd name="connsiteX106" fmla="*/ 2221194 w 8645683"/>
                <a:gd name="connsiteY106" fmla="*/ 361270 h 3892988"/>
                <a:gd name="connsiteX107" fmla="*/ 2015047 w 8645683"/>
                <a:gd name="connsiteY107" fmla="*/ 418648 h 3892988"/>
                <a:gd name="connsiteX108" fmla="*/ 1631779 w 8645683"/>
                <a:gd name="connsiteY108" fmla="*/ 261258 h 3892988"/>
                <a:gd name="connsiteX109" fmla="*/ 1370522 w 8645683"/>
                <a:gd name="connsiteY109" fmla="*/ 304801 h 3892988"/>
                <a:gd name="connsiteX110" fmla="*/ 1310197 w 8645683"/>
                <a:gd name="connsiteY110" fmla="*/ 271011 h 3892988"/>
                <a:gd name="connsiteX111" fmla="*/ 1233997 w 8645683"/>
                <a:gd name="connsiteY111" fmla="*/ 199573 h 3892988"/>
                <a:gd name="connsiteX112" fmla="*/ 1108811 w 8645683"/>
                <a:gd name="connsiteY112" fmla="*/ 184832 h 3892988"/>
                <a:gd name="connsiteX113" fmla="*/ 964575 w 8645683"/>
                <a:gd name="connsiteY113" fmla="*/ 231776 h 3892988"/>
                <a:gd name="connsiteX114" fmla="*/ 1036693 w 8645683"/>
                <a:gd name="connsiteY114" fmla="*/ 304801 h 3892988"/>
                <a:gd name="connsiteX115" fmla="*/ 1051207 w 8645683"/>
                <a:gd name="connsiteY115" fmla="*/ 362858 h 3892988"/>
                <a:gd name="connsiteX116" fmla="*/ 1094750 w 8645683"/>
                <a:gd name="connsiteY116" fmla="*/ 406401 h 3892988"/>
                <a:gd name="connsiteX117" fmla="*/ 1333782 w 8645683"/>
                <a:gd name="connsiteY117" fmla="*/ 412525 h 3892988"/>
                <a:gd name="connsiteX118" fmla="*/ 1296136 w 8645683"/>
                <a:gd name="connsiteY118" fmla="*/ 541792 h 3892988"/>
                <a:gd name="connsiteX119" fmla="*/ 1220163 w 8645683"/>
                <a:gd name="connsiteY119" fmla="*/ 682626 h 3892988"/>
                <a:gd name="connsiteX120" fmla="*/ 1201339 w 8645683"/>
                <a:gd name="connsiteY120" fmla="*/ 859518 h 3892988"/>
                <a:gd name="connsiteX121" fmla="*/ 1387304 w 8645683"/>
                <a:gd name="connsiteY121" fmla="*/ 938441 h 3892988"/>
                <a:gd name="connsiteX122" fmla="*/ 1181836 w 8645683"/>
                <a:gd name="connsiteY122" fmla="*/ 957944 h 3892988"/>
                <a:gd name="connsiteX123" fmla="*/ 1367119 w 8645683"/>
                <a:gd name="connsiteY123" fmla="*/ 1058637 h 3892988"/>
                <a:gd name="connsiteX124" fmla="*/ 1292054 w 8645683"/>
                <a:gd name="connsiteY124" fmla="*/ 1169762 h 3892988"/>
                <a:gd name="connsiteX125" fmla="*/ 1392746 w 8645683"/>
                <a:gd name="connsiteY125" fmla="*/ 1360717 h 3892988"/>
                <a:gd name="connsiteX126" fmla="*/ 1640850 w 8645683"/>
                <a:gd name="connsiteY126" fmla="*/ 1314678 h 3892988"/>
                <a:gd name="connsiteX127" fmla="*/ 1795292 w 8645683"/>
                <a:gd name="connsiteY127" fmla="*/ 1363211 h 3892988"/>
                <a:gd name="connsiteX128" fmla="*/ 1897572 w 8645683"/>
                <a:gd name="connsiteY128" fmla="*/ 1250044 h 3892988"/>
                <a:gd name="connsiteX129" fmla="*/ 2009831 w 8645683"/>
                <a:gd name="connsiteY129" fmla="*/ 1268188 h 3892988"/>
                <a:gd name="connsiteX130" fmla="*/ 2074464 w 8645683"/>
                <a:gd name="connsiteY130" fmla="*/ 1364797 h 3892988"/>
                <a:gd name="connsiteX131" fmla="*/ 2127532 w 8645683"/>
                <a:gd name="connsiteY131" fmla="*/ 1436462 h 3892988"/>
                <a:gd name="connsiteX132" fmla="*/ 2366337 w 8645683"/>
                <a:gd name="connsiteY132" fmla="*/ 1450976 h 3892988"/>
                <a:gd name="connsiteX133" fmla="*/ 2476782 w 8645683"/>
                <a:gd name="connsiteY133" fmla="*/ 1346429 h 3892988"/>
                <a:gd name="connsiteX134" fmla="*/ 2606050 w 8645683"/>
                <a:gd name="connsiteY134" fmla="*/ 1394280 h 3892988"/>
                <a:gd name="connsiteX135" fmla="*/ 2733957 w 8645683"/>
                <a:gd name="connsiteY135" fmla="*/ 1372055 h 3892988"/>
                <a:gd name="connsiteX136" fmla="*/ 2642789 w 8645683"/>
                <a:gd name="connsiteY136" fmla="*/ 1597253 h 3892988"/>
                <a:gd name="connsiteX137" fmla="*/ 2662292 w 8645683"/>
                <a:gd name="connsiteY137" fmla="*/ 1800681 h 3892988"/>
                <a:gd name="connsiteX138" fmla="*/ 2552983 w 8645683"/>
                <a:gd name="connsiteY138" fmla="*/ 1949905 h 3892988"/>
                <a:gd name="connsiteX139" fmla="*/ 2417364 w 8645683"/>
                <a:gd name="connsiteY139" fmla="*/ 2245180 h 3892988"/>
                <a:gd name="connsiteX140" fmla="*/ 2254532 w 8645683"/>
                <a:gd name="connsiteY140" fmla="*/ 2423206 h 3892988"/>
                <a:gd name="connsiteX141" fmla="*/ 2043394 w 8645683"/>
                <a:gd name="connsiteY141" fmla="*/ 2418217 h 3892988"/>
                <a:gd name="connsiteX142" fmla="*/ 1937260 w 8645683"/>
                <a:gd name="connsiteY142" fmla="*/ 2398487 h 3892988"/>
                <a:gd name="connsiteX143" fmla="*/ 1898479 w 8645683"/>
                <a:gd name="connsiteY143" fmla="*/ 2322061 h 3892988"/>
                <a:gd name="connsiteX144" fmla="*/ 1646293 w 8645683"/>
                <a:gd name="connsiteY144" fmla="*/ 2312308 h 3892988"/>
                <a:gd name="connsiteX145" fmla="*/ 1520881 w 8645683"/>
                <a:gd name="connsiteY145" fmla="*/ 2389869 h 3892988"/>
                <a:gd name="connsiteX146" fmla="*/ 1370522 w 8645683"/>
                <a:gd name="connsiteY146" fmla="*/ 2351316 h 3892988"/>
                <a:gd name="connsiteX147" fmla="*/ 1326979 w 8645683"/>
                <a:gd name="connsiteY147" fmla="*/ 2322287 h 3892988"/>
                <a:gd name="connsiteX148" fmla="*/ 1167322 w 8645683"/>
                <a:gd name="connsiteY148" fmla="*/ 2235201 h 3892988"/>
                <a:gd name="connsiteX149" fmla="*/ 993150 w 8645683"/>
                <a:gd name="connsiteY149" fmla="*/ 2148116 h 3892988"/>
                <a:gd name="connsiteX150" fmla="*/ 982038 w 8645683"/>
                <a:gd name="connsiteY150" fmla="*/ 2147662 h 3892988"/>
                <a:gd name="connsiteX151" fmla="*/ 804464 w 8645683"/>
                <a:gd name="connsiteY151" fmla="*/ 2090058 h 3892988"/>
                <a:gd name="connsiteX152" fmla="*/ 659322 w 8645683"/>
                <a:gd name="connsiteY152" fmla="*/ 1973944 h 3892988"/>
                <a:gd name="connsiteX153" fmla="*/ 524611 w 8645683"/>
                <a:gd name="connsiteY153" fmla="*/ 1896837 h 3892988"/>
                <a:gd name="connsiteX154" fmla="*/ 456122 w 8645683"/>
                <a:gd name="connsiteY154" fmla="*/ 1785258 h 3892988"/>
                <a:gd name="connsiteX155" fmla="*/ 325493 w 8645683"/>
                <a:gd name="connsiteY155" fmla="*/ 1727201 h 3892988"/>
                <a:gd name="connsiteX156" fmla="*/ 145879 w 8645683"/>
                <a:gd name="connsiteY156" fmla="*/ 1760766 h 3892988"/>
                <a:gd name="connsiteX157" fmla="*/ 6179 w 8645683"/>
                <a:gd name="connsiteY157" fmla="*/ 1886858 h 3892988"/>
                <a:gd name="connsiteX158" fmla="*/ 311432 w 8645683"/>
                <a:gd name="connsiteY158" fmla="*/ 2089151 h 3892988"/>
                <a:gd name="connsiteX159" fmla="*/ 523930 w 8645683"/>
                <a:gd name="connsiteY159" fmla="*/ 2292125 h 3892988"/>
                <a:gd name="connsiteX160" fmla="*/ 654560 w 8645683"/>
                <a:gd name="connsiteY160" fmla="*/ 2442256 h 3892988"/>
                <a:gd name="connsiteX161" fmla="*/ 911734 w 8645683"/>
                <a:gd name="connsiteY161" fmla="*/ 2830061 h 3892988"/>
                <a:gd name="connsiteX162" fmla="*/ 1051207 w 8645683"/>
                <a:gd name="connsiteY162" fmla="*/ 2989944 h 3892988"/>
                <a:gd name="connsiteX163" fmla="*/ 1123779 w 8645683"/>
                <a:gd name="connsiteY163" fmla="*/ 3120573 h 3892988"/>
                <a:gd name="connsiteX164" fmla="*/ 1181836 w 8645683"/>
                <a:gd name="connsiteY164" fmla="*/ 3207658 h 3892988"/>
                <a:gd name="connsiteX165" fmla="*/ 1283436 w 8645683"/>
                <a:gd name="connsiteY165" fmla="*/ 3381830 h 3892988"/>
                <a:gd name="connsiteX166" fmla="*/ 1341493 w 8645683"/>
                <a:gd name="connsiteY166" fmla="*/ 3483430 h 3892988"/>
                <a:gd name="connsiteX167" fmla="*/ 1457607 w 8645683"/>
                <a:gd name="connsiteY167" fmla="*/ 3628573 h 3892988"/>
                <a:gd name="connsiteX168" fmla="*/ 1515664 w 8645683"/>
                <a:gd name="connsiteY168" fmla="*/ 3701144 h 3892988"/>
                <a:gd name="connsiteX169" fmla="*/ 1680085 w 8645683"/>
                <a:gd name="connsiteY169" fmla="*/ 3812269 h 3892988"/>
                <a:gd name="connsiteX170" fmla="*/ 1834525 w 8645683"/>
                <a:gd name="connsiteY170" fmla="*/ 3841751 h 3892988"/>
                <a:gd name="connsiteX171" fmla="*/ 2096236 w 8645683"/>
                <a:gd name="connsiteY171" fmla="*/ 3875316 h 3892988"/>
                <a:gd name="connsiteX172" fmla="*/ 2387201 w 8645683"/>
                <a:gd name="connsiteY172" fmla="*/ 3888923 h 3892988"/>
                <a:gd name="connsiteX173" fmla="*/ 2362936 w 8645683"/>
                <a:gd name="connsiteY173" fmla="*/ 3768273 h 3892988"/>
                <a:gd name="connsiteX174" fmla="*/ 2299436 w 8645683"/>
                <a:gd name="connsiteY174" fmla="*/ 3556001 h 3892988"/>
                <a:gd name="connsiteX175" fmla="*/ 2270407 w 8645683"/>
                <a:gd name="connsiteY175" fmla="*/ 3468916 h 3892988"/>
                <a:gd name="connsiteX176" fmla="*/ 2226864 w 8645683"/>
                <a:gd name="connsiteY176" fmla="*/ 3381830 h 3892988"/>
                <a:gd name="connsiteX177" fmla="*/ 2122316 w 8645683"/>
                <a:gd name="connsiteY177" fmla="*/ 3051856 h 3892988"/>
                <a:gd name="connsiteX178" fmla="*/ 1989647 w 8645683"/>
                <a:gd name="connsiteY178" fmla="*/ 2621191 h 3892988"/>
                <a:gd name="connsiteX179" fmla="*/ 2090793 w 8645683"/>
                <a:gd name="connsiteY179" fmla="*/ 2896962 h 3892988"/>
                <a:gd name="connsiteX180" fmla="*/ 2242512 w 8645683"/>
                <a:gd name="connsiteY180" fmla="*/ 3077030 h 3892988"/>
                <a:gd name="connsiteX181" fmla="*/ 2313950 w 8645683"/>
                <a:gd name="connsiteY181" fmla="*/ 2873830 h 3892988"/>
                <a:gd name="connsiteX182" fmla="*/ 2284922 w 8645683"/>
                <a:gd name="connsiteY182" fmla="*/ 2772230 h 3892988"/>
                <a:gd name="connsiteX183" fmla="*/ 2328011 w 8645683"/>
                <a:gd name="connsiteY183" fmla="*/ 2607583 h 3892988"/>
                <a:gd name="connsiteX184" fmla="*/ 2410788 w 8645683"/>
                <a:gd name="connsiteY184" fmla="*/ 2444298 h 3892988"/>
                <a:gd name="connsiteX185" fmla="*/ 2546179 w 8645683"/>
                <a:gd name="connsiteY185" fmla="*/ 2481944 h 3892988"/>
                <a:gd name="connsiteX186" fmla="*/ 2589722 w 8645683"/>
                <a:gd name="connsiteY186" fmla="*/ 2467430 h 3892988"/>
                <a:gd name="connsiteX187" fmla="*/ 2647779 w 8645683"/>
                <a:gd name="connsiteY187" fmla="*/ 2394858 h 3892988"/>
                <a:gd name="connsiteX188" fmla="*/ 2705836 w 8645683"/>
                <a:gd name="connsiteY188" fmla="*/ 2307773 h 3892988"/>
                <a:gd name="connsiteX189" fmla="*/ 2763893 w 8645683"/>
                <a:gd name="connsiteY189" fmla="*/ 2177144 h 3892988"/>
                <a:gd name="connsiteX190" fmla="*/ 2792922 w 8645683"/>
                <a:gd name="connsiteY190" fmla="*/ 2090058 h 3892988"/>
                <a:gd name="connsiteX191" fmla="*/ 2938064 w 8645683"/>
                <a:gd name="connsiteY191" fmla="*/ 2002973 h 3892988"/>
                <a:gd name="connsiteX192" fmla="*/ 2996122 w 8645683"/>
                <a:gd name="connsiteY192" fmla="*/ 1944916 h 3892988"/>
                <a:gd name="connsiteX193" fmla="*/ 3068693 w 8645683"/>
                <a:gd name="connsiteY193" fmla="*/ 1857830 h 3892988"/>
                <a:gd name="connsiteX194" fmla="*/ 3126750 w 8645683"/>
                <a:gd name="connsiteY194" fmla="*/ 1828801 h 3892988"/>
                <a:gd name="connsiteX195" fmla="*/ 3402522 w 8645683"/>
                <a:gd name="connsiteY195" fmla="*/ 1814287 h 3892988"/>
                <a:gd name="connsiteX196" fmla="*/ 3460579 w 8645683"/>
                <a:gd name="connsiteY196" fmla="*/ 1901373 h 3892988"/>
                <a:gd name="connsiteX197" fmla="*/ 3591207 w 8645683"/>
                <a:gd name="connsiteY197" fmla="*/ 1944916 h 3892988"/>
                <a:gd name="connsiteX198" fmla="*/ 3634750 w 8645683"/>
                <a:gd name="connsiteY198" fmla="*/ 1959430 h 3892988"/>
                <a:gd name="connsiteX199" fmla="*/ 3692807 w 8645683"/>
                <a:gd name="connsiteY199" fmla="*/ 2002973 h 3892988"/>
                <a:gd name="connsiteX200" fmla="*/ 3707322 w 8645683"/>
                <a:gd name="connsiteY200" fmla="*/ 2046516 h 3892988"/>
                <a:gd name="connsiteX201" fmla="*/ 3736350 w 8645683"/>
                <a:gd name="connsiteY201" fmla="*/ 2090058 h 3892988"/>
                <a:gd name="connsiteX202" fmla="*/ 3779893 w 8645683"/>
                <a:gd name="connsiteY202" fmla="*/ 2177144 h 3892988"/>
                <a:gd name="connsiteX203" fmla="*/ 3823436 w 8645683"/>
                <a:gd name="connsiteY203" fmla="*/ 2220687 h 3892988"/>
                <a:gd name="connsiteX204" fmla="*/ 3852464 w 8645683"/>
                <a:gd name="connsiteY204" fmla="*/ 2264230 h 3892988"/>
                <a:gd name="connsiteX205" fmla="*/ 3896007 w 8645683"/>
                <a:gd name="connsiteY205" fmla="*/ 2307773 h 3892988"/>
                <a:gd name="connsiteX206" fmla="*/ 3997607 w 8645683"/>
                <a:gd name="connsiteY206" fmla="*/ 2409373 h 3892988"/>
                <a:gd name="connsiteX207" fmla="*/ 4070179 w 8645683"/>
                <a:gd name="connsiteY207" fmla="*/ 2481944 h 3892988"/>
                <a:gd name="connsiteX208" fmla="*/ 4142750 w 8645683"/>
                <a:gd name="connsiteY208" fmla="*/ 2540001 h 3892988"/>
                <a:gd name="connsiteX209" fmla="*/ 4200807 w 8645683"/>
                <a:gd name="connsiteY209" fmla="*/ 2627087 h 3892988"/>
                <a:gd name="connsiteX210" fmla="*/ 4229836 w 8645683"/>
                <a:gd name="connsiteY210" fmla="*/ 2670630 h 3892988"/>
                <a:gd name="connsiteX211" fmla="*/ 4433036 w 8645683"/>
                <a:gd name="connsiteY211" fmla="*/ 2714173 h 3892988"/>
                <a:gd name="connsiteX212" fmla="*/ 4520122 w 8645683"/>
                <a:gd name="connsiteY212" fmla="*/ 2757716 h 3892988"/>
                <a:gd name="connsiteX213" fmla="*/ 4659822 w 8645683"/>
                <a:gd name="connsiteY213" fmla="*/ 2839358 h 3892988"/>
                <a:gd name="connsiteX214" fmla="*/ 4883660 w 8645683"/>
                <a:gd name="connsiteY214" fmla="*/ 2726645 h 3892988"/>
                <a:gd name="connsiteX215" fmla="*/ 5061504 w 8645683"/>
                <a:gd name="connsiteY215" fmla="*/ 3023327 h 3892988"/>
                <a:gd name="connsiteX0" fmla="*/ 5086179 w 8645683"/>
                <a:gd name="connsiteY0" fmla="*/ 3062516 h 3892988"/>
                <a:gd name="connsiteX1" fmla="*/ 5115207 w 8645683"/>
                <a:gd name="connsiteY1" fmla="*/ 3106058 h 3892988"/>
                <a:gd name="connsiteX2" fmla="*/ 5158750 w 8645683"/>
                <a:gd name="connsiteY2" fmla="*/ 3120573 h 3892988"/>
                <a:gd name="connsiteX3" fmla="*/ 5245836 w 8645683"/>
                <a:gd name="connsiteY3" fmla="*/ 3178630 h 3892988"/>
                <a:gd name="connsiteX4" fmla="*/ 5289379 w 8645683"/>
                <a:gd name="connsiteY4" fmla="*/ 3207658 h 3892988"/>
                <a:gd name="connsiteX5" fmla="*/ 5318407 w 8645683"/>
                <a:gd name="connsiteY5" fmla="*/ 3251201 h 3892988"/>
                <a:gd name="connsiteX6" fmla="*/ 5361950 w 8645683"/>
                <a:gd name="connsiteY6" fmla="*/ 3280230 h 3892988"/>
                <a:gd name="connsiteX7" fmla="*/ 5405493 w 8645683"/>
                <a:gd name="connsiteY7" fmla="*/ 3323773 h 3892988"/>
                <a:gd name="connsiteX8" fmla="*/ 5449036 w 8645683"/>
                <a:gd name="connsiteY8" fmla="*/ 3352801 h 3892988"/>
                <a:gd name="connsiteX9" fmla="*/ 5492579 w 8645683"/>
                <a:gd name="connsiteY9" fmla="*/ 3396344 h 3892988"/>
                <a:gd name="connsiteX10" fmla="*/ 5536122 w 8645683"/>
                <a:gd name="connsiteY10" fmla="*/ 3425373 h 3892988"/>
                <a:gd name="connsiteX11" fmla="*/ 5579664 w 8645683"/>
                <a:gd name="connsiteY11" fmla="*/ 3468916 h 3892988"/>
                <a:gd name="connsiteX12" fmla="*/ 5623207 w 8645683"/>
                <a:gd name="connsiteY12" fmla="*/ 3483430 h 3892988"/>
                <a:gd name="connsiteX13" fmla="*/ 5725942 w 8645683"/>
                <a:gd name="connsiteY13" fmla="*/ 3344183 h 3892988"/>
                <a:gd name="connsiteX14" fmla="*/ 5831397 w 8645683"/>
                <a:gd name="connsiteY14" fmla="*/ 3358018 h 3892988"/>
                <a:gd name="connsiteX15" fmla="*/ 5928007 w 8645683"/>
                <a:gd name="connsiteY15" fmla="*/ 3352801 h 3892988"/>
                <a:gd name="connsiteX16" fmla="*/ 6029607 w 8645683"/>
                <a:gd name="connsiteY16" fmla="*/ 3299961 h 3892988"/>
                <a:gd name="connsiteX17" fmla="*/ 6179967 w 8645683"/>
                <a:gd name="connsiteY17" fmla="*/ 3209700 h 3892988"/>
                <a:gd name="connsiteX18" fmla="*/ 6232807 w 8645683"/>
                <a:gd name="connsiteY18" fmla="*/ 3381830 h 3892988"/>
                <a:gd name="connsiteX19" fmla="*/ 6310141 w 8645683"/>
                <a:gd name="connsiteY19" fmla="*/ 3436258 h 3892988"/>
                <a:gd name="connsiteX20" fmla="*/ 6474107 w 8645683"/>
                <a:gd name="connsiteY20" fmla="*/ 3461658 h 3892988"/>
                <a:gd name="connsiteX21" fmla="*/ 6755775 w 8645683"/>
                <a:gd name="connsiteY21" fmla="*/ 3461432 h 3892988"/>
                <a:gd name="connsiteX22" fmla="*/ 6996168 w 8645683"/>
                <a:gd name="connsiteY22" fmla="*/ 3492276 h 3892988"/>
                <a:gd name="connsiteX23" fmla="*/ 7294391 w 8645683"/>
                <a:gd name="connsiteY23" fmla="*/ 3417889 h 3892988"/>
                <a:gd name="connsiteX24" fmla="*/ 7613252 w 8645683"/>
                <a:gd name="connsiteY24" fmla="*/ 3365955 h 3892988"/>
                <a:gd name="connsiteX25" fmla="*/ 7818720 w 8645683"/>
                <a:gd name="connsiteY25" fmla="*/ 3261633 h 3892988"/>
                <a:gd name="connsiteX26" fmla="*/ 7939370 w 8645683"/>
                <a:gd name="connsiteY26" fmla="*/ 3361873 h 3892988"/>
                <a:gd name="connsiteX27" fmla="*/ 8337605 w 8645683"/>
                <a:gd name="connsiteY27" fmla="*/ 3601812 h 3892988"/>
                <a:gd name="connsiteX28" fmla="*/ 8337379 w 8645683"/>
                <a:gd name="connsiteY28" fmla="*/ 3396344 h 3892988"/>
                <a:gd name="connsiteX29" fmla="*/ 8370489 w 8645683"/>
                <a:gd name="connsiteY29" fmla="*/ 3200174 h 3892988"/>
                <a:gd name="connsiteX30" fmla="*/ 8361191 w 8645683"/>
                <a:gd name="connsiteY30" fmla="*/ 2709183 h 3892988"/>
                <a:gd name="connsiteX31" fmla="*/ 8453493 w 8645683"/>
                <a:gd name="connsiteY31" fmla="*/ 2438401 h 3892988"/>
                <a:gd name="connsiteX32" fmla="*/ 8497036 w 8645683"/>
                <a:gd name="connsiteY32" fmla="*/ 2307773 h 3892988"/>
                <a:gd name="connsiteX33" fmla="*/ 8482522 w 8645683"/>
                <a:gd name="connsiteY33" fmla="*/ 2119087 h 3892988"/>
                <a:gd name="connsiteX34" fmla="*/ 8453493 w 8645683"/>
                <a:gd name="connsiteY34" fmla="*/ 2032001 h 3892988"/>
                <a:gd name="connsiteX35" fmla="*/ 8468007 w 8645683"/>
                <a:gd name="connsiteY35" fmla="*/ 1654630 h 3892988"/>
                <a:gd name="connsiteX36" fmla="*/ 8511550 w 8645683"/>
                <a:gd name="connsiteY36" fmla="*/ 1567544 h 3892988"/>
                <a:gd name="connsiteX37" fmla="*/ 8574823 w 8645683"/>
                <a:gd name="connsiteY37" fmla="*/ 1417639 h 3892988"/>
                <a:gd name="connsiteX38" fmla="*/ 8639456 w 8645683"/>
                <a:gd name="connsiteY38" fmla="*/ 1116694 h 3892988"/>
                <a:gd name="connsiteX39" fmla="*/ 8457575 w 8645683"/>
                <a:gd name="connsiteY39" fmla="*/ 1016228 h 3892988"/>
                <a:gd name="connsiteX40" fmla="*/ 8298372 w 8645683"/>
                <a:gd name="connsiteY40" fmla="*/ 903062 h 3892988"/>
                <a:gd name="connsiteX41" fmla="*/ 8351439 w 8645683"/>
                <a:gd name="connsiteY41" fmla="*/ 745673 h 3892988"/>
                <a:gd name="connsiteX42" fmla="*/ 8395436 w 8645683"/>
                <a:gd name="connsiteY42" fmla="*/ 261258 h 3892988"/>
                <a:gd name="connsiteX43" fmla="*/ 8438072 w 8645683"/>
                <a:gd name="connsiteY43" fmla="*/ 163513 h 3892988"/>
                <a:gd name="connsiteX44" fmla="*/ 8337379 w 8645683"/>
                <a:gd name="connsiteY44" fmla="*/ 116116 h 3892988"/>
                <a:gd name="connsiteX45" fmla="*/ 8128736 w 8645683"/>
                <a:gd name="connsiteY45" fmla="*/ 106818 h 3892988"/>
                <a:gd name="connsiteX46" fmla="*/ 7960007 w 8645683"/>
                <a:gd name="connsiteY46" fmla="*/ 72573 h 3892988"/>
                <a:gd name="connsiteX47" fmla="*/ 7825297 w 8645683"/>
                <a:gd name="connsiteY47" fmla="*/ 207963 h 3892988"/>
                <a:gd name="connsiteX48" fmla="*/ 7669495 w 8645683"/>
                <a:gd name="connsiteY48" fmla="*/ 116342 h 3892988"/>
                <a:gd name="connsiteX49" fmla="*/ 7523898 w 8645683"/>
                <a:gd name="connsiteY49" fmla="*/ 29256 h 3892988"/>
                <a:gd name="connsiteX50" fmla="*/ 7393950 w 8645683"/>
                <a:gd name="connsiteY50" fmla="*/ 1 h 3892988"/>
                <a:gd name="connsiteX51" fmla="*/ 7292350 w 8645683"/>
                <a:gd name="connsiteY51" fmla="*/ 29030 h 3892988"/>
                <a:gd name="connsiteX52" fmla="*/ 7248807 w 8645683"/>
                <a:gd name="connsiteY52" fmla="*/ 58058 h 3892988"/>
                <a:gd name="connsiteX53" fmla="*/ 7118179 w 8645683"/>
                <a:gd name="connsiteY53" fmla="*/ 145144 h 3892988"/>
                <a:gd name="connsiteX54" fmla="*/ 6987550 w 8645683"/>
                <a:gd name="connsiteY54" fmla="*/ 203201 h 3892988"/>
                <a:gd name="connsiteX55" fmla="*/ 6900464 w 8645683"/>
                <a:gd name="connsiteY55" fmla="*/ 246744 h 3892988"/>
                <a:gd name="connsiteX56" fmla="*/ 6856922 w 8645683"/>
                <a:gd name="connsiteY56" fmla="*/ 275773 h 3892988"/>
                <a:gd name="connsiteX57" fmla="*/ 6817235 w 8645683"/>
                <a:gd name="connsiteY57" fmla="*/ 223158 h 3892988"/>
                <a:gd name="connsiteX58" fmla="*/ 6624012 w 8645683"/>
                <a:gd name="connsiteY58" fmla="*/ 68264 h 3892988"/>
                <a:gd name="connsiteX59" fmla="*/ 6503589 w 8645683"/>
                <a:gd name="connsiteY59" fmla="*/ 43998 h 3892988"/>
                <a:gd name="connsiteX60" fmla="*/ 6359581 w 8645683"/>
                <a:gd name="connsiteY60" fmla="*/ 39008 h 3892988"/>
                <a:gd name="connsiteX61" fmla="*/ 6145722 w 8645683"/>
                <a:gd name="connsiteY61" fmla="*/ 72573 h 3892988"/>
                <a:gd name="connsiteX62" fmla="*/ 6015093 w 8645683"/>
                <a:gd name="connsiteY62" fmla="*/ 116116 h 3892988"/>
                <a:gd name="connsiteX63" fmla="*/ 5894216 w 8645683"/>
                <a:gd name="connsiteY63" fmla="*/ 184151 h 3892988"/>
                <a:gd name="connsiteX64" fmla="*/ 5812347 w 8645683"/>
                <a:gd name="connsiteY64" fmla="*/ 261712 h 3892988"/>
                <a:gd name="connsiteX65" fmla="*/ 5811893 w 8645683"/>
                <a:gd name="connsiteY65" fmla="*/ 377373 h 3892988"/>
                <a:gd name="connsiteX66" fmla="*/ 5850219 w 8645683"/>
                <a:gd name="connsiteY66" fmla="*/ 483962 h 3892988"/>
                <a:gd name="connsiteX67" fmla="*/ 5826407 w 8645683"/>
                <a:gd name="connsiteY67" fmla="*/ 711201 h 3892988"/>
                <a:gd name="connsiteX68" fmla="*/ 5782864 w 8645683"/>
                <a:gd name="connsiteY68" fmla="*/ 740230 h 3892988"/>
                <a:gd name="connsiteX69" fmla="*/ 5571047 w 8645683"/>
                <a:gd name="connsiteY69" fmla="*/ 821646 h 3892988"/>
                <a:gd name="connsiteX70" fmla="*/ 5405493 w 8645683"/>
                <a:gd name="connsiteY70" fmla="*/ 739551 h 3892988"/>
                <a:gd name="connsiteX71" fmla="*/ 5328386 w 8645683"/>
                <a:gd name="connsiteY71" fmla="*/ 831398 h 3892988"/>
                <a:gd name="connsiteX72" fmla="*/ 5452211 w 8645683"/>
                <a:gd name="connsiteY72" fmla="*/ 943430 h 3892988"/>
                <a:gd name="connsiteX73" fmla="*/ 5472394 w 8645683"/>
                <a:gd name="connsiteY73" fmla="*/ 1045483 h 3892988"/>
                <a:gd name="connsiteX74" fmla="*/ 5481920 w 8645683"/>
                <a:gd name="connsiteY74" fmla="*/ 1196749 h 3892988"/>
                <a:gd name="connsiteX75" fmla="*/ 5509814 w 8645683"/>
                <a:gd name="connsiteY75" fmla="*/ 1330553 h 3892988"/>
                <a:gd name="connsiteX76" fmla="*/ 5351291 w 8645683"/>
                <a:gd name="connsiteY76" fmla="*/ 1383394 h 3892988"/>
                <a:gd name="connsiteX77" fmla="*/ 5207736 w 8645683"/>
                <a:gd name="connsiteY77" fmla="*/ 1436236 h 3892988"/>
                <a:gd name="connsiteX78" fmla="*/ 4955550 w 8645683"/>
                <a:gd name="connsiteY78" fmla="*/ 1364344 h 3892988"/>
                <a:gd name="connsiteX79" fmla="*/ 4905885 w 8645683"/>
                <a:gd name="connsiteY79" fmla="*/ 1282475 h 3892988"/>
                <a:gd name="connsiteX80" fmla="*/ 4781379 w 8645683"/>
                <a:gd name="connsiteY80" fmla="*/ 1291773 h 3892988"/>
                <a:gd name="connsiteX81" fmla="*/ 4737836 w 8645683"/>
                <a:gd name="connsiteY81" fmla="*/ 1204687 h 3892988"/>
                <a:gd name="connsiteX82" fmla="*/ 4708807 w 8645683"/>
                <a:gd name="connsiteY82" fmla="*/ 1161144 h 3892988"/>
                <a:gd name="connsiteX83" fmla="*/ 4699509 w 8645683"/>
                <a:gd name="connsiteY83" fmla="*/ 1030969 h 3892988"/>
                <a:gd name="connsiteX84" fmla="*/ 4752350 w 8645683"/>
                <a:gd name="connsiteY84" fmla="*/ 972458 h 3892988"/>
                <a:gd name="connsiteX85" fmla="*/ 4770493 w 8645683"/>
                <a:gd name="connsiteY85" fmla="*/ 908958 h 3892988"/>
                <a:gd name="connsiteX86" fmla="*/ 4674789 w 8645683"/>
                <a:gd name="connsiteY86" fmla="*/ 779691 h 3892988"/>
                <a:gd name="connsiteX87" fmla="*/ 4578179 w 8645683"/>
                <a:gd name="connsiteY87" fmla="*/ 798287 h 3892988"/>
                <a:gd name="connsiteX88" fmla="*/ 4491093 w 8645683"/>
                <a:gd name="connsiteY88" fmla="*/ 726169 h 3892988"/>
                <a:gd name="connsiteX89" fmla="*/ 4404007 w 8645683"/>
                <a:gd name="connsiteY89" fmla="*/ 711201 h 3892988"/>
                <a:gd name="connsiteX90" fmla="*/ 4150234 w 8645683"/>
                <a:gd name="connsiteY90" fmla="*/ 725262 h 3892988"/>
                <a:gd name="connsiteX91" fmla="*/ 3823436 w 8645683"/>
                <a:gd name="connsiteY91" fmla="*/ 682173 h 3892988"/>
                <a:gd name="connsiteX92" fmla="*/ 3750864 w 8645683"/>
                <a:gd name="connsiteY92" fmla="*/ 667658 h 3892988"/>
                <a:gd name="connsiteX93" fmla="*/ 3639286 w 8645683"/>
                <a:gd name="connsiteY93" fmla="*/ 676956 h 3892988"/>
                <a:gd name="connsiteX94" fmla="*/ 3416809 w 8645683"/>
                <a:gd name="connsiteY94" fmla="*/ 686255 h 3892988"/>
                <a:gd name="connsiteX95" fmla="*/ 3329724 w 8645683"/>
                <a:gd name="connsiteY95" fmla="*/ 604839 h 3892988"/>
                <a:gd name="connsiteX96" fmla="*/ 3228350 w 8645683"/>
                <a:gd name="connsiteY96" fmla="*/ 566058 h 3892988"/>
                <a:gd name="connsiteX97" fmla="*/ 3096587 w 8645683"/>
                <a:gd name="connsiteY97" fmla="*/ 569461 h 3892988"/>
                <a:gd name="connsiteX98" fmla="*/ 2971629 w 8645683"/>
                <a:gd name="connsiteY98" fmla="*/ 535896 h 3892988"/>
                <a:gd name="connsiteX99" fmla="*/ 2836918 w 8645683"/>
                <a:gd name="connsiteY99" fmla="*/ 492580 h 3892988"/>
                <a:gd name="connsiteX100" fmla="*/ 2812425 w 8645683"/>
                <a:gd name="connsiteY100" fmla="*/ 392341 h 3892988"/>
                <a:gd name="connsiteX101" fmla="*/ 2719897 w 8645683"/>
                <a:gd name="connsiteY101" fmla="*/ 420008 h 3892988"/>
                <a:gd name="connsiteX102" fmla="*/ 2604236 w 8645683"/>
                <a:gd name="connsiteY102" fmla="*/ 333830 h 3892988"/>
                <a:gd name="connsiteX103" fmla="*/ 2483359 w 8645683"/>
                <a:gd name="connsiteY103" fmla="*/ 328387 h 3892988"/>
                <a:gd name="connsiteX104" fmla="*/ 2371554 w 8645683"/>
                <a:gd name="connsiteY104" fmla="*/ 308656 h 3892988"/>
                <a:gd name="connsiteX105" fmla="*/ 2221194 w 8645683"/>
                <a:gd name="connsiteY105" fmla="*/ 361270 h 3892988"/>
                <a:gd name="connsiteX106" fmla="*/ 2015047 w 8645683"/>
                <a:gd name="connsiteY106" fmla="*/ 418648 h 3892988"/>
                <a:gd name="connsiteX107" fmla="*/ 1631779 w 8645683"/>
                <a:gd name="connsiteY107" fmla="*/ 261258 h 3892988"/>
                <a:gd name="connsiteX108" fmla="*/ 1370522 w 8645683"/>
                <a:gd name="connsiteY108" fmla="*/ 304801 h 3892988"/>
                <a:gd name="connsiteX109" fmla="*/ 1310197 w 8645683"/>
                <a:gd name="connsiteY109" fmla="*/ 271011 h 3892988"/>
                <a:gd name="connsiteX110" fmla="*/ 1233997 w 8645683"/>
                <a:gd name="connsiteY110" fmla="*/ 199573 h 3892988"/>
                <a:gd name="connsiteX111" fmla="*/ 1108811 w 8645683"/>
                <a:gd name="connsiteY111" fmla="*/ 184832 h 3892988"/>
                <a:gd name="connsiteX112" fmla="*/ 964575 w 8645683"/>
                <a:gd name="connsiteY112" fmla="*/ 231776 h 3892988"/>
                <a:gd name="connsiteX113" fmla="*/ 1036693 w 8645683"/>
                <a:gd name="connsiteY113" fmla="*/ 304801 h 3892988"/>
                <a:gd name="connsiteX114" fmla="*/ 1051207 w 8645683"/>
                <a:gd name="connsiteY114" fmla="*/ 362858 h 3892988"/>
                <a:gd name="connsiteX115" fmla="*/ 1094750 w 8645683"/>
                <a:gd name="connsiteY115" fmla="*/ 406401 h 3892988"/>
                <a:gd name="connsiteX116" fmla="*/ 1333782 w 8645683"/>
                <a:gd name="connsiteY116" fmla="*/ 412525 h 3892988"/>
                <a:gd name="connsiteX117" fmla="*/ 1296136 w 8645683"/>
                <a:gd name="connsiteY117" fmla="*/ 541792 h 3892988"/>
                <a:gd name="connsiteX118" fmla="*/ 1220163 w 8645683"/>
                <a:gd name="connsiteY118" fmla="*/ 682626 h 3892988"/>
                <a:gd name="connsiteX119" fmla="*/ 1201339 w 8645683"/>
                <a:gd name="connsiteY119" fmla="*/ 859518 h 3892988"/>
                <a:gd name="connsiteX120" fmla="*/ 1387304 w 8645683"/>
                <a:gd name="connsiteY120" fmla="*/ 938441 h 3892988"/>
                <a:gd name="connsiteX121" fmla="*/ 1181836 w 8645683"/>
                <a:gd name="connsiteY121" fmla="*/ 957944 h 3892988"/>
                <a:gd name="connsiteX122" fmla="*/ 1367119 w 8645683"/>
                <a:gd name="connsiteY122" fmla="*/ 1058637 h 3892988"/>
                <a:gd name="connsiteX123" fmla="*/ 1292054 w 8645683"/>
                <a:gd name="connsiteY123" fmla="*/ 1169762 h 3892988"/>
                <a:gd name="connsiteX124" fmla="*/ 1392746 w 8645683"/>
                <a:gd name="connsiteY124" fmla="*/ 1360717 h 3892988"/>
                <a:gd name="connsiteX125" fmla="*/ 1640850 w 8645683"/>
                <a:gd name="connsiteY125" fmla="*/ 1314678 h 3892988"/>
                <a:gd name="connsiteX126" fmla="*/ 1795292 w 8645683"/>
                <a:gd name="connsiteY126" fmla="*/ 1363211 h 3892988"/>
                <a:gd name="connsiteX127" fmla="*/ 1897572 w 8645683"/>
                <a:gd name="connsiteY127" fmla="*/ 1250044 h 3892988"/>
                <a:gd name="connsiteX128" fmla="*/ 2009831 w 8645683"/>
                <a:gd name="connsiteY128" fmla="*/ 1268188 h 3892988"/>
                <a:gd name="connsiteX129" fmla="*/ 2074464 w 8645683"/>
                <a:gd name="connsiteY129" fmla="*/ 1364797 h 3892988"/>
                <a:gd name="connsiteX130" fmla="*/ 2127532 w 8645683"/>
                <a:gd name="connsiteY130" fmla="*/ 1436462 h 3892988"/>
                <a:gd name="connsiteX131" fmla="*/ 2366337 w 8645683"/>
                <a:gd name="connsiteY131" fmla="*/ 1450976 h 3892988"/>
                <a:gd name="connsiteX132" fmla="*/ 2476782 w 8645683"/>
                <a:gd name="connsiteY132" fmla="*/ 1346429 h 3892988"/>
                <a:gd name="connsiteX133" fmla="*/ 2606050 w 8645683"/>
                <a:gd name="connsiteY133" fmla="*/ 1394280 h 3892988"/>
                <a:gd name="connsiteX134" fmla="*/ 2733957 w 8645683"/>
                <a:gd name="connsiteY134" fmla="*/ 1372055 h 3892988"/>
                <a:gd name="connsiteX135" fmla="*/ 2642789 w 8645683"/>
                <a:gd name="connsiteY135" fmla="*/ 1597253 h 3892988"/>
                <a:gd name="connsiteX136" fmla="*/ 2662292 w 8645683"/>
                <a:gd name="connsiteY136" fmla="*/ 1800681 h 3892988"/>
                <a:gd name="connsiteX137" fmla="*/ 2552983 w 8645683"/>
                <a:gd name="connsiteY137" fmla="*/ 1949905 h 3892988"/>
                <a:gd name="connsiteX138" fmla="*/ 2417364 w 8645683"/>
                <a:gd name="connsiteY138" fmla="*/ 2245180 h 3892988"/>
                <a:gd name="connsiteX139" fmla="*/ 2254532 w 8645683"/>
                <a:gd name="connsiteY139" fmla="*/ 2423206 h 3892988"/>
                <a:gd name="connsiteX140" fmla="*/ 2043394 w 8645683"/>
                <a:gd name="connsiteY140" fmla="*/ 2418217 h 3892988"/>
                <a:gd name="connsiteX141" fmla="*/ 1937260 w 8645683"/>
                <a:gd name="connsiteY141" fmla="*/ 2398487 h 3892988"/>
                <a:gd name="connsiteX142" fmla="*/ 1898479 w 8645683"/>
                <a:gd name="connsiteY142" fmla="*/ 2322061 h 3892988"/>
                <a:gd name="connsiteX143" fmla="*/ 1646293 w 8645683"/>
                <a:gd name="connsiteY143" fmla="*/ 2312308 h 3892988"/>
                <a:gd name="connsiteX144" fmla="*/ 1520881 w 8645683"/>
                <a:gd name="connsiteY144" fmla="*/ 2389869 h 3892988"/>
                <a:gd name="connsiteX145" fmla="*/ 1370522 w 8645683"/>
                <a:gd name="connsiteY145" fmla="*/ 2351316 h 3892988"/>
                <a:gd name="connsiteX146" fmla="*/ 1326979 w 8645683"/>
                <a:gd name="connsiteY146" fmla="*/ 2322287 h 3892988"/>
                <a:gd name="connsiteX147" fmla="*/ 1167322 w 8645683"/>
                <a:gd name="connsiteY147" fmla="*/ 2235201 h 3892988"/>
                <a:gd name="connsiteX148" fmla="*/ 993150 w 8645683"/>
                <a:gd name="connsiteY148" fmla="*/ 2148116 h 3892988"/>
                <a:gd name="connsiteX149" fmla="*/ 982038 w 8645683"/>
                <a:gd name="connsiteY149" fmla="*/ 2147662 h 3892988"/>
                <a:gd name="connsiteX150" fmla="*/ 804464 w 8645683"/>
                <a:gd name="connsiteY150" fmla="*/ 2090058 h 3892988"/>
                <a:gd name="connsiteX151" fmla="*/ 659322 w 8645683"/>
                <a:gd name="connsiteY151" fmla="*/ 1973944 h 3892988"/>
                <a:gd name="connsiteX152" fmla="*/ 524611 w 8645683"/>
                <a:gd name="connsiteY152" fmla="*/ 1896837 h 3892988"/>
                <a:gd name="connsiteX153" fmla="*/ 456122 w 8645683"/>
                <a:gd name="connsiteY153" fmla="*/ 1785258 h 3892988"/>
                <a:gd name="connsiteX154" fmla="*/ 325493 w 8645683"/>
                <a:gd name="connsiteY154" fmla="*/ 1727201 h 3892988"/>
                <a:gd name="connsiteX155" fmla="*/ 145879 w 8645683"/>
                <a:gd name="connsiteY155" fmla="*/ 1760766 h 3892988"/>
                <a:gd name="connsiteX156" fmla="*/ 6179 w 8645683"/>
                <a:gd name="connsiteY156" fmla="*/ 1886858 h 3892988"/>
                <a:gd name="connsiteX157" fmla="*/ 311432 w 8645683"/>
                <a:gd name="connsiteY157" fmla="*/ 2089151 h 3892988"/>
                <a:gd name="connsiteX158" fmla="*/ 523930 w 8645683"/>
                <a:gd name="connsiteY158" fmla="*/ 2292125 h 3892988"/>
                <a:gd name="connsiteX159" fmla="*/ 654560 w 8645683"/>
                <a:gd name="connsiteY159" fmla="*/ 2442256 h 3892988"/>
                <a:gd name="connsiteX160" fmla="*/ 911734 w 8645683"/>
                <a:gd name="connsiteY160" fmla="*/ 2830061 h 3892988"/>
                <a:gd name="connsiteX161" fmla="*/ 1051207 w 8645683"/>
                <a:gd name="connsiteY161" fmla="*/ 2989944 h 3892988"/>
                <a:gd name="connsiteX162" fmla="*/ 1123779 w 8645683"/>
                <a:gd name="connsiteY162" fmla="*/ 3120573 h 3892988"/>
                <a:gd name="connsiteX163" fmla="*/ 1181836 w 8645683"/>
                <a:gd name="connsiteY163" fmla="*/ 3207658 h 3892988"/>
                <a:gd name="connsiteX164" fmla="*/ 1283436 w 8645683"/>
                <a:gd name="connsiteY164" fmla="*/ 3381830 h 3892988"/>
                <a:gd name="connsiteX165" fmla="*/ 1341493 w 8645683"/>
                <a:gd name="connsiteY165" fmla="*/ 3483430 h 3892988"/>
                <a:gd name="connsiteX166" fmla="*/ 1457607 w 8645683"/>
                <a:gd name="connsiteY166" fmla="*/ 3628573 h 3892988"/>
                <a:gd name="connsiteX167" fmla="*/ 1515664 w 8645683"/>
                <a:gd name="connsiteY167" fmla="*/ 3701144 h 3892988"/>
                <a:gd name="connsiteX168" fmla="*/ 1680085 w 8645683"/>
                <a:gd name="connsiteY168" fmla="*/ 3812269 h 3892988"/>
                <a:gd name="connsiteX169" fmla="*/ 1834525 w 8645683"/>
                <a:gd name="connsiteY169" fmla="*/ 3841751 h 3892988"/>
                <a:gd name="connsiteX170" fmla="*/ 2096236 w 8645683"/>
                <a:gd name="connsiteY170" fmla="*/ 3875316 h 3892988"/>
                <a:gd name="connsiteX171" fmla="*/ 2387201 w 8645683"/>
                <a:gd name="connsiteY171" fmla="*/ 3888923 h 3892988"/>
                <a:gd name="connsiteX172" fmla="*/ 2362936 w 8645683"/>
                <a:gd name="connsiteY172" fmla="*/ 3768273 h 3892988"/>
                <a:gd name="connsiteX173" fmla="*/ 2299436 w 8645683"/>
                <a:gd name="connsiteY173" fmla="*/ 3556001 h 3892988"/>
                <a:gd name="connsiteX174" fmla="*/ 2270407 w 8645683"/>
                <a:gd name="connsiteY174" fmla="*/ 3468916 h 3892988"/>
                <a:gd name="connsiteX175" fmla="*/ 2226864 w 8645683"/>
                <a:gd name="connsiteY175" fmla="*/ 3381830 h 3892988"/>
                <a:gd name="connsiteX176" fmla="*/ 2122316 w 8645683"/>
                <a:gd name="connsiteY176" fmla="*/ 3051856 h 3892988"/>
                <a:gd name="connsiteX177" fmla="*/ 1989647 w 8645683"/>
                <a:gd name="connsiteY177" fmla="*/ 2621191 h 3892988"/>
                <a:gd name="connsiteX178" fmla="*/ 2090793 w 8645683"/>
                <a:gd name="connsiteY178" fmla="*/ 2896962 h 3892988"/>
                <a:gd name="connsiteX179" fmla="*/ 2242512 w 8645683"/>
                <a:gd name="connsiteY179" fmla="*/ 3077030 h 3892988"/>
                <a:gd name="connsiteX180" fmla="*/ 2313950 w 8645683"/>
                <a:gd name="connsiteY180" fmla="*/ 2873830 h 3892988"/>
                <a:gd name="connsiteX181" fmla="*/ 2284922 w 8645683"/>
                <a:gd name="connsiteY181" fmla="*/ 2772230 h 3892988"/>
                <a:gd name="connsiteX182" fmla="*/ 2328011 w 8645683"/>
                <a:gd name="connsiteY182" fmla="*/ 2607583 h 3892988"/>
                <a:gd name="connsiteX183" fmla="*/ 2410788 w 8645683"/>
                <a:gd name="connsiteY183" fmla="*/ 2444298 h 3892988"/>
                <a:gd name="connsiteX184" fmla="*/ 2546179 w 8645683"/>
                <a:gd name="connsiteY184" fmla="*/ 2481944 h 3892988"/>
                <a:gd name="connsiteX185" fmla="*/ 2589722 w 8645683"/>
                <a:gd name="connsiteY185" fmla="*/ 2467430 h 3892988"/>
                <a:gd name="connsiteX186" fmla="*/ 2647779 w 8645683"/>
                <a:gd name="connsiteY186" fmla="*/ 2394858 h 3892988"/>
                <a:gd name="connsiteX187" fmla="*/ 2705836 w 8645683"/>
                <a:gd name="connsiteY187" fmla="*/ 2307773 h 3892988"/>
                <a:gd name="connsiteX188" fmla="*/ 2763893 w 8645683"/>
                <a:gd name="connsiteY188" fmla="*/ 2177144 h 3892988"/>
                <a:gd name="connsiteX189" fmla="*/ 2792922 w 8645683"/>
                <a:gd name="connsiteY189" fmla="*/ 2090058 h 3892988"/>
                <a:gd name="connsiteX190" fmla="*/ 2938064 w 8645683"/>
                <a:gd name="connsiteY190" fmla="*/ 2002973 h 3892988"/>
                <a:gd name="connsiteX191" fmla="*/ 2996122 w 8645683"/>
                <a:gd name="connsiteY191" fmla="*/ 1944916 h 3892988"/>
                <a:gd name="connsiteX192" fmla="*/ 3068693 w 8645683"/>
                <a:gd name="connsiteY192" fmla="*/ 1857830 h 3892988"/>
                <a:gd name="connsiteX193" fmla="*/ 3126750 w 8645683"/>
                <a:gd name="connsiteY193" fmla="*/ 1828801 h 3892988"/>
                <a:gd name="connsiteX194" fmla="*/ 3402522 w 8645683"/>
                <a:gd name="connsiteY194" fmla="*/ 1814287 h 3892988"/>
                <a:gd name="connsiteX195" fmla="*/ 3460579 w 8645683"/>
                <a:gd name="connsiteY195" fmla="*/ 1901373 h 3892988"/>
                <a:gd name="connsiteX196" fmla="*/ 3591207 w 8645683"/>
                <a:gd name="connsiteY196" fmla="*/ 1944916 h 3892988"/>
                <a:gd name="connsiteX197" fmla="*/ 3634750 w 8645683"/>
                <a:gd name="connsiteY197" fmla="*/ 1959430 h 3892988"/>
                <a:gd name="connsiteX198" fmla="*/ 3692807 w 8645683"/>
                <a:gd name="connsiteY198" fmla="*/ 2002973 h 3892988"/>
                <a:gd name="connsiteX199" fmla="*/ 3707322 w 8645683"/>
                <a:gd name="connsiteY199" fmla="*/ 2046516 h 3892988"/>
                <a:gd name="connsiteX200" fmla="*/ 3736350 w 8645683"/>
                <a:gd name="connsiteY200" fmla="*/ 2090058 h 3892988"/>
                <a:gd name="connsiteX201" fmla="*/ 3779893 w 8645683"/>
                <a:gd name="connsiteY201" fmla="*/ 2177144 h 3892988"/>
                <a:gd name="connsiteX202" fmla="*/ 3823436 w 8645683"/>
                <a:gd name="connsiteY202" fmla="*/ 2220687 h 3892988"/>
                <a:gd name="connsiteX203" fmla="*/ 3852464 w 8645683"/>
                <a:gd name="connsiteY203" fmla="*/ 2264230 h 3892988"/>
                <a:gd name="connsiteX204" fmla="*/ 3896007 w 8645683"/>
                <a:gd name="connsiteY204" fmla="*/ 2307773 h 3892988"/>
                <a:gd name="connsiteX205" fmla="*/ 3997607 w 8645683"/>
                <a:gd name="connsiteY205" fmla="*/ 2409373 h 3892988"/>
                <a:gd name="connsiteX206" fmla="*/ 4070179 w 8645683"/>
                <a:gd name="connsiteY206" fmla="*/ 2481944 h 3892988"/>
                <a:gd name="connsiteX207" fmla="*/ 4142750 w 8645683"/>
                <a:gd name="connsiteY207" fmla="*/ 2540001 h 3892988"/>
                <a:gd name="connsiteX208" fmla="*/ 4200807 w 8645683"/>
                <a:gd name="connsiteY208" fmla="*/ 2627087 h 3892988"/>
                <a:gd name="connsiteX209" fmla="*/ 4229836 w 8645683"/>
                <a:gd name="connsiteY209" fmla="*/ 2670630 h 3892988"/>
                <a:gd name="connsiteX210" fmla="*/ 4433036 w 8645683"/>
                <a:gd name="connsiteY210" fmla="*/ 2714173 h 3892988"/>
                <a:gd name="connsiteX211" fmla="*/ 4520122 w 8645683"/>
                <a:gd name="connsiteY211" fmla="*/ 2757716 h 3892988"/>
                <a:gd name="connsiteX212" fmla="*/ 4659822 w 8645683"/>
                <a:gd name="connsiteY212" fmla="*/ 2839358 h 3892988"/>
                <a:gd name="connsiteX213" fmla="*/ 4883660 w 8645683"/>
                <a:gd name="connsiteY213" fmla="*/ 2726645 h 3892988"/>
                <a:gd name="connsiteX214" fmla="*/ 5061504 w 8645683"/>
                <a:gd name="connsiteY214" fmla="*/ 3023327 h 3892988"/>
                <a:gd name="connsiteX0" fmla="*/ 5086179 w 8645683"/>
                <a:gd name="connsiteY0" fmla="*/ 3062516 h 3892988"/>
                <a:gd name="connsiteX1" fmla="*/ 5115207 w 8645683"/>
                <a:gd name="connsiteY1" fmla="*/ 3106058 h 3892988"/>
                <a:gd name="connsiteX2" fmla="*/ 5158750 w 8645683"/>
                <a:gd name="connsiteY2" fmla="*/ 3120573 h 3892988"/>
                <a:gd name="connsiteX3" fmla="*/ 5245836 w 8645683"/>
                <a:gd name="connsiteY3" fmla="*/ 3178630 h 3892988"/>
                <a:gd name="connsiteX4" fmla="*/ 5289379 w 8645683"/>
                <a:gd name="connsiteY4" fmla="*/ 3207658 h 3892988"/>
                <a:gd name="connsiteX5" fmla="*/ 5318407 w 8645683"/>
                <a:gd name="connsiteY5" fmla="*/ 3251201 h 3892988"/>
                <a:gd name="connsiteX6" fmla="*/ 5361950 w 8645683"/>
                <a:gd name="connsiteY6" fmla="*/ 3280230 h 3892988"/>
                <a:gd name="connsiteX7" fmla="*/ 5405493 w 8645683"/>
                <a:gd name="connsiteY7" fmla="*/ 3323773 h 3892988"/>
                <a:gd name="connsiteX8" fmla="*/ 5449036 w 8645683"/>
                <a:gd name="connsiteY8" fmla="*/ 3352801 h 3892988"/>
                <a:gd name="connsiteX9" fmla="*/ 5492579 w 8645683"/>
                <a:gd name="connsiteY9" fmla="*/ 3396344 h 3892988"/>
                <a:gd name="connsiteX10" fmla="*/ 5536122 w 8645683"/>
                <a:gd name="connsiteY10" fmla="*/ 3425373 h 3892988"/>
                <a:gd name="connsiteX11" fmla="*/ 5579664 w 8645683"/>
                <a:gd name="connsiteY11" fmla="*/ 3468916 h 3892988"/>
                <a:gd name="connsiteX12" fmla="*/ 5623207 w 8645683"/>
                <a:gd name="connsiteY12" fmla="*/ 3483430 h 3892988"/>
                <a:gd name="connsiteX13" fmla="*/ 5725942 w 8645683"/>
                <a:gd name="connsiteY13" fmla="*/ 3344183 h 3892988"/>
                <a:gd name="connsiteX14" fmla="*/ 5831397 w 8645683"/>
                <a:gd name="connsiteY14" fmla="*/ 3358018 h 3892988"/>
                <a:gd name="connsiteX15" fmla="*/ 5928007 w 8645683"/>
                <a:gd name="connsiteY15" fmla="*/ 3352801 h 3892988"/>
                <a:gd name="connsiteX16" fmla="*/ 6029607 w 8645683"/>
                <a:gd name="connsiteY16" fmla="*/ 3299961 h 3892988"/>
                <a:gd name="connsiteX17" fmla="*/ 6179967 w 8645683"/>
                <a:gd name="connsiteY17" fmla="*/ 3209700 h 3892988"/>
                <a:gd name="connsiteX18" fmla="*/ 6232807 w 8645683"/>
                <a:gd name="connsiteY18" fmla="*/ 3381830 h 3892988"/>
                <a:gd name="connsiteX19" fmla="*/ 6310141 w 8645683"/>
                <a:gd name="connsiteY19" fmla="*/ 3436258 h 3892988"/>
                <a:gd name="connsiteX20" fmla="*/ 6474107 w 8645683"/>
                <a:gd name="connsiteY20" fmla="*/ 3461658 h 3892988"/>
                <a:gd name="connsiteX21" fmla="*/ 6755775 w 8645683"/>
                <a:gd name="connsiteY21" fmla="*/ 3461432 h 3892988"/>
                <a:gd name="connsiteX22" fmla="*/ 6996168 w 8645683"/>
                <a:gd name="connsiteY22" fmla="*/ 3492276 h 3892988"/>
                <a:gd name="connsiteX23" fmla="*/ 7294391 w 8645683"/>
                <a:gd name="connsiteY23" fmla="*/ 3417889 h 3892988"/>
                <a:gd name="connsiteX24" fmla="*/ 7613252 w 8645683"/>
                <a:gd name="connsiteY24" fmla="*/ 3365955 h 3892988"/>
                <a:gd name="connsiteX25" fmla="*/ 7818720 w 8645683"/>
                <a:gd name="connsiteY25" fmla="*/ 3261633 h 3892988"/>
                <a:gd name="connsiteX26" fmla="*/ 7939370 w 8645683"/>
                <a:gd name="connsiteY26" fmla="*/ 3361873 h 3892988"/>
                <a:gd name="connsiteX27" fmla="*/ 8337605 w 8645683"/>
                <a:gd name="connsiteY27" fmla="*/ 3601812 h 3892988"/>
                <a:gd name="connsiteX28" fmla="*/ 8337379 w 8645683"/>
                <a:gd name="connsiteY28" fmla="*/ 3396344 h 3892988"/>
                <a:gd name="connsiteX29" fmla="*/ 8370489 w 8645683"/>
                <a:gd name="connsiteY29" fmla="*/ 3200174 h 3892988"/>
                <a:gd name="connsiteX30" fmla="*/ 8361191 w 8645683"/>
                <a:gd name="connsiteY30" fmla="*/ 2709183 h 3892988"/>
                <a:gd name="connsiteX31" fmla="*/ 8453493 w 8645683"/>
                <a:gd name="connsiteY31" fmla="*/ 2438401 h 3892988"/>
                <a:gd name="connsiteX32" fmla="*/ 8497036 w 8645683"/>
                <a:gd name="connsiteY32" fmla="*/ 2307773 h 3892988"/>
                <a:gd name="connsiteX33" fmla="*/ 8482522 w 8645683"/>
                <a:gd name="connsiteY33" fmla="*/ 2119087 h 3892988"/>
                <a:gd name="connsiteX34" fmla="*/ 8453493 w 8645683"/>
                <a:gd name="connsiteY34" fmla="*/ 2032001 h 3892988"/>
                <a:gd name="connsiteX35" fmla="*/ 8468007 w 8645683"/>
                <a:gd name="connsiteY35" fmla="*/ 1654630 h 3892988"/>
                <a:gd name="connsiteX36" fmla="*/ 8511550 w 8645683"/>
                <a:gd name="connsiteY36" fmla="*/ 1567544 h 3892988"/>
                <a:gd name="connsiteX37" fmla="*/ 8574823 w 8645683"/>
                <a:gd name="connsiteY37" fmla="*/ 1417639 h 3892988"/>
                <a:gd name="connsiteX38" fmla="*/ 8639456 w 8645683"/>
                <a:gd name="connsiteY38" fmla="*/ 1116694 h 3892988"/>
                <a:gd name="connsiteX39" fmla="*/ 8457575 w 8645683"/>
                <a:gd name="connsiteY39" fmla="*/ 1016228 h 3892988"/>
                <a:gd name="connsiteX40" fmla="*/ 8298372 w 8645683"/>
                <a:gd name="connsiteY40" fmla="*/ 903062 h 3892988"/>
                <a:gd name="connsiteX41" fmla="*/ 8351439 w 8645683"/>
                <a:gd name="connsiteY41" fmla="*/ 745673 h 3892988"/>
                <a:gd name="connsiteX42" fmla="*/ 8395436 w 8645683"/>
                <a:gd name="connsiteY42" fmla="*/ 261258 h 3892988"/>
                <a:gd name="connsiteX43" fmla="*/ 8438072 w 8645683"/>
                <a:gd name="connsiteY43" fmla="*/ 163513 h 3892988"/>
                <a:gd name="connsiteX44" fmla="*/ 8337379 w 8645683"/>
                <a:gd name="connsiteY44" fmla="*/ 116116 h 3892988"/>
                <a:gd name="connsiteX45" fmla="*/ 8128736 w 8645683"/>
                <a:gd name="connsiteY45" fmla="*/ 106818 h 3892988"/>
                <a:gd name="connsiteX46" fmla="*/ 7960007 w 8645683"/>
                <a:gd name="connsiteY46" fmla="*/ 72573 h 3892988"/>
                <a:gd name="connsiteX47" fmla="*/ 7825297 w 8645683"/>
                <a:gd name="connsiteY47" fmla="*/ 207963 h 3892988"/>
                <a:gd name="connsiteX48" fmla="*/ 7669495 w 8645683"/>
                <a:gd name="connsiteY48" fmla="*/ 116342 h 3892988"/>
                <a:gd name="connsiteX49" fmla="*/ 7523898 w 8645683"/>
                <a:gd name="connsiteY49" fmla="*/ 29256 h 3892988"/>
                <a:gd name="connsiteX50" fmla="*/ 7393950 w 8645683"/>
                <a:gd name="connsiteY50" fmla="*/ 1 h 3892988"/>
                <a:gd name="connsiteX51" fmla="*/ 7292350 w 8645683"/>
                <a:gd name="connsiteY51" fmla="*/ 29030 h 3892988"/>
                <a:gd name="connsiteX52" fmla="*/ 7248807 w 8645683"/>
                <a:gd name="connsiteY52" fmla="*/ 58058 h 3892988"/>
                <a:gd name="connsiteX53" fmla="*/ 7118179 w 8645683"/>
                <a:gd name="connsiteY53" fmla="*/ 145144 h 3892988"/>
                <a:gd name="connsiteX54" fmla="*/ 6987550 w 8645683"/>
                <a:gd name="connsiteY54" fmla="*/ 203201 h 3892988"/>
                <a:gd name="connsiteX55" fmla="*/ 6900464 w 8645683"/>
                <a:gd name="connsiteY55" fmla="*/ 246744 h 3892988"/>
                <a:gd name="connsiteX56" fmla="*/ 6856922 w 8645683"/>
                <a:gd name="connsiteY56" fmla="*/ 275773 h 3892988"/>
                <a:gd name="connsiteX57" fmla="*/ 6817235 w 8645683"/>
                <a:gd name="connsiteY57" fmla="*/ 223158 h 3892988"/>
                <a:gd name="connsiteX58" fmla="*/ 6624012 w 8645683"/>
                <a:gd name="connsiteY58" fmla="*/ 68264 h 3892988"/>
                <a:gd name="connsiteX59" fmla="*/ 6503589 w 8645683"/>
                <a:gd name="connsiteY59" fmla="*/ 43998 h 3892988"/>
                <a:gd name="connsiteX60" fmla="*/ 6359581 w 8645683"/>
                <a:gd name="connsiteY60" fmla="*/ 39008 h 3892988"/>
                <a:gd name="connsiteX61" fmla="*/ 6145722 w 8645683"/>
                <a:gd name="connsiteY61" fmla="*/ 72573 h 3892988"/>
                <a:gd name="connsiteX62" fmla="*/ 6015093 w 8645683"/>
                <a:gd name="connsiteY62" fmla="*/ 116116 h 3892988"/>
                <a:gd name="connsiteX63" fmla="*/ 5894216 w 8645683"/>
                <a:gd name="connsiteY63" fmla="*/ 184151 h 3892988"/>
                <a:gd name="connsiteX64" fmla="*/ 5812347 w 8645683"/>
                <a:gd name="connsiteY64" fmla="*/ 261712 h 3892988"/>
                <a:gd name="connsiteX65" fmla="*/ 5811893 w 8645683"/>
                <a:gd name="connsiteY65" fmla="*/ 377373 h 3892988"/>
                <a:gd name="connsiteX66" fmla="*/ 5850219 w 8645683"/>
                <a:gd name="connsiteY66" fmla="*/ 483962 h 3892988"/>
                <a:gd name="connsiteX67" fmla="*/ 5826407 w 8645683"/>
                <a:gd name="connsiteY67" fmla="*/ 711201 h 3892988"/>
                <a:gd name="connsiteX68" fmla="*/ 5782864 w 8645683"/>
                <a:gd name="connsiteY68" fmla="*/ 740230 h 3892988"/>
                <a:gd name="connsiteX69" fmla="*/ 5571047 w 8645683"/>
                <a:gd name="connsiteY69" fmla="*/ 821646 h 3892988"/>
                <a:gd name="connsiteX70" fmla="*/ 5405493 w 8645683"/>
                <a:gd name="connsiteY70" fmla="*/ 739551 h 3892988"/>
                <a:gd name="connsiteX71" fmla="*/ 5328386 w 8645683"/>
                <a:gd name="connsiteY71" fmla="*/ 831398 h 3892988"/>
                <a:gd name="connsiteX72" fmla="*/ 5452211 w 8645683"/>
                <a:gd name="connsiteY72" fmla="*/ 943430 h 3892988"/>
                <a:gd name="connsiteX73" fmla="*/ 5472394 w 8645683"/>
                <a:gd name="connsiteY73" fmla="*/ 1045483 h 3892988"/>
                <a:gd name="connsiteX74" fmla="*/ 5481920 w 8645683"/>
                <a:gd name="connsiteY74" fmla="*/ 1196749 h 3892988"/>
                <a:gd name="connsiteX75" fmla="*/ 5509814 w 8645683"/>
                <a:gd name="connsiteY75" fmla="*/ 1330553 h 3892988"/>
                <a:gd name="connsiteX76" fmla="*/ 5351291 w 8645683"/>
                <a:gd name="connsiteY76" fmla="*/ 1383394 h 3892988"/>
                <a:gd name="connsiteX77" fmla="*/ 5207736 w 8645683"/>
                <a:gd name="connsiteY77" fmla="*/ 1436236 h 3892988"/>
                <a:gd name="connsiteX78" fmla="*/ 4955550 w 8645683"/>
                <a:gd name="connsiteY78" fmla="*/ 1364344 h 3892988"/>
                <a:gd name="connsiteX79" fmla="*/ 4905885 w 8645683"/>
                <a:gd name="connsiteY79" fmla="*/ 1282475 h 3892988"/>
                <a:gd name="connsiteX80" fmla="*/ 4781379 w 8645683"/>
                <a:gd name="connsiteY80" fmla="*/ 1291773 h 3892988"/>
                <a:gd name="connsiteX81" fmla="*/ 4737836 w 8645683"/>
                <a:gd name="connsiteY81" fmla="*/ 1204687 h 3892988"/>
                <a:gd name="connsiteX82" fmla="*/ 4708807 w 8645683"/>
                <a:gd name="connsiteY82" fmla="*/ 1161144 h 3892988"/>
                <a:gd name="connsiteX83" fmla="*/ 4699509 w 8645683"/>
                <a:gd name="connsiteY83" fmla="*/ 1030969 h 3892988"/>
                <a:gd name="connsiteX84" fmla="*/ 4752350 w 8645683"/>
                <a:gd name="connsiteY84" fmla="*/ 972458 h 3892988"/>
                <a:gd name="connsiteX85" fmla="*/ 4770493 w 8645683"/>
                <a:gd name="connsiteY85" fmla="*/ 908958 h 3892988"/>
                <a:gd name="connsiteX86" fmla="*/ 4674789 w 8645683"/>
                <a:gd name="connsiteY86" fmla="*/ 779691 h 3892988"/>
                <a:gd name="connsiteX87" fmla="*/ 4578179 w 8645683"/>
                <a:gd name="connsiteY87" fmla="*/ 798287 h 3892988"/>
                <a:gd name="connsiteX88" fmla="*/ 4491093 w 8645683"/>
                <a:gd name="connsiteY88" fmla="*/ 726169 h 3892988"/>
                <a:gd name="connsiteX89" fmla="*/ 4404007 w 8645683"/>
                <a:gd name="connsiteY89" fmla="*/ 711201 h 3892988"/>
                <a:gd name="connsiteX90" fmla="*/ 4150234 w 8645683"/>
                <a:gd name="connsiteY90" fmla="*/ 725262 h 3892988"/>
                <a:gd name="connsiteX91" fmla="*/ 3823436 w 8645683"/>
                <a:gd name="connsiteY91" fmla="*/ 682173 h 3892988"/>
                <a:gd name="connsiteX92" fmla="*/ 3750864 w 8645683"/>
                <a:gd name="connsiteY92" fmla="*/ 667658 h 3892988"/>
                <a:gd name="connsiteX93" fmla="*/ 3639286 w 8645683"/>
                <a:gd name="connsiteY93" fmla="*/ 676956 h 3892988"/>
                <a:gd name="connsiteX94" fmla="*/ 3416809 w 8645683"/>
                <a:gd name="connsiteY94" fmla="*/ 686255 h 3892988"/>
                <a:gd name="connsiteX95" fmla="*/ 3329724 w 8645683"/>
                <a:gd name="connsiteY95" fmla="*/ 604839 h 3892988"/>
                <a:gd name="connsiteX96" fmla="*/ 3228350 w 8645683"/>
                <a:gd name="connsiteY96" fmla="*/ 566058 h 3892988"/>
                <a:gd name="connsiteX97" fmla="*/ 3096587 w 8645683"/>
                <a:gd name="connsiteY97" fmla="*/ 569461 h 3892988"/>
                <a:gd name="connsiteX98" fmla="*/ 2971629 w 8645683"/>
                <a:gd name="connsiteY98" fmla="*/ 535896 h 3892988"/>
                <a:gd name="connsiteX99" fmla="*/ 2836918 w 8645683"/>
                <a:gd name="connsiteY99" fmla="*/ 492580 h 3892988"/>
                <a:gd name="connsiteX100" fmla="*/ 2812425 w 8645683"/>
                <a:gd name="connsiteY100" fmla="*/ 392341 h 3892988"/>
                <a:gd name="connsiteX101" fmla="*/ 2719897 w 8645683"/>
                <a:gd name="connsiteY101" fmla="*/ 420008 h 3892988"/>
                <a:gd name="connsiteX102" fmla="*/ 2604236 w 8645683"/>
                <a:gd name="connsiteY102" fmla="*/ 333830 h 3892988"/>
                <a:gd name="connsiteX103" fmla="*/ 2483359 w 8645683"/>
                <a:gd name="connsiteY103" fmla="*/ 328387 h 3892988"/>
                <a:gd name="connsiteX104" fmla="*/ 2371554 w 8645683"/>
                <a:gd name="connsiteY104" fmla="*/ 308656 h 3892988"/>
                <a:gd name="connsiteX105" fmla="*/ 2221194 w 8645683"/>
                <a:gd name="connsiteY105" fmla="*/ 361270 h 3892988"/>
                <a:gd name="connsiteX106" fmla="*/ 2015047 w 8645683"/>
                <a:gd name="connsiteY106" fmla="*/ 418648 h 3892988"/>
                <a:gd name="connsiteX107" fmla="*/ 1631779 w 8645683"/>
                <a:gd name="connsiteY107" fmla="*/ 261258 h 3892988"/>
                <a:gd name="connsiteX108" fmla="*/ 1370522 w 8645683"/>
                <a:gd name="connsiteY108" fmla="*/ 304801 h 3892988"/>
                <a:gd name="connsiteX109" fmla="*/ 1310197 w 8645683"/>
                <a:gd name="connsiteY109" fmla="*/ 271011 h 3892988"/>
                <a:gd name="connsiteX110" fmla="*/ 1233997 w 8645683"/>
                <a:gd name="connsiteY110" fmla="*/ 199573 h 3892988"/>
                <a:gd name="connsiteX111" fmla="*/ 1108811 w 8645683"/>
                <a:gd name="connsiteY111" fmla="*/ 184832 h 3892988"/>
                <a:gd name="connsiteX112" fmla="*/ 964575 w 8645683"/>
                <a:gd name="connsiteY112" fmla="*/ 231776 h 3892988"/>
                <a:gd name="connsiteX113" fmla="*/ 1036693 w 8645683"/>
                <a:gd name="connsiteY113" fmla="*/ 304801 h 3892988"/>
                <a:gd name="connsiteX114" fmla="*/ 1051207 w 8645683"/>
                <a:gd name="connsiteY114" fmla="*/ 362858 h 3892988"/>
                <a:gd name="connsiteX115" fmla="*/ 1094750 w 8645683"/>
                <a:gd name="connsiteY115" fmla="*/ 406401 h 3892988"/>
                <a:gd name="connsiteX116" fmla="*/ 1333782 w 8645683"/>
                <a:gd name="connsiteY116" fmla="*/ 412525 h 3892988"/>
                <a:gd name="connsiteX117" fmla="*/ 1296136 w 8645683"/>
                <a:gd name="connsiteY117" fmla="*/ 541792 h 3892988"/>
                <a:gd name="connsiteX118" fmla="*/ 1220163 w 8645683"/>
                <a:gd name="connsiteY118" fmla="*/ 682626 h 3892988"/>
                <a:gd name="connsiteX119" fmla="*/ 1201339 w 8645683"/>
                <a:gd name="connsiteY119" fmla="*/ 859518 h 3892988"/>
                <a:gd name="connsiteX120" fmla="*/ 1387304 w 8645683"/>
                <a:gd name="connsiteY120" fmla="*/ 938441 h 3892988"/>
                <a:gd name="connsiteX121" fmla="*/ 1181836 w 8645683"/>
                <a:gd name="connsiteY121" fmla="*/ 957944 h 3892988"/>
                <a:gd name="connsiteX122" fmla="*/ 1367119 w 8645683"/>
                <a:gd name="connsiteY122" fmla="*/ 1058637 h 3892988"/>
                <a:gd name="connsiteX123" fmla="*/ 1292054 w 8645683"/>
                <a:gd name="connsiteY123" fmla="*/ 1169762 h 3892988"/>
                <a:gd name="connsiteX124" fmla="*/ 1392746 w 8645683"/>
                <a:gd name="connsiteY124" fmla="*/ 1360717 h 3892988"/>
                <a:gd name="connsiteX125" fmla="*/ 1640850 w 8645683"/>
                <a:gd name="connsiteY125" fmla="*/ 1314678 h 3892988"/>
                <a:gd name="connsiteX126" fmla="*/ 1795292 w 8645683"/>
                <a:gd name="connsiteY126" fmla="*/ 1363211 h 3892988"/>
                <a:gd name="connsiteX127" fmla="*/ 1897572 w 8645683"/>
                <a:gd name="connsiteY127" fmla="*/ 1250044 h 3892988"/>
                <a:gd name="connsiteX128" fmla="*/ 2009831 w 8645683"/>
                <a:gd name="connsiteY128" fmla="*/ 1268188 h 3892988"/>
                <a:gd name="connsiteX129" fmla="*/ 2074464 w 8645683"/>
                <a:gd name="connsiteY129" fmla="*/ 1364797 h 3892988"/>
                <a:gd name="connsiteX130" fmla="*/ 2127532 w 8645683"/>
                <a:gd name="connsiteY130" fmla="*/ 1436462 h 3892988"/>
                <a:gd name="connsiteX131" fmla="*/ 2366337 w 8645683"/>
                <a:gd name="connsiteY131" fmla="*/ 1450976 h 3892988"/>
                <a:gd name="connsiteX132" fmla="*/ 2476782 w 8645683"/>
                <a:gd name="connsiteY132" fmla="*/ 1346429 h 3892988"/>
                <a:gd name="connsiteX133" fmla="*/ 2606050 w 8645683"/>
                <a:gd name="connsiteY133" fmla="*/ 1394280 h 3892988"/>
                <a:gd name="connsiteX134" fmla="*/ 2733957 w 8645683"/>
                <a:gd name="connsiteY134" fmla="*/ 1372055 h 3892988"/>
                <a:gd name="connsiteX135" fmla="*/ 2642789 w 8645683"/>
                <a:gd name="connsiteY135" fmla="*/ 1597253 h 3892988"/>
                <a:gd name="connsiteX136" fmla="*/ 2662292 w 8645683"/>
                <a:gd name="connsiteY136" fmla="*/ 1800681 h 3892988"/>
                <a:gd name="connsiteX137" fmla="*/ 2552983 w 8645683"/>
                <a:gd name="connsiteY137" fmla="*/ 1949905 h 3892988"/>
                <a:gd name="connsiteX138" fmla="*/ 2417364 w 8645683"/>
                <a:gd name="connsiteY138" fmla="*/ 2245180 h 3892988"/>
                <a:gd name="connsiteX139" fmla="*/ 2254532 w 8645683"/>
                <a:gd name="connsiteY139" fmla="*/ 2423206 h 3892988"/>
                <a:gd name="connsiteX140" fmla="*/ 2043394 w 8645683"/>
                <a:gd name="connsiteY140" fmla="*/ 2418217 h 3892988"/>
                <a:gd name="connsiteX141" fmla="*/ 1937260 w 8645683"/>
                <a:gd name="connsiteY141" fmla="*/ 2398487 h 3892988"/>
                <a:gd name="connsiteX142" fmla="*/ 1898479 w 8645683"/>
                <a:gd name="connsiteY142" fmla="*/ 2322061 h 3892988"/>
                <a:gd name="connsiteX143" fmla="*/ 1646293 w 8645683"/>
                <a:gd name="connsiteY143" fmla="*/ 2312308 h 3892988"/>
                <a:gd name="connsiteX144" fmla="*/ 1520881 w 8645683"/>
                <a:gd name="connsiteY144" fmla="*/ 2389869 h 3892988"/>
                <a:gd name="connsiteX145" fmla="*/ 1370522 w 8645683"/>
                <a:gd name="connsiteY145" fmla="*/ 2351316 h 3892988"/>
                <a:gd name="connsiteX146" fmla="*/ 1326979 w 8645683"/>
                <a:gd name="connsiteY146" fmla="*/ 2322287 h 3892988"/>
                <a:gd name="connsiteX147" fmla="*/ 1167322 w 8645683"/>
                <a:gd name="connsiteY147" fmla="*/ 2235201 h 3892988"/>
                <a:gd name="connsiteX148" fmla="*/ 993150 w 8645683"/>
                <a:gd name="connsiteY148" fmla="*/ 2148116 h 3892988"/>
                <a:gd name="connsiteX149" fmla="*/ 982038 w 8645683"/>
                <a:gd name="connsiteY149" fmla="*/ 2147662 h 3892988"/>
                <a:gd name="connsiteX150" fmla="*/ 804464 w 8645683"/>
                <a:gd name="connsiteY150" fmla="*/ 2090058 h 3892988"/>
                <a:gd name="connsiteX151" fmla="*/ 659322 w 8645683"/>
                <a:gd name="connsiteY151" fmla="*/ 1973944 h 3892988"/>
                <a:gd name="connsiteX152" fmla="*/ 524611 w 8645683"/>
                <a:gd name="connsiteY152" fmla="*/ 1896837 h 3892988"/>
                <a:gd name="connsiteX153" fmla="*/ 456122 w 8645683"/>
                <a:gd name="connsiteY153" fmla="*/ 1785258 h 3892988"/>
                <a:gd name="connsiteX154" fmla="*/ 325493 w 8645683"/>
                <a:gd name="connsiteY154" fmla="*/ 1727201 h 3892988"/>
                <a:gd name="connsiteX155" fmla="*/ 145879 w 8645683"/>
                <a:gd name="connsiteY155" fmla="*/ 1760766 h 3892988"/>
                <a:gd name="connsiteX156" fmla="*/ 6179 w 8645683"/>
                <a:gd name="connsiteY156" fmla="*/ 1886858 h 3892988"/>
                <a:gd name="connsiteX157" fmla="*/ 311432 w 8645683"/>
                <a:gd name="connsiteY157" fmla="*/ 2089151 h 3892988"/>
                <a:gd name="connsiteX158" fmla="*/ 523930 w 8645683"/>
                <a:gd name="connsiteY158" fmla="*/ 2292125 h 3892988"/>
                <a:gd name="connsiteX159" fmla="*/ 654560 w 8645683"/>
                <a:gd name="connsiteY159" fmla="*/ 2442256 h 3892988"/>
                <a:gd name="connsiteX160" fmla="*/ 911734 w 8645683"/>
                <a:gd name="connsiteY160" fmla="*/ 2830061 h 3892988"/>
                <a:gd name="connsiteX161" fmla="*/ 1051207 w 8645683"/>
                <a:gd name="connsiteY161" fmla="*/ 2989944 h 3892988"/>
                <a:gd name="connsiteX162" fmla="*/ 1123779 w 8645683"/>
                <a:gd name="connsiteY162" fmla="*/ 3120573 h 3892988"/>
                <a:gd name="connsiteX163" fmla="*/ 1181836 w 8645683"/>
                <a:gd name="connsiteY163" fmla="*/ 3207658 h 3892988"/>
                <a:gd name="connsiteX164" fmla="*/ 1283436 w 8645683"/>
                <a:gd name="connsiteY164" fmla="*/ 3381830 h 3892988"/>
                <a:gd name="connsiteX165" fmla="*/ 1341493 w 8645683"/>
                <a:gd name="connsiteY165" fmla="*/ 3483430 h 3892988"/>
                <a:gd name="connsiteX166" fmla="*/ 1457607 w 8645683"/>
                <a:gd name="connsiteY166" fmla="*/ 3628573 h 3892988"/>
                <a:gd name="connsiteX167" fmla="*/ 1515664 w 8645683"/>
                <a:gd name="connsiteY167" fmla="*/ 3701144 h 3892988"/>
                <a:gd name="connsiteX168" fmla="*/ 1680085 w 8645683"/>
                <a:gd name="connsiteY168" fmla="*/ 3812269 h 3892988"/>
                <a:gd name="connsiteX169" fmla="*/ 1834525 w 8645683"/>
                <a:gd name="connsiteY169" fmla="*/ 3841751 h 3892988"/>
                <a:gd name="connsiteX170" fmla="*/ 2096236 w 8645683"/>
                <a:gd name="connsiteY170" fmla="*/ 3875316 h 3892988"/>
                <a:gd name="connsiteX171" fmla="*/ 2387201 w 8645683"/>
                <a:gd name="connsiteY171" fmla="*/ 3888923 h 3892988"/>
                <a:gd name="connsiteX172" fmla="*/ 2362936 w 8645683"/>
                <a:gd name="connsiteY172" fmla="*/ 3768273 h 3892988"/>
                <a:gd name="connsiteX173" fmla="*/ 2299436 w 8645683"/>
                <a:gd name="connsiteY173" fmla="*/ 3556001 h 3892988"/>
                <a:gd name="connsiteX174" fmla="*/ 2270407 w 8645683"/>
                <a:gd name="connsiteY174" fmla="*/ 3468916 h 3892988"/>
                <a:gd name="connsiteX175" fmla="*/ 2226864 w 8645683"/>
                <a:gd name="connsiteY175" fmla="*/ 3381830 h 3892988"/>
                <a:gd name="connsiteX176" fmla="*/ 2122316 w 8645683"/>
                <a:gd name="connsiteY176" fmla="*/ 3051856 h 3892988"/>
                <a:gd name="connsiteX177" fmla="*/ 1989647 w 8645683"/>
                <a:gd name="connsiteY177" fmla="*/ 2621191 h 3892988"/>
                <a:gd name="connsiteX178" fmla="*/ 2090793 w 8645683"/>
                <a:gd name="connsiteY178" fmla="*/ 2896962 h 3892988"/>
                <a:gd name="connsiteX179" fmla="*/ 2242512 w 8645683"/>
                <a:gd name="connsiteY179" fmla="*/ 3077030 h 3892988"/>
                <a:gd name="connsiteX180" fmla="*/ 2313950 w 8645683"/>
                <a:gd name="connsiteY180" fmla="*/ 2873830 h 3892988"/>
                <a:gd name="connsiteX181" fmla="*/ 2284922 w 8645683"/>
                <a:gd name="connsiteY181" fmla="*/ 2772230 h 3892988"/>
                <a:gd name="connsiteX182" fmla="*/ 2328011 w 8645683"/>
                <a:gd name="connsiteY182" fmla="*/ 2607583 h 3892988"/>
                <a:gd name="connsiteX183" fmla="*/ 2410788 w 8645683"/>
                <a:gd name="connsiteY183" fmla="*/ 2444298 h 3892988"/>
                <a:gd name="connsiteX184" fmla="*/ 2546179 w 8645683"/>
                <a:gd name="connsiteY184" fmla="*/ 2481944 h 3892988"/>
                <a:gd name="connsiteX185" fmla="*/ 2589722 w 8645683"/>
                <a:gd name="connsiteY185" fmla="*/ 2467430 h 3892988"/>
                <a:gd name="connsiteX186" fmla="*/ 2647779 w 8645683"/>
                <a:gd name="connsiteY186" fmla="*/ 2394858 h 3892988"/>
                <a:gd name="connsiteX187" fmla="*/ 2705836 w 8645683"/>
                <a:gd name="connsiteY187" fmla="*/ 2307773 h 3892988"/>
                <a:gd name="connsiteX188" fmla="*/ 2763893 w 8645683"/>
                <a:gd name="connsiteY188" fmla="*/ 2177144 h 3892988"/>
                <a:gd name="connsiteX189" fmla="*/ 2792922 w 8645683"/>
                <a:gd name="connsiteY189" fmla="*/ 2090058 h 3892988"/>
                <a:gd name="connsiteX190" fmla="*/ 2938064 w 8645683"/>
                <a:gd name="connsiteY190" fmla="*/ 2002973 h 3892988"/>
                <a:gd name="connsiteX191" fmla="*/ 2996122 w 8645683"/>
                <a:gd name="connsiteY191" fmla="*/ 1944916 h 3892988"/>
                <a:gd name="connsiteX192" fmla="*/ 3068693 w 8645683"/>
                <a:gd name="connsiteY192" fmla="*/ 1857830 h 3892988"/>
                <a:gd name="connsiteX193" fmla="*/ 3126750 w 8645683"/>
                <a:gd name="connsiteY193" fmla="*/ 1828801 h 3892988"/>
                <a:gd name="connsiteX194" fmla="*/ 3402522 w 8645683"/>
                <a:gd name="connsiteY194" fmla="*/ 1814287 h 3892988"/>
                <a:gd name="connsiteX195" fmla="*/ 3460579 w 8645683"/>
                <a:gd name="connsiteY195" fmla="*/ 1901373 h 3892988"/>
                <a:gd name="connsiteX196" fmla="*/ 3591207 w 8645683"/>
                <a:gd name="connsiteY196" fmla="*/ 1944916 h 3892988"/>
                <a:gd name="connsiteX197" fmla="*/ 3634750 w 8645683"/>
                <a:gd name="connsiteY197" fmla="*/ 1959430 h 3892988"/>
                <a:gd name="connsiteX198" fmla="*/ 3692807 w 8645683"/>
                <a:gd name="connsiteY198" fmla="*/ 2002973 h 3892988"/>
                <a:gd name="connsiteX199" fmla="*/ 3707322 w 8645683"/>
                <a:gd name="connsiteY199" fmla="*/ 2046516 h 3892988"/>
                <a:gd name="connsiteX200" fmla="*/ 3736350 w 8645683"/>
                <a:gd name="connsiteY200" fmla="*/ 2090058 h 3892988"/>
                <a:gd name="connsiteX201" fmla="*/ 3779893 w 8645683"/>
                <a:gd name="connsiteY201" fmla="*/ 2177144 h 3892988"/>
                <a:gd name="connsiteX202" fmla="*/ 3823436 w 8645683"/>
                <a:gd name="connsiteY202" fmla="*/ 2220687 h 3892988"/>
                <a:gd name="connsiteX203" fmla="*/ 3852464 w 8645683"/>
                <a:gd name="connsiteY203" fmla="*/ 2264230 h 3892988"/>
                <a:gd name="connsiteX204" fmla="*/ 3896007 w 8645683"/>
                <a:gd name="connsiteY204" fmla="*/ 2307773 h 3892988"/>
                <a:gd name="connsiteX205" fmla="*/ 3997607 w 8645683"/>
                <a:gd name="connsiteY205" fmla="*/ 2409373 h 3892988"/>
                <a:gd name="connsiteX206" fmla="*/ 4070179 w 8645683"/>
                <a:gd name="connsiteY206" fmla="*/ 2481944 h 3892988"/>
                <a:gd name="connsiteX207" fmla="*/ 4142750 w 8645683"/>
                <a:gd name="connsiteY207" fmla="*/ 2540001 h 3892988"/>
                <a:gd name="connsiteX208" fmla="*/ 4200807 w 8645683"/>
                <a:gd name="connsiteY208" fmla="*/ 2627087 h 3892988"/>
                <a:gd name="connsiteX209" fmla="*/ 4229836 w 8645683"/>
                <a:gd name="connsiteY209" fmla="*/ 2670630 h 3892988"/>
                <a:gd name="connsiteX210" fmla="*/ 4433036 w 8645683"/>
                <a:gd name="connsiteY210" fmla="*/ 2714173 h 3892988"/>
                <a:gd name="connsiteX211" fmla="*/ 4520122 w 8645683"/>
                <a:gd name="connsiteY211" fmla="*/ 2757716 h 3892988"/>
                <a:gd name="connsiteX212" fmla="*/ 4659822 w 8645683"/>
                <a:gd name="connsiteY212" fmla="*/ 2839358 h 3892988"/>
                <a:gd name="connsiteX213" fmla="*/ 4883660 w 8645683"/>
                <a:gd name="connsiteY213" fmla="*/ 2726645 h 3892988"/>
                <a:gd name="connsiteX214" fmla="*/ 5061504 w 8645683"/>
                <a:gd name="connsiteY214" fmla="*/ 3023327 h 3892988"/>
                <a:gd name="connsiteX215" fmla="*/ 5086179 w 8645683"/>
                <a:gd name="connsiteY215" fmla="*/ 3062516 h 3892988"/>
                <a:gd name="connsiteX0" fmla="*/ 5086179 w 8645683"/>
                <a:gd name="connsiteY0" fmla="*/ 3062516 h 3892988"/>
                <a:gd name="connsiteX1" fmla="*/ 5158750 w 8645683"/>
                <a:gd name="connsiteY1" fmla="*/ 3120573 h 3892988"/>
                <a:gd name="connsiteX2" fmla="*/ 5245836 w 8645683"/>
                <a:gd name="connsiteY2" fmla="*/ 3178630 h 3892988"/>
                <a:gd name="connsiteX3" fmla="*/ 5289379 w 8645683"/>
                <a:gd name="connsiteY3" fmla="*/ 3207658 h 3892988"/>
                <a:gd name="connsiteX4" fmla="*/ 5318407 w 8645683"/>
                <a:gd name="connsiteY4" fmla="*/ 3251201 h 3892988"/>
                <a:gd name="connsiteX5" fmla="*/ 5361950 w 8645683"/>
                <a:gd name="connsiteY5" fmla="*/ 3280230 h 3892988"/>
                <a:gd name="connsiteX6" fmla="*/ 5405493 w 8645683"/>
                <a:gd name="connsiteY6" fmla="*/ 3323773 h 3892988"/>
                <a:gd name="connsiteX7" fmla="*/ 5449036 w 8645683"/>
                <a:gd name="connsiteY7" fmla="*/ 3352801 h 3892988"/>
                <a:gd name="connsiteX8" fmla="*/ 5492579 w 8645683"/>
                <a:gd name="connsiteY8" fmla="*/ 3396344 h 3892988"/>
                <a:gd name="connsiteX9" fmla="*/ 5536122 w 8645683"/>
                <a:gd name="connsiteY9" fmla="*/ 3425373 h 3892988"/>
                <a:gd name="connsiteX10" fmla="*/ 5579664 w 8645683"/>
                <a:gd name="connsiteY10" fmla="*/ 3468916 h 3892988"/>
                <a:gd name="connsiteX11" fmla="*/ 5623207 w 8645683"/>
                <a:gd name="connsiteY11" fmla="*/ 3483430 h 3892988"/>
                <a:gd name="connsiteX12" fmla="*/ 5725942 w 8645683"/>
                <a:gd name="connsiteY12" fmla="*/ 3344183 h 3892988"/>
                <a:gd name="connsiteX13" fmla="*/ 5831397 w 8645683"/>
                <a:gd name="connsiteY13" fmla="*/ 3358018 h 3892988"/>
                <a:gd name="connsiteX14" fmla="*/ 5928007 w 8645683"/>
                <a:gd name="connsiteY14" fmla="*/ 3352801 h 3892988"/>
                <a:gd name="connsiteX15" fmla="*/ 6029607 w 8645683"/>
                <a:gd name="connsiteY15" fmla="*/ 3299961 h 3892988"/>
                <a:gd name="connsiteX16" fmla="*/ 6179967 w 8645683"/>
                <a:gd name="connsiteY16" fmla="*/ 3209700 h 3892988"/>
                <a:gd name="connsiteX17" fmla="*/ 6232807 w 8645683"/>
                <a:gd name="connsiteY17" fmla="*/ 3381830 h 3892988"/>
                <a:gd name="connsiteX18" fmla="*/ 6310141 w 8645683"/>
                <a:gd name="connsiteY18" fmla="*/ 3436258 h 3892988"/>
                <a:gd name="connsiteX19" fmla="*/ 6474107 w 8645683"/>
                <a:gd name="connsiteY19" fmla="*/ 3461658 h 3892988"/>
                <a:gd name="connsiteX20" fmla="*/ 6755775 w 8645683"/>
                <a:gd name="connsiteY20" fmla="*/ 3461432 h 3892988"/>
                <a:gd name="connsiteX21" fmla="*/ 6996168 w 8645683"/>
                <a:gd name="connsiteY21" fmla="*/ 3492276 h 3892988"/>
                <a:gd name="connsiteX22" fmla="*/ 7294391 w 8645683"/>
                <a:gd name="connsiteY22" fmla="*/ 3417889 h 3892988"/>
                <a:gd name="connsiteX23" fmla="*/ 7613252 w 8645683"/>
                <a:gd name="connsiteY23" fmla="*/ 3365955 h 3892988"/>
                <a:gd name="connsiteX24" fmla="*/ 7818720 w 8645683"/>
                <a:gd name="connsiteY24" fmla="*/ 3261633 h 3892988"/>
                <a:gd name="connsiteX25" fmla="*/ 7939370 w 8645683"/>
                <a:gd name="connsiteY25" fmla="*/ 3361873 h 3892988"/>
                <a:gd name="connsiteX26" fmla="*/ 8337605 w 8645683"/>
                <a:gd name="connsiteY26" fmla="*/ 3601812 h 3892988"/>
                <a:gd name="connsiteX27" fmla="*/ 8337379 w 8645683"/>
                <a:gd name="connsiteY27" fmla="*/ 3396344 h 3892988"/>
                <a:gd name="connsiteX28" fmla="*/ 8370489 w 8645683"/>
                <a:gd name="connsiteY28" fmla="*/ 3200174 h 3892988"/>
                <a:gd name="connsiteX29" fmla="*/ 8361191 w 8645683"/>
                <a:gd name="connsiteY29" fmla="*/ 2709183 h 3892988"/>
                <a:gd name="connsiteX30" fmla="*/ 8453493 w 8645683"/>
                <a:gd name="connsiteY30" fmla="*/ 2438401 h 3892988"/>
                <a:gd name="connsiteX31" fmla="*/ 8497036 w 8645683"/>
                <a:gd name="connsiteY31" fmla="*/ 2307773 h 3892988"/>
                <a:gd name="connsiteX32" fmla="*/ 8482522 w 8645683"/>
                <a:gd name="connsiteY32" fmla="*/ 2119087 h 3892988"/>
                <a:gd name="connsiteX33" fmla="*/ 8453493 w 8645683"/>
                <a:gd name="connsiteY33" fmla="*/ 2032001 h 3892988"/>
                <a:gd name="connsiteX34" fmla="*/ 8468007 w 8645683"/>
                <a:gd name="connsiteY34" fmla="*/ 1654630 h 3892988"/>
                <a:gd name="connsiteX35" fmla="*/ 8511550 w 8645683"/>
                <a:gd name="connsiteY35" fmla="*/ 1567544 h 3892988"/>
                <a:gd name="connsiteX36" fmla="*/ 8574823 w 8645683"/>
                <a:gd name="connsiteY36" fmla="*/ 1417639 h 3892988"/>
                <a:gd name="connsiteX37" fmla="*/ 8639456 w 8645683"/>
                <a:gd name="connsiteY37" fmla="*/ 1116694 h 3892988"/>
                <a:gd name="connsiteX38" fmla="*/ 8457575 w 8645683"/>
                <a:gd name="connsiteY38" fmla="*/ 1016228 h 3892988"/>
                <a:gd name="connsiteX39" fmla="*/ 8298372 w 8645683"/>
                <a:gd name="connsiteY39" fmla="*/ 903062 h 3892988"/>
                <a:gd name="connsiteX40" fmla="*/ 8351439 w 8645683"/>
                <a:gd name="connsiteY40" fmla="*/ 745673 h 3892988"/>
                <a:gd name="connsiteX41" fmla="*/ 8395436 w 8645683"/>
                <a:gd name="connsiteY41" fmla="*/ 261258 h 3892988"/>
                <a:gd name="connsiteX42" fmla="*/ 8438072 w 8645683"/>
                <a:gd name="connsiteY42" fmla="*/ 163513 h 3892988"/>
                <a:gd name="connsiteX43" fmla="*/ 8337379 w 8645683"/>
                <a:gd name="connsiteY43" fmla="*/ 116116 h 3892988"/>
                <a:gd name="connsiteX44" fmla="*/ 8128736 w 8645683"/>
                <a:gd name="connsiteY44" fmla="*/ 106818 h 3892988"/>
                <a:gd name="connsiteX45" fmla="*/ 7960007 w 8645683"/>
                <a:gd name="connsiteY45" fmla="*/ 72573 h 3892988"/>
                <a:gd name="connsiteX46" fmla="*/ 7825297 w 8645683"/>
                <a:gd name="connsiteY46" fmla="*/ 207963 h 3892988"/>
                <a:gd name="connsiteX47" fmla="*/ 7669495 w 8645683"/>
                <a:gd name="connsiteY47" fmla="*/ 116342 h 3892988"/>
                <a:gd name="connsiteX48" fmla="*/ 7523898 w 8645683"/>
                <a:gd name="connsiteY48" fmla="*/ 29256 h 3892988"/>
                <a:gd name="connsiteX49" fmla="*/ 7393950 w 8645683"/>
                <a:gd name="connsiteY49" fmla="*/ 1 h 3892988"/>
                <a:gd name="connsiteX50" fmla="*/ 7292350 w 8645683"/>
                <a:gd name="connsiteY50" fmla="*/ 29030 h 3892988"/>
                <a:gd name="connsiteX51" fmla="*/ 7248807 w 8645683"/>
                <a:gd name="connsiteY51" fmla="*/ 58058 h 3892988"/>
                <a:gd name="connsiteX52" fmla="*/ 7118179 w 8645683"/>
                <a:gd name="connsiteY52" fmla="*/ 145144 h 3892988"/>
                <a:gd name="connsiteX53" fmla="*/ 6987550 w 8645683"/>
                <a:gd name="connsiteY53" fmla="*/ 203201 h 3892988"/>
                <a:gd name="connsiteX54" fmla="*/ 6900464 w 8645683"/>
                <a:gd name="connsiteY54" fmla="*/ 246744 h 3892988"/>
                <a:gd name="connsiteX55" fmla="*/ 6856922 w 8645683"/>
                <a:gd name="connsiteY55" fmla="*/ 275773 h 3892988"/>
                <a:gd name="connsiteX56" fmla="*/ 6817235 w 8645683"/>
                <a:gd name="connsiteY56" fmla="*/ 223158 h 3892988"/>
                <a:gd name="connsiteX57" fmla="*/ 6624012 w 8645683"/>
                <a:gd name="connsiteY57" fmla="*/ 68264 h 3892988"/>
                <a:gd name="connsiteX58" fmla="*/ 6503589 w 8645683"/>
                <a:gd name="connsiteY58" fmla="*/ 43998 h 3892988"/>
                <a:gd name="connsiteX59" fmla="*/ 6359581 w 8645683"/>
                <a:gd name="connsiteY59" fmla="*/ 39008 h 3892988"/>
                <a:gd name="connsiteX60" fmla="*/ 6145722 w 8645683"/>
                <a:gd name="connsiteY60" fmla="*/ 72573 h 3892988"/>
                <a:gd name="connsiteX61" fmla="*/ 6015093 w 8645683"/>
                <a:gd name="connsiteY61" fmla="*/ 116116 h 3892988"/>
                <a:gd name="connsiteX62" fmla="*/ 5894216 w 8645683"/>
                <a:gd name="connsiteY62" fmla="*/ 184151 h 3892988"/>
                <a:gd name="connsiteX63" fmla="*/ 5812347 w 8645683"/>
                <a:gd name="connsiteY63" fmla="*/ 261712 h 3892988"/>
                <a:gd name="connsiteX64" fmla="*/ 5811893 w 8645683"/>
                <a:gd name="connsiteY64" fmla="*/ 377373 h 3892988"/>
                <a:gd name="connsiteX65" fmla="*/ 5850219 w 8645683"/>
                <a:gd name="connsiteY65" fmla="*/ 483962 h 3892988"/>
                <a:gd name="connsiteX66" fmla="*/ 5826407 w 8645683"/>
                <a:gd name="connsiteY66" fmla="*/ 711201 h 3892988"/>
                <a:gd name="connsiteX67" fmla="*/ 5782864 w 8645683"/>
                <a:gd name="connsiteY67" fmla="*/ 740230 h 3892988"/>
                <a:gd name="connsiteX68" fmla="*/ 5571047 w 8645683"/>
                <a:gd name="connsiteY68" fmla="*/ 821646 h 3892988"/>
                <a:gd name="connsiteX69" fmla="*/ 5405493 w 8645683"/>
                <a:gd name="connsiteY69" fmla="*/ 739551 h 3892988"/>
                <a:gd name="connsiteX70" fmla="*/ 5328386 w 8645683"/>
                <a:gd name="connsiteY70" fmla="*/ 831398 h 3892988"/>
                <a:gd name="connsiteX71" fmla="*/ 5452211 w 8645683"/>
                <a:gd name="connsiteY71" fmla="*/ 943430 h 3892988"/>
                <a:gd name="connsiteX72" fmla="*/ 5472394 w 8645683"/>
                <a:gd name="connsiteY72" fmla="*/ 1045483 h 3892988"/>
                <a:gd name="connsiteX73" fmla="*/ 5481920 w 8645683"/>
                <a:gd name="connsiteY73" fmla="*/ 1196749 h 3892988"/>
                <a:gd name="connsiteX74" fmla="*/ 5509814 w 8645683"/>
                <a:gd name="connsiteY74" fmla="*/ 1330553 h 3892988"/>
                <a:gd name="connsiteX75" fmla="*/ 5351291 w 8645683"/>
                <a:gd name="connsiteY75" fmla="*/ 1383394 h 3892988"/>
                <a:gd name="connsiteX76" fmla="*/ 5207736 w 8645683"/>
                <a:gd name="connsiteY76" fmla="*/ 1436236 h 3892988"/>
                <a:gd name="connsiteX77" fmla="*/ 4955550 w 8645683"/>
                <a:gd name="connsiteY77" fmla="*/ 1364344 h 3892988"/>
                <a:gd name="connsiteX78" fmla="*/ 4905885 w 8645683"/>
                <a:gd name="connsiteY78" fmla="*/ 1282475 h 3892988"/>
                <a:gd name="connsiteX79" fmla="*/ 4781379 w 8645683"/>
                <a:gd name="connsiteY79" fmla="*/ 1291773 h 3892988"/>
                <a:gd name="connsiteX80" fmla="*/ 4737836 w 8645683"/>
                <a:gd name="connsiteY80" fmla="*/ 1204687 h 3892988"/>
                <a:gd name="connsiteX81" fmla="*/ 4708807 w 8645683"/>
                <a:gd name="connsiteY81" fmla="*/ 1161144 h 3892988"/>
                <a:gd name="connsiteX82" fmla="*/ 4699509 w 8645683"/>
                <a:gd name="connsiteY82" fmla="*/ 1030969 h 3892988"/>
                <a:gd name="connsiteX83" fmla="*/ 4752350 w 8645683"/>
                <a:gd name="connsiteY83" fmla="*/ 972458 h 3892988"/>
                <a:gd name="connsiteX84" fmla="*/ 4770493 w 8645683"/>
                <a:gd name="connsiteY84" fmla="*/ 908958 h 3892988"/>
                <a:gd name="connsiteX85" fmla="*/ 4674789 w 8645683"/>
                <a:gd name="connsiteY85" fmla="*/ 779691 h 3892988"/>
                <a:gd name="connsiteX86" fmla="*/ 4578179 w 8645683"/>
                <a:gd name="connsiteY86" fmla="*/ 798287 h 3892988"/>
                <a:gd name="connsiteX87" fmla="*/ 4491093 w 8645683"/>
                <a:gd name="connsiteY87" fmla="*/ 726169 h 3892988"/>
                <a:gd name="connsiteX88" fmla="*/ 4404007 w 8645683"/>
                <a:gd name="connsiteY88" fmla="*/ 711201 h 3892988"/>
                <a:gd name="connsiteX89" fmla="*/ 4150234 w 8645683"/>
                <a:gd name="connsiteY89" fmla="*/ 725262 h 3892988"/>
                <a:gd name="connsiteX90" fmla="*/ 3823436 w 8645683"/>
                <a:gd name="connsiteY90" fmla="*/ 682173 h 3892988"/>
                <a:gd name="connsiteX91" fmla="*/ 3750864 w 8645683"/>
                <a:gd name="connsiteY91" fmla="*/ 667658 h 3892988"/>
                <a:gd name="connsiteX92" fmla="*/ 3639286 w 8645683"/>
                <a:gd name="connsiteY92" fmla="*/ 676956 h 3892988"/>
                <a:gd name="connsiteX93" fmla="*/ 3416809 w 8645683"/>
                <a:gd name="connsiteY93" fmla="*/ 686255 h 3892988"/>
                <a:gd name="connsiteX94" fmla="*/ 3329724 w 8645683"/>
                <a:gd name="connsiteY94" fmla="*/ 604839 h 3892988"/>
                <a:gd name="connsiteX95" fmla="*/ 3228350 w 8645683"/>
                <a:gd name="connsiteY95" fmla="*/ 566058 h 3892988"/>
                <a:gd name="connsiteX96" fmla="*/ 3096587 w 8645683"/>
                <a:gd name="connsiteY96" fmla="*/ 569461 h 3892988"/>
                <a:gd name="connsiteX97" fmla="*/ 2971629 w 8645683"/>
                <a:gd name="connsiteY97" fmla="*/ 535896 h 3892988"/>
                <a:gd name="connsiteX98" fmla="*/ 2836918 w 8645683"/>
                <a:gd name="connsiteY98" fmla="*/ 492580 h 3892988"/>
                <a:gd name="connsiteX99" fmla="*/ 2812425 w 8645683"/>
                <a:gd name="connsiteY99" fmla="*/ 392341 h 3892988"/>
                <a:gd name="connsiteX100" fmla="*/ 2719897 w 8645683"/>
                <a:gd name="connsiteY100" fmla="*/ 420008 h 3892988"/>
                <a:gd name="connsiteX101" fmla="*/ 2604236 w 8645683"/>
                <a:gd name="connsiteY101" fmla="*/ 333830 h 3892988"/>
                <a:gd name="connsiteX102" fmla="*/ 2483359 w 8645683"/>
                <a:gd name="connsiteY102" fmla="*/ 328387 h 3892988"/>
                <a:gd name="connsiteX103" fmla="*/ 2371554 w 8645683"/>
                <a:gd name="connsiteY103" fmla="*/ 308656 h 3892988"/>
                <a:gd name="connsiteX104" fmla="*/ 2221194 w 8645683"/>
                <a:gd name="connsiteY104" fmla="*/ 361270 h 3892988"/>
                <a:gd name="connsiteX105" fmla="*/ 2015047 w 8645683"/>
                <a:gd name="connsiteY105" fmla="*/ 418648 h 3892988"/>
                <a:gd name="connsiteX106" fmla="*/ 1631779 w 8645683"/>
                <a:gd name="connsiteY106" fmla="*/ 261258 h 3892988"/>
                <a:gd name="connsiteX107" fmla="*/ 1370522 w 8645683"/>
                <a:gd name="connsiteY107" fmla="*/ 304801 h 3892988"/>
                <a:gd name="connsiteX108" fmla="*/ 1310197 w 8645683"/>
                <a:gd name="connsiteY108" fmla="*/ 271011 h 3892988"/>
                <a:gd name="connsiteX109" fmla="*/ 1233997 w 8645683"/>
                <a:gd name="connsiteY109" fmla="*/ 199573 h 3892988"/>
                <a:gd name="connsiteX110" fmla="*/ 1108811 w 8645683"/>
                <a:gd name="connsiteY110" fmla="*/ 184832 h 3892988"/>
                <a:gd name="connsiteX111" fmla="*/ 964575 w 8645683"/>
                <a:gd name="connsiteY111" fmla="*/ 231776 h 3892988"/>
                <a:gd name="connsiteX112" fmla="*/ 1036693 w 8645683"/>
                <a:gd name="connsiteY112" fmla="*/ 304801 h 3892988"/>
                <a:gd name="connsiteX113" fmla="*/ 1051207 w 8645683"/>
                <a:gd name="connsiteY113" fmla="*/ 362858 h 3892988"/>
                <a:gd name="connsiteX114" fmla="*/ 1094750 w 8645683"/>
                <a:gd name="connsiteY114" fmla="*/ 406401 h 3892988"/>
                <a:gd name="connsiteX115" fmla="*/ 1333782 w 8645683"/>
                <a:gd name="connsiteY115" fmla="*/ 412525 h 3892988"/>
                <a:gd name="connsiteX116" fmla="*/ 1296136 w 8645683"/>
                <a:gd name="connsiteY116" fmla="*/ 541792 h 3892988"/>
                <a:gd name="connsiteX117" fmla="*/ 1220163 w 8645683"/>
                <a:gd name="connsiteY117" fmla="*/ 682626 h 3892988"/>
                <a:gd name="connsiteX118" fmla="*/ 1201339 w 8645683"/>
                <a:gd name="connsiteY118" fmla="*/ 859518 h 3892988"/>
                <a:gd name="connsiteX119" fmla="*/ 1387304 w 8645683"/>
                <a:gd name="connsiteY119" fmla="*/ 938441 h 3892988"/>
                <a:gd name="connsiteX120" fmla="*/ 1181836 w 8645683"/>
                <a:gd name="connsiteY120" fmla="*/ 957944 h 3892988"/>
                <a:gd name="connsiteX121" fmla="*/ 1367119 w 8645683"/>
                <a:gd name="connsiteY121" fmla="*/ 1058637 h 3892988"/>
                <a:gd name="connsiteX122" fmla="*/ 1292054 w 8645683"/>
                <a:gd name="connsiteY122" fmla="*/ 1169762 h 3892988"/>
                <a:gd name="connsiteX123" fmla="*/ 1392746 w 8645683"/>
                <a:gd name="connsiteY123" fmla="*/ 1360717 h 3892988"/>
                <a:gd name="connsiteX124" fmla="*/ 1640850 w 8645683"/>
                <a:gd name="connsiteY124" fmla="*/ 1314678 h 3892988"/>
                <a:gd name="connsiteX125" fmla="*/ 1795292 w 8645683"/>
                <a:gd name="connsiteY125" fmla="*/ 1363211 h 3892988"/>
                <a:gd name="connsiteX126" fmla="*/ 1897572 w 8645683"/>
                <a:gd name="connsiteY126" fmla="*/ 1250044 h 3892988"/>
                <a:gd name="connsiteX127" fmla="*/ 2009831 w 8645683"/>
                <a:gd name="connsiteY127" fmla="*/ 1268188 h 3892988"/>
                <a:gd name="connsiteX128" fmla="*/ 2074464 w 8645683"/>
                <a:gd name="connsiteY128" fmla="*/ 1364797 h 3892988"/>
                <a:gd name="connsiteX129" fmla="*/ 2127532 w 8645683"/>
                <a:gd name="connsiteY129" fmla="*/ 1436462 h 3892988"/>
                <a:gd name="connsiteX130" fmla="*/ 2366337 w 8645683"/>
                <a:gd name="connsiteY130" fmla="*/ 1450976 h 3892988"/>
                <a:gd name="connsiteX131" fmla="*/ 2476782 w 8645683"/>
                <a:gd name="connsiteY131" fmla="*/ 1346429 h 3892988"/>
                <a:gd name="connsiteX132" fmla="*/ 2606050 w 8645683"/>
                <a:gd name="connsiteY132" fmla="*/ 1394280 h 3892988"/>
                <a:gd name="connsiteX133" fmla="*/ 2733957 w 8645683"/>
                <a:gd name="connsiteY133" fmla="*/ 1372055 h 3892988"/>
                <a:gd name="connsiteX134" fmla="*/ 2642789 w 8645683"/>
                <a:gd name="connsiteY134" fmla="*/ 1597253 h 3892988"/>
                <a:gd name="connsiteX135" fmla="*/ 2662292 w 8645683"/>
                <a:gd name="connsiteY135" fmla="*/ 1800681 h 3892988"/>
                <a:gd name="connsiteX136" fmla="*/ 2552983 w 8645683"/>
                <a:gd name="connsiteY136" fmla="*/ 1949905 h 3892988"/>
                <a:gd name="connsiteX137" fmla="*/ 2417364 w 8645683"/>
                <a:gd name="connsiteY137" fmla="*/ 2245180 h 3892988"/>
                <a:gd name="connsiteX138" fmla="*/ 2254532 w 8645683"/>
                <a:gd name="connsiteY138" fmla="*/ 2423206 h 3892988"/>
                <a:gd name="connsiteX139" fmla="*/ 2043394 w 8645683"/>
                <a:gd name="connsiteY139" fmla="*/ 2418217 h 3892988"/>
                <a:gd name="connsiteX140" fmla="*/ 1937260 w 8645683"/>
                <a:gd name="connsiteY140" fmla="*/ 2398487 h 3892988"/>
                <a:gd name="connsiteX141" fmla="*/ 1898479 w 8645683"/>
                <a:gd name="connsiteY141" fmla="*/ 2322061 h 3892988"/>
                <a:gd name="connsiteX142" fmla="*/ 1646293 w 8645683"/>
                <a:gd name="connsiteY142" fmla="*/ 2312308 h 3892988"/>
                <a:gd name="connsiteX143" fmla="*/ 1520881 w 8645683"/>
                <a:gd name="connsiteY143" fmla="*/ 2389869 h 3892988"/>
                <a:gd name="connsiteX144" fmla="*/ 1370522 w 8645683"/>
                <a:gd name="connsiteY144" fmla="*/ 2351316 h 3892988"/>
                <a:gd name="connsiteX145" fmla="*/ 1326979 w 8645683"/>
                <a:gd name="connsiteY145" fmla="*/ 2322287 h 3892988"/>
                <a:gd name="connsiteX146" fmla="*/ 1167322 w 8645683"/>
                <a:gd name="connsiteY146" fmla="*/ 2235201 h 3892988"/>
                <a:gd name="connsiteX147" fmla="*/ 993150 w 8645683"/>
                <a:gd name="connsiteY147" fmla="*/ 2148116 h 3892988"/>
                <a:gd name="connsiteX148" fmla="*/ 982038 w 8645683"/>
                <a:gd name="connsiteY148" fmla="*/ 2147662 h 3892988"/>
                <a:gd name="connsiteX149" fmla="*/ 804464 w 8645683"/>
                <a:gd name="connsiteY149" fmla="*/ 2090058 h 3892988"/>
                <a:gd name="connsiteX150" fmla="*/ 659322 w 8645683"/>
                <a:gd name="connsiteY150" fmla="*/ 1973944 h 3892988"/>
                <a:gd name="connsiteX151" fmla="*/ 524611 w 8645683"/>
                <a:gd name="connsiteY151" fmla="*/ 1896837 h 3892988"/>
                <a:gd name="connsiteX152" fmla="*/ 456122 w 8645683"/>
                <a:gd name="connsiteY152" fmla="*/ 1785258 h 3892988"/>
                <a:gd name="connsiteX153" fmla="*/ 325493 w 8645683"/>
                <a:gd name="connsiteY153" fmla="*/ 1727201 h 3892988"/>
                <a:gd name="connsiteX154" fmla="*/ 145879 w 8645683"/>
                <a:gd name="connsiteY154" fmla="*/ 1760766 h 3892988"/>
                <a:gd name="connsiteX155" fmla="*/ 6179 w 8645683"/>
                <a:gd name="connsiteY155" fmla="*/ 1886858 h 3892988"/>
                <a:gd name="connsiteX156" fmla="*/ 311432 w 8645683"/>
                <a:gd name="connsiteY156" fmla="*/ 2089151 h 3892988"/>
                <a:gd name="connsiteX157" fmla="*/ 523930 w 8645683"/>
                <a:gd name="connsiteY157" fmla="*/ 2292125 h 3892988"/>
                <a:gd name="connsiteX158" fmla="*/ 654560 w 8645683"/>
                <a:gd name="connsiteY158" fmla="*/ 2442256 h 3892988"/>
                <a:gd name="connsiteX159" fmla="*/ 911734 w 8645683"/>
                <a:gd name="connsiteY159" fmla="*/ 2830061 h 3892988"/>
                <a:gd name="connsiteX160" fmla="*/ 1051207 w 8645683"/>
                <a:gd name="connsiteY160" fmla="*/ 2989944 h 3892988"/>
                <a:gd name="connsiteX161" fmla="*/ 1123779 w 8645683"/>
                <a:gd name="connsiteY161" fmla="*/ 3120573 h 3892988"/>
                <a:gd name="connsiteX162" fmla="*/ 1181836 w 8645683"/>
                <a:gd name="connsiteY162" fmla="*/ 3207658 h 3892988"/>
                <a:gd name="connsiteX163" fmla="*/ 1283436 w 8645683"/>
                <a:gd name="connsiteY163" fmla="*/ 3381830 h 3892988"/>
                <a:gd name="connsiteX164" fmla="*/ 1341493 w 8645683"/>
                <a:gd name="connsiteY164" fmla="*/ 3483430 h 3892988"/>
                <a:gd name="connsiteX165" fmla="*/ 1457607 w 8645683"/>
                <a:gd name="connsiteY165" fmla="*/ 3628573 h 3892988"/>
                <a:gd name="connsiteX166" fmla="*/ 1515664 w 8645683"/>
                <a:gd name="connsiteY166" fmla="*/ 3701144 h 3892988"/>
                <a:gd name="connsiteX167" fmla="*/ 1680085 w 8645683"/>
                <a:gd name="connsiteY167" fmla="*/ 3812269 h 3892988"/>
                <a:gd name="connsiteX168" fmla="*/ 1834525 w 8645683"/>
                <a:gd name="connsiteY168" fmla="*/ 3841751 h 3892988"/>
                <a:gd name="connsiteX169" fmla="*/ 2096236 w 8645683"/>
                <a:gd name="connsiteY169" fmla="*/ 3875316 h 3892988"/>
                <a:gd name="connsiteX170" fmla="*/ 2387201 w 8645683"/>
                <a:gd name="connsiteY170" fmla="*/ 3888923 h 3892988"/>
                <a:gd name="connsiteX171" fmla="*/ 2362936 w 8645683"/>
                <a:gd name="connsiteY171" fmla="*/ 3768273 h 3892988"/>
                <a:gd name="connsiteX172" fmla="*/ 2299436 w 8645683"/>
                <a:gd name="connsiteY172" fmla="*/ 3556001 h 3892988"/>
                <a:gd name="connsiteX173" fmla="*/ 2270407 w 8645683"/>
                <a:gd name="connsiteY173" fmla="*/ 3468916 h 3892988"/>
                <a:gd name="connsiteX174" fmla="*/ 2226864 w 8645683"/>
                <a:gd name="connsiteY174" fmla="*/ 3381830 h 3892988"/>
                <a:gd name="connsiteX175" fmla="*/ 2122316 w 8645683"/>
                <a:gd name="connsiteY175" fmla="*/ 3051856 h 3892988"/>
                <a:gd name="connsiteX176" fmla="*/ 1989647 w 8645683"/>
                <a:gd name="connsiteY176" fmla="*/ 2621191 h 3892988"/>
                <a:gd name="connsiteX177" fmla="*/ 2090793 w 8645683"/>
                <a:gd name="connsiteY177" fmla="*/ 2896962 h 3892988"/>
                <a:gd name="connsiteX178" fmla="*/ 2242512 w 8645683"/>
                <a:gd name="connsiteY178" fmla="*/ 3077030 h 3892988"/>
                <a:gd name="connsiteX179" fmla="*/ 2313950 w 8645683"/>
                <a:gd name="connsiteY179" fmla="*/ 2873830 h 3892988"/>
                <a:gd name="connsiteX180" fmla="*/ 2284922 w 8645683"/>
                <a:gd name="connsiteY180" fmla="*/ 2772230 h 3892988"/>
                <a:gd name="connsiteX181" fmla="*/ 2328011 w 8645683"/>
                <a:gd name="connsiteY181" fmla="*/ 2607583 h 3892988"/>
                <a:gd name="connsiteX182" fmla="*/ 2410788 w 8645683"/>
                <a:gd name="connsiteY182" fmla="*/ 2444298 h 3892988"/>
                <a:gd name="connsiteX183" fmla="*/ 2546179 w 8645683"/>
                <a:gd name="connsiteY183" fmla="*/ 2481944 h 3892988"/>
                <a:gd name="connsiteX184" fmla="*/ 2589722 w 8645683"/>
                <a:gd name="connsiteY184" fmla="*/ 2467430 h 3892988"/>
                <a:gd name="connsiteX185" fmla="*/ 2647779 w 8645683"/>
                <a:gd name="connsiteY185" fmla="*/ 2394858 h 3892988"/>
                <a:gd name="connsiteX186" fmla="*/ 2705836 w 8645683"/>
                <a:gd name="connsiteY186" fmla="*/ 2307773 h 3892988"/>
                <a:gd name="connsiteX187" fmla="*/ 2763893 w 8645683"/>
                <a:gd name="connsiteY187" fmla="*/ 2177144 h 3892988"/>
                <a:gd name="connsiteX188" fmla="*/ 2792922 w 8645683"/>
                <a:gd name="connsiteY188" fmla="*/ 2090058 h 3892988"/>
                <a:gd name="connsiteX189" fmla="*/ 2938064 w 8645683"/>
                <a:gd name="connsiteY189" fmla="*/ 2002973 h 3892988"/>
                <a:gd name="connsiteX190" fmla="*/ 2996122 w 8645683"/>
                <a:gd name="connsiteY190" fmla="*/ 1944916 h 3892988"/>
                <a:gd name="connsiteX191" fmla="*/ 3068693 w 8645683"/>
                <a:gd name="connsiteY191" fmla="*/ 1857830 h 3892988"/>
                <a:gd name="connsiteX192" fmla="*/ 3126750 w 8645683"/>
                <a:gd name="connsiteY192" fmla="*/ 1828801 h 3892988"/>
                <a:gd name="connsiteX193" fmla="*/ 3402522 w 8645683"/>
                <a:gd name="connsiteY193" fmla="*/ 1814287 h 3892988"/>
                <a:gd name="connsiteX194" fmla="*/ 3460579 w 8645683"/>
                <a:gd name="connsiteY194" fmla="*/ 1901373 h 3892988"/>
                <a:gd name="connsiteX195" fmla="*/ 3591207 w 8645683"/>
                <a:gd name="connsiteY195" fmla="*/ 1944916 h 3892988"/>
                <a:gd name="connsiteX196" fmla="*/ 3634750 w 8645683"/>
                <a:gd name="connsiteY196" fmla="*/ 1959430 h 3892988"/>
                <a:gd name="connsiteX197" fmla="*/ 3692807 w 8645683"/>
                <a:gd name="connsiteY197" fmla="*/ 2002973 h 3892988"/>
                <a:gd name="connsiteX198" fmla="*/ 3707322 w 8645683"/>
                <a:gd name="connsiteY198" fmla="*/ 2046516 h 3892988"/>
                <a:gd name="connsiteX199" fmla="*/ 3736350 w 8645683"/>
                <a:gd name="connsiteY199" fmla="*/ 2090058 h 3892988"/>
                <a:gd name="connsiteX200" fmla="*/ 3779893 w 8645683"/>
                <a:gd name="connsiteY200" fmla="*/ 2177144 h 3892988"/>
                <a:gd name="connsiteX201" fmla="*/ 3823436 w 8645683"/>
                <a:gd name="connsiteY201" fmla="*/ 2220687 h 3892988"/>
                <a:gd name="connsiteX202" fmla="*/ 3852464 w 8645683"/>
                <a:gd name="connsiteY202" fmla="*/ 2264230 h 3892988"/>
                <a:gd name="connsiteX203" fmla="*/ 3896007 w 8645683"/>
                <a:gd name="connsiteY203" fmla="*/ 2307773 h 3892988"/>
                <a:gd name="connsiteX204" fmla="*/ 3997607 w 8645683"/>
                <a:gd name="connsiteY204" fmla="*/ 2409373 h 3892988"/>
                <a:gd name="connsiteX205" fmla="*/ 4070179 w 8645683"/>
                <a:gd name="connsiteY205" fmla="*/ 2481944 h 3892988"/>
                <a:gd name="connsiteX206" fmla="*/ 4142750 w 8645683"/>
                <a:gd name="connsiteY206" fmla="*/ 2540001 h 3892988"/>
                <a:gd name="connsiteX207" fmla="*/ 4200807 w 8645683"/>
                <a:gd name="connsiteY207" fmla="*/ 2627087 h 3892988"/>
                <a:gd name="connsiteX208" fmla="*/ 4229836 w 8645683"/>
                <a:gd name="connsiteY208" fmla="*/ 2670630 h 3892988"/>
                <a:gd name="connsiteX209" fmla="*/ 4433036 w 8645683"/>
                <a:gd name="connsiteY209" fmla="*/ 2714173 h 3892988"/>
                <a:gd name="connsiteX210" fmla="*/ 4520122 w 8645683"/>
                <a:gd name="connsiteY210" fmla="*/ 2757716 h 3892988"/>
                <a:gd name="connsiteX211" fmla="*/ 4659822 w 8645683"/>
                <a:gd name="connsiteY211" fmla="*/ 2839358 h 3892988"/>
                <a:gd name="connsiteX212" fmla="*/ 4883660 w 8645683"/>
                <a:gd name="connsiteY212" fmla="*/ 2726645 h 3892988"/>
                <a:gd name="connsiteX213" fmla="*/ 5061504 w 8645683"/>
                <a:gd name="connsiteY213" fmla="*/ 3023327 h 3892988"/>
                <a:gd name="connsiteX214" fmla="*/ 5086179 w 8645683"/>
                <a:gd name="connsiteY214" fmla="*/ 3062516 h 3892988"/>
                <a:gd name="connsiteX0" fmla="*/ 5086179 w 8645683"/>
                <a:gd name="connsiteY0" fmla="*/ 3062516 h 3892988"/>
                <a:gd name="connsiteX1" fmla="*/ 5158750 w 8645683"/>
                <a:gd name="connsiteY1" fmla="*/ 3120573 h 3892988"/>
                <a:gd name="connsiteX2" fmla="*/ 5245836 w 8645683"/>
                <a:gd name="connsiteY2" fmla="*/ 3178630 h 3892988"/>
                <a:gd name="connsiteX3" fmla="*/ 5289379 w 8645683"/>
                <a:gd name="connsiteY3" fmla="*/ 3207658 h 3892988"/>
                <a:gd name="connsiteX4" fmla="*/ 5318407 w 8645683"/>
                <a:gd name="connsiteY4" fmla="*/ 3251201 h 3892988"/>
                <a:gd name="connsiteX5" fmla="*/ 5361950 w 8645683"/>
                <a:gd name="connsiteY5" fmla="*/ 3280230 h 3892988"/>
                <a:gd name="connsiteX6" fmla="*/ 5405493 w 8645683"/>
                <a:gd name="connsiteY6" fmla="*/ 3323773 h 3892988"/>
                <a:gd name="connsiteX7" fmla="*/ 5449036 w 8645683"/>
                <a:gd name="connsiteY7" fmla="*/ 3352801 h 3892988"/>
                <a:gd name="connsiteX8" fmla="*/ 5492579 w 8645683"/>
                <a:gd name="connsiteY8" fmla="*/ 3396344 h 3892988"/>
                <a:gd name="connsiteX9" fmla="*/ 5536122 w 8645683"/>
                <a:gd name="connsiteY9" fmla="*/ 3425373 h 3892988"/>
                <a:gd name="connsiteX10" fmla="*/ 5579664 w 8645683"/>
                <a:gd name="connsiteY10" fmla="*/ 3468916 h 3892988"/>
                <a:gd name="connsiteX11" fmla="*/ 5623207 w 8645683"/>
                <a:gd name="connsiteY11" fmla="*/ 3483430 h 3892988"/>
                <a:gd name="connsiteX12" fmla="*/ 5725942 w 8645683"/>
                <a:gd name="connsiteY12" fmla="*/ 3344183 h 3892988"/>
                <a:gd name="connsiteX13" fmla="*/ 5831397 w 8645683"/>
                <a:gd name="connsiteY13" fmla="*/ 3358018 h 3892988"/>
                <a:gd name="connsiteX14" fmla="*/ 5928007 w 8645683"/>
                <a:gd name="connsiteY14" fmla="*/ 3352801 h 3892988"/>
                <a:gd name="connsiteX15" fmla="*/ 6029607 w 8645683"/>
                <a:gd name="connsiteY15" fmla="*/ 3299961 h 3892988"/>
                <a:gd name="connsiteX16" fmla="*/ 6179967 w 8645683"/>
                <a:gd name="connsiteY16" fmla="*/ 3209700 h 3892988"/>
                <a:gd name="connsiteX17" fmla="*/ 6232807 w 8645683"/>
                <a:gd name="connsiteY17" fmla="*/ 3381830 h 3892988"/>
                <a:gd name="connsiteX18" fmla="*/ 6310141 w 8645683"/>
                <a:gd name="connsiteY18" fmla="*/ 3436258 h 3892988"/>
                <a:gd name="connsiteX19" fmla="*/ 6474107 w 8645683"/>
                <a:gd name="connsiteY19" fmla="*/ 3461658 h 3892988"/>
                <a:gd name="connsiteX20" fmla="*/ 6755775 w 8645683"/>
                <a:gd name="connsiteY20" fmla="*/ 3461432 h 3892988"/>
                <a:gd name="connsiteX21" fmla="*/ 6996168 w 8645683"/>
                <a:gd name="connsiteY21" fmla="*/ 3492276 h 3892988"/>
                <a:gd name="connsiteX22" fmla="*/ 7294391 w 8645683"/>
                <a:gd name="connsiteY22" fmla="*/ 3417889 h 3892988"/>
                <a:gd name="connsiteX23" fmla="*/ 7613252 w 8645683"/>
                <a:gd name="connsiteY23" fmla="*/ 3365955 h 3892988"/>
                <a:gd name="connsiteX24" fmla="*/ 7818720 w 8645683"/>
                <a:gd name="connsiteY24" fmla="*/ 3261633 h 3892988"/>
                <a:gd name="connsiteX25" fmla="*/ 7939370 w 8645683"/>
                <a:gd name="connsiteY25" fmla="*/ 3361873 h 3892988"/>
                <a:gd name="connsiteX26" fmla="*/ 8337605 w 8645683"/>
                <a:gd name="connsiteY26" fmla="*/ 3601812 h 3892988"/>
                <a:gd name="connsiteX27" fmla="*/ 8337379 w 8645683"/>
                <a:gd name="connsiteY27" fmla="*/ 3396344 h 3892988"/>
                <a:gd name="connsiteX28" fmla="*/ 8370489 w 8645683"/>
                <a:gd name="connsiteY28" fmla="*/ 3200174 h 3892988"/>
                <a:gd name="connsiteX29" fmla="*/ 8361191 w 8645683"/>
                <a:gd name="connsiteY29" fmla="*/ 2709183 h 3892988"/>
                <a:gd name="connsiteX30" fmla="*/ 8453493 w 8645683"/>
                <a:gd name="connsiteY30" fmla="*/ 2438401 h 3892988"/>
                <a:gd name="connsiteX31" fmla="*/ 8497036 w 8645683"/>
                <a:gd name="connsiteY31" fmla="*/ 2307773 h 3892988"/>
                <a:gd name="connsiteX32" fmla="*/ 8482522 w 8645683"/>
                <a:gd name="connsiteY32" fmla="*/ 2119087 h 3892988"/>
                <a:gd name="connsiteX33" fmla="*/ 8453493 w 8645683"/>
                <a:gd name="connsiteY33" fmla="*/ 2032001 h 3892988"/>
                <a:gd name="connsiteX34" fmla="*/ 8468007 w 8645683"/>
                <a:gd name="connsiteY34" fmla="*/ 1654630 h 3892988"/>
                <a:gd name="connsiteX35" fmla="*/ 8511550 w 8645683"/>
                <a:gd name="connsiteY35" fmla="*/ 1567544 h 3892988"/>
                <a:gd name="connsiteX36" fmla="*/ 8574823 w 8645683"/>
                <a:gd name="connsiteY36" fmla="*/ 1417639 h 3892988"/>
                <a:gd name="connsiteX37" fmla="*/ 8639456 w 8645683"/>
                <a:gd name="connsiteY37" fmla="*/ 1116694 h 3892988"/>
                <a:gd name="connsiteX38" fmla="*/ 8457575 w 8645683"/>
                <a:gd name="connsiteY38" fmla="*/ 1016228 h 3892988"/>
                <a:gd name="connsiteX39" fmla="*/ 8298372 w 8645683"/>
                <a:gd name="connsiteY39" fmla="*/ 903062 h 3892988"/>
                <a:gd name="connsiteX40" fmla="*/ 8351439 w 8645683"/>
                <a:gd name="connsiteY40" fmla="*/ 745673 h 3892988"/>
                <a:gd name="connsiteX41" fmla="*/ 8395436 w 8645683"/>
                <a:gd name="connsiteY41" fmla="*/ 261258 h 3892988"/>
                <a:gd name="connsiteX42" fmla="*/ 8438072 w 8645683"/>
                <a:gd name="connsiteY42" fmla="*/ 163513 h 3892988"/>
                <a:gd name="connsiteX43" fmla="*/ 8337379 w 8645683"/>
                <a:gd name="connsiteY43" fmla="*/ 116116 h 3892988"/>
                <a:gd name="connsiteX44" fmla="*/ 8128736 w 8645683"/>
                <a:gd name="connsiteY44" fmla="*/ 106818 h 3892988"/>
                <a:gd name="connsiteX45" fmla="*/ 7960007 w 8645683"/>
                <a:gd name="connsiteY45" fmla="*/ 72573 h 3892988"/>
                <a:gd name="connsiteX46" fmla="*/ 7825297 w 8645683"/>
                <a:gd name="connsiteY46" fmla="*/ 207963 h 3892988"/>
                <a:gd name="connsiteX47" fmla="*/ 7669495 w 8645683"/>
                <a:gd name="connsiteY47" fmla="*/ 116342 h 3892988"/>
                <a:gd name="connsiteX48" fmla="*/ 7523898 w 8645683"/>
                <a:gd name="connsiteY48" fmla="*/ 29256 h 3892988"/>
                <a:gd name="connsiteX49" fmla="*/ 7393950 w 8645683"/>
                <a:gd name="connsiteY49" fmla="*/ 1 h 3892988"/>
                <a:gd name="connsiteX50" fmla="*/ 7292350 w 8645683"/>
                <a:gd name="connsiteY50" fmla="*/ 29030 h 3892988"/>
                <a:gd name="connsiteX51" fmla="*/ 7248807 w 8645683"/>
                <a:gd name="connsiteY51" fmla="*/ 58058 h 3892988"/>
                <a:gd name="connsiteX52" fmla="*/ 7118179 w 8645683"/>
                <a:gd name="connsiteY52" fmla="*/ 145144 h 3892988"/>
                <a:gd name="connsiteX53" fmla="*/ 6987550 w 8645683"/>
                <a:gd name="connsiteY53" fmla="*/ 203201 h 3892988"/>
                <a:gd name="connsiteX54" fmla="*/ 6900464 w 8645683"/>
                <a:gd name="connsiteY54" fmla="*/ 246744 h 3892988"/>
                <a:gd name="connsiteX55" fmla="*/ 6856922 w 8645683"/>
                <a:gd name="connsiteY55" fmla="*/ 275773 h 3892988"/>
                <a:gd name="connsiteX56" fmla="*/ 6817235 w 8645683"/>
                <a:gd name="connsiteY56" fmla="*/ 223158 h 3892988"/>
                <a:gd name="connsiteX57" fmla="*/ 6624012 w 8645683"/>
                <a:gd name="connsiteY57" fmla="*/ 68264 h 3892988"/>
                <a:gd name="connsiteX58" fmla="*/ 6503589 w 8645683"/>
                <a:gd name="connsiteY58" fmla="*/ 43998 h 3892988"/>
                <a:gd name="connsiteX59" fmla="*/ 6359581 w 8645683"/>
                <a:gd name="connsiteY59" fmla="*/ 39008 h 3892988"/>
                <a:gd name="connsiteX60" fmla="*/ 6145722 w 8645683"/>
                <a:gd name="connsiteY60" fmla="*/ 72573 h 3892988"/>
                <a:gd name="connsiteX61" fmla="*/ 6015093 w 8645683"/>
                <a:gd name="connsiteY61" fmla="*/ 116116 h 3892988"/>
                <a:gd name="connsiteX62" fmla="*/ 5894216 w 8645683"/>
                <a:gd name="connsiteY62" fmla="*/ 184151 h 3892988"/>
                <a:gd name="connsiteX63" fmla="*/ 5812347 w 8645683"/>
                <a:gd name="connsiteY63" fmla="*/ 261712 h 3892988"/>
                <a:gd name="connsiteX64" fmla="*/ 5811893 w 8645683"/>
                <a:gd name="connsiteY64" fmla="*/ 377373 h 3892988"/>
                <a:gd name="connsiteX65" fmla="*/ 5850219 w 8645683"/>
                <a:gd name="connsiteY65" fmla="*/ 483962 h 3892988"/>
                <a:gd name="connsiteX66" fmla="*/ 5826407 w 8645683"/>
                <a:gd name="connsiteY66" fmla="*/ 711201 h 3892988"/>
                <a:gd name="connsiteX67" fmla="*/ 5782864 w 8645683"/>
                <a:gd name="connsiteY67" fmla="*/ 740230 h 3892988"/>
                <a:gd name="connsiteX68" fmla="*/ 5571047 w 8645683"/>
                <a:gd name="connsiteY68" fmla="*/ 821646 h 3892988"/>
                <a:gd name="connsiteX69" fmla="*/ 5405493 w 8645683"/>
                <a:gd name="connsiteY69" fmla="*/ 739551 h 3892988"/>
                <a:gd name="connsiteX70" fmla="*/ 5328386 w 8645683"/>
                <a:gd name="connsiteY70" fmla="*/ 831398 h 3892988"/>
                <a:gd name="connsiteX71" fmla="*/ 5452211 w 8645683"/>
                <a:gd name="connsiteY71" fmla="*/ 943430 h 3892988"/>
                <a:gd name="connsiteX72" fmla="*/ 5472394 w 8645683"/>
                <a:gd name="connsiteY72" fmla="*/ 1045483 h 3892988"/>
                <a:gd name="connsiteX73" fmla="*/ 5481920 w 8645683"/>
                <a:gd name="connsiteY73" fmla="*/ 1196749 h 3892988"/>
                <a:gd name="connsiteX74" fmla="*/ 5509814 w 8645683"/>
                <a:gd name="connsiteY74" fmla="*/ 1330553 h 3892988"/>
                <a:gd name="connsiteX75" fmla="*/ 5351291 w 8645683"/>
                <a:gd name="connsiteY75" fmla="*/ 1383394 h 3892988"/>
                <a:gd name="connsiteX76" fmla="*/ 5207736 w 8645683"/>
                <a:gd name="connsiteY76" fmla="*/ 1436236 h 3892988"/>
                <a:gd name="connsiteX77" fmla="*/ 4955550 w 8645683"/>
                <a:gd name="connsiteY77" fmla="*/ 1364344 h 3892988"/>
                <a:gd name="connsiteX78" fmla="*/ 4905885 w 8645683"/>
                <a:gd name="connsiteY78" fmla="*/ 1282475 h 3892988"/>
                <a:gd name="connsiteX79" fmla="*/ 4781379 w 8645683"/>
                <a:gd name="connsiteY79" fmla="*/ 1291773 h 3892988"/>
                <a:gd name="connsiteX80" fmla="*/ 4737836 w 8645683"/>
                <a:gd name="connsiteY80" fmla="*/ 1204687 h 3892988"/>
                <a:gd name="connsiteX81" fmla="*/ 4708807 w 8645683"/>
                <a:gd name="connsiteY81" fmla="*/ 1161144 h 3892988"/>
                <a:gd name="connsiteX82" fmla="*/ 4699509 w 8645683"/>
                <a:gd name="connsiteY82" fmla="*/ 1030969 h 3892988"/>
                <a:gd name="connsiteX83" fmla="*/ 4752350 w 8645683"/>
                <a:gd name="connsiteY83" fmla="*/ 972458 h 3892988"/>
                <a:gd name="connsiteX84" fmla="*/ 4770493 w 8645683"/>
                <a:gd name="connsiteY84" fmla="*/ 908958 h 3892988"/>
                <a:gd name="connsiteX85" fmla="*/ 4674789 w 8645683"/>
                <a:gd name="connsiteY85" fmla="*/ 779691 h 3892988"/>
                <a:gd name="connsiteX86" fmla="*/ 4578179 w 8645683"/>
                <a:gd name="connsiteY86" fmla="*/ 798287 h 3892988"/>
                <a:gd name="connsiteX87" fmla="*/ 4491093 w 8645683"/>
                <a:gd name="connsiteY87" fmla="*/ 726169 h 3892988"/>
                <a:gd name="connsiteX88" fmla="*/ 4404007 w 8645683"/>
                <a:gd name="connsiteY88" fmla="*/ 711201 h 3892988"/>
                <a:gd name="connsiteX89" fmla="*/ 4150234 w 8645683"/>
                <a:gd name="connsiteY89" fmla="*/ 725262 h 3892988"/>
                <a:gd name="connsiteX90" fmla="*/ 3823436 w 8645683"/>
                <a:gd name="connsiteY90" fmla="*/ 682173 h 3892988"/>
                <a:gd name="connsiteX91" fmla="*/ 3750864 w 8645683"/>
                <a:gd name="connsiteY91" fmla="*/ 667658 h 3892988"/>
                <a:gd name="connsiteX92" fmla="*/ 3639286 w 8645683"/>
                <a:gd name="connsiteY92" fmla="*/ 676956 h 3892988"/>
                <a:gd name="connsiteX93" fmla="*/ 3416809 w 8645683"/>
                <a:gd name="connsiteY93" fmla="*/ 686255 h 3892988"/>
                <a:gd name="connsiteX94" fmla="*/ 3329724 w 8645683"/>
                <a:gd name="connsiteY94" fmla="*/ 604839 h 3892988"/>
                <a:gd name="connsiteX95" fmla="*/ 3228350 w 8645683"/>
                <a:gd name="connsiteY95" fmla="*/ 566058 h 3892988"/>
                <a:gd name="connsiteX96" fmla="*/ 3096587 w 8645683"/>
                <a:gd name="connsiteY96" fmla="*/ 569461 h 3892988"/>
                <a:gd name="connsiteX97" fmla="*/ 2971629 w 8645683"/>
                <a:gd name="connsiteY97" fmla="*/ 535896 h 3892988"/>
                <a:gd name="connsiteX98" fmla="*/ 2836918 w 8645683"/>
                <a:gd name="connsiteY98" fmla="*/ 492580 h 3892988"/>
                <a:gd name="connsiteX99" fmla="*/ 2812425 w 8645683"/>
                <a:gd name="connsiteY99" fmla="*/ 392341 h 3892988"/>
                <a:gd name="connsiteX100" fmla="*/ 2719897 w 8645683"/>
                <a:gd name="connsiteY100" fmla="*/ 420008 h 3892988"/>
                <a:gd name="connsiteX101" fmla="*/ 2604236 w 8645683"/>
                <a:gd name="connsiteY101" fmla="*/ 333830 h 3892988"/>
                <a:gd name="connsiteX102" fmla="*/ 2483359 w 8645683"/>
                <a:gd name="connsiteY102" fmla="*/ 328387 h 3892988"/>
                <a:gd name="connsiteX103" fmla="*/ 2371554 w 8645683"/>
                <a:gd name="connsiteY103" fmla="*/ 308656 h 3892988"/>
                <a:gd name="connsiteX104" fmla="*/ 2221194 w 8645683"/>
                <a:gd name="connsiteY104" fmla="*/ 361270 h 3892988"/>
                <a:gd name="connsiteX105" fmla="*/ 2015047 w 8645683"/>
                <a:gd name="connsiteY105" fmla="*/ 418648 h 3892988"/>
                <a:gd name="connsiteX106" fmla="*/ 1631779 w 8645683"/>
                <a:gd name="connsiteY106" fmla="*/ 261258 h 3892988"/>
                <a:gd name="connsiteX107" fmla="*/ 1370522 w 8645683"/>
                <a:gd name="connsiteY107" fmla="*/ 304801 h 3892988"/>
                <a:gd name="connsiteX108" fmla="*/ 1310197 w 8645683"/>
                <a:gd name="connsiteY108" fmla="*/ 271011 h 3892988"/>
                <a:gd name="connsiteX109" fmla="*/ 1233997 w 8645683"/>
                <a:gd name="connsiteY109" fmla="*/ 199573 h 3892988"/>
                <a:gd name="connsiteX110" fmla="*/ 1108811 w 8645683"/>
                <a:gd name="connsiteY110" fmla="*/ 184832 h 3892988"/>
                <a:gd name="connsiteX111" fmla="*/ 964575 w 8645683"/>
                <a:gd name="connsiteY111" fmla="*/ 231776 h 3892988"/>
                <a:gd name="connsiteX112" fmla="*/ 1036693 w 8645683"/>
                <a:gd name="connsiteY112" fmla="*/ 304801 h 3892988"/>
                <a:gd name="connsiteX113" fmla="*/ 1051207 w 8645683"/>
                <a:gd name="connsiteY113" fmla="*/ 362858 h 3892988"/>
                <a:gd name="connsiteX114" fmla="*/ 1094750 w 8645683"/>
                <a:gd name="connsiteY114" fmla="*/ 406401 h 3892988"/>
                <a:gd name="connsiteX115" fmla="*/ 1333782 w 8645683"/>
                <a:gd name="connsiteY115" fmla="*/ 412525 h 3892988"/>
                <a:gd name="connsiteX116" fmla="*/ 1296136 w 8645683"/>
                <a:gd name="connsiteY116" fmla="*/ 541792 h 3892988"/>
                <a:gd name="connsiteX117" fmla="*/ 1220163 w 8645683"/>
                <a:gd name="connsiteY117" fmla="*/ 682626 h 3892988"/>
                <a:gd name="connsiteX118" fmla="*/ 1201339 w 8645683"/>
                <a:gd name="connsiteY118" fmla="*/ 859518 h 3892988"/>
                <a:gd name="connsiteX119" fmla="*/ 1387304 w 8645683"/>
                <a:gd name="connsiteY119" fmla="*/ 938441 h 3892988"/>
                <a:gd name="connsiteX120" fmla="*/ 1181836 w 8645683"/>
                <a:gd name="connsiteY120" fmla="*/ 957944 h 3892988"/>
                <a:gd name="connsiteX121" fmla="*/ 1367119 w 8645683"/>
                <a:gd name="connsiteY121" fmla="*/ 1058637 h 3892988"/>
                <a:gd name="connsiteX122" fmla="*/ 1292054 w 8645683"/>
                <a:gd name="connsiteY122" fmla="*/ 1169762 h 3892988"/>
                <a:gd name="connsiteX123" fmla="*/ 1392746 w 8645683"/>
                <a:gd name="connsiteY123" fmla="*/ 1360717 h 3892988"/>
                <a:gd name="connsiteX124" fmla="*/ 1640850 w 8645683"/>
                <a:gd name="connsiteY124" fmla="*/ 1314678 h 3892988"/>
                <a:gd name="connsiteX125" fmla="*/ 1795292 w 8645683"/>
                <a:gd name="connsiteY125" fmla="*/ 1363211 h 3892988"/>
                <a:gd name="connsiteX126" fmla="*/ 1897572 w 8645683"/>
                <a:gd name="connsiteY126" fmla="*/ 1250044 h 3892988"/>
                <a:gd name="connsiteX127" fmla="*/ 2009831 w 8645683"/>
                <a:gd name="connsiteY127" fmla="*/ 1268188 h 3892988"/>
                <a:gd name="connsiteX128" fmla="*/ 2074464 w 8645683"/>
                <a:gd name="connsiteY128" fmla="*/ 1364797 h 3892988"/>
                <a:gd name="connsiteX129" fmla="*/ 2127532 w 8645683"/>
                <a:gd name="connsiteY129" fmla="*/ 1436462 h 3892988"/>
                <a:gd name="connsiteX130" fmla="*/ 2366337 w 8645683"/>
                <a:gd name="connsiteY130" fmla="*/ 1450976 h 3892988"/>
                <a:gd name="connsiteX131" fmla="*/ 2476782 w 8645683"/>
                <a:gd name="connsiteY131" fmla="*/ 1346429 h 3892988"/>
                <a:gd name="connsiteX132" fmla="*/ 2606050 w 8645683"/>
                <a:gd name="connsiteY132" fmla="*/ 1394280 h 3892988"/>
                <a:gd name="connsiteX133" fmla="*/ 2733957 w 8645683"/>
                <a:gd name="connsiteY133" fmla="*/ 1372055 h 3892988"/>
                <a:gd name="connsiteX134" fmla="*/ 2642789 w 8645683"/>
                <a:gd name="connsiteY134" fmla="*/ 1597253 h 3892988"/>
                <a:gd name="connsiteX135" fmla="*/ 2662292 w 8645683"/>
                <a:gd name="connsiteY135" fmla="*/ 1800681 h 3892988"/>
                <a:gd name="connsiteX136" fmla="*/ 2552983 w 8645683"/>
                <a:gd name="connsiteY136" fmla="*/ 1949905 h 3892988"/>
                <a:gd name="connsiteX137" fmla="*/ 2417364 w 8645683"/>
                <a:gd name="connsiteY137" fmla="*/ 2245180 h 3892988"/>
                <a:gd name="connsiteX138" fmla="*/ 2254532 w 8645683"/>
                <a:gd name="connsiteY138" fmla="*/ 2423206 h 3892988"/>
                <a:gd name="connsiteX139" fmla="*/ 2043394 w 8645683"/>
                <a:gd name="connsiteY139" fmla="*/ 2418217 h 3892988"/>
                <a:gd name="connsiteX140" fmla="*/ 1937260 w 8645683"/>
                <a:gd name="connsiteY140" fmla="*/ 2398487 h 3892988"/>
                <a:gd name="connsiteX141" fmla="*/ 1898479 w 8645683"/>
                <a:gd name="connsiteY141" fmla="*/ 2322061 h 3892988"/>
                <a:gd name="connsiteX142" fmla="*/ 1646293 w 8645683"/>
                <a:gd name="connsiteY142" fmla="*/ 2312308 h 3892988"/>
                <a:gd name="connsiteX143" fmla="*/ 1520881 w 8645683"/>
                <a:gd name="connsiteY143" fmla="*/ 2389869 h 3892988"/>
                <a:gd name="connsiteX144" fmla="*/ 1370522 w 8645683"/>
                <a:gd name="connsiteY144" fmla="*/ 2351316 h 3892988"/>
                <a:gd name="connsiteX145" fmla="*/ 1326979 w 8645683"/>
                <a:gd name="connsiteY145" fmla="*/ 2322287 h 3892988"/>
                <a:gd name="connsiteX146" fmla="*/ 1167322 w 8645683"/>
                <a:gd name="connsiteY146" fmla="*/ 2235201 h 3892988"/>
                <a:gd name="connsiteX147" fmla="*/ 993150 w 8645683"/>
                <a:gd name="connsiteY147" fmla="*/ 2148116 h 3892988"/>
                <a:gd name="connsiteX148" fmla="*/ 982038 w 8645683"/>
                <a:gd name="connsiteY148" fmla="*/ 2147662 h 3892988"/>
                <a:gd name="connsiteX149" fmla="*/ 804464 w 8645683"/>
                <a:gd name="connsiteY149" fmla="*/ 2090058 h 3892988"/>
                <a:gd name="connsiteX150" fmla="*/ 659322 w 8645683"/>
                <a:gd name="connsiteY150" fmla="*/ 1973944 h 3892988"/>
                <a:gd name="connsiteX151" fmla="*/ 524611 w 8645683"/>
                <a:gd name="connsiteY151" fmla="*/ 1896837 h 3892988"/>
                <a:gd name="connsiteX152" fmla="*/ 456122 w 8645683"/>
                <a:gd name="connsiteY152" fmla="*/ 1785258 h 3892988"/>
                <a:gd name="connsiteX153" fmla="*/ 325493 w 8645683"/>
                <a:gd name="connsiteY153" fmla="*/ 1727201 h 3892988"/>
                <a:gd name="connsiteX154" fmla="*/ 145879 w 8645683"/>
                <a:gd name="connsiteY154" fmla="*/ 1760766 h 3892988"/>
                <a:gd name="connsiteX155" fmla="*/ 6179 w 8645683"/>
                <a:gd name="connsiteY155" fmla="*/ 1886858 h 3892988"/>
                <a:gd name="connsiteX156" fmla="*/ 311432 w 8645683"/>
                <a:gd name="connsiteY156" fmla="*/ 2089151 h 3892988"/>
                <a:gd name="connsiteX157" fmla="*/ 523930 w 8645683"/>
                <a:gd name="connsiteY157" fmla="*/ 2292125 h 3892988"/>
                <a:gd name="connsiteX158" fmla="*/ 654560 w 8645683"/>
                <a:gd name="connsiteY158" fmla="*/ 2442256 h 3892988"/>
                <a:gd name="connsiteX159" fmla="*/ 911734 w 8645683"/>
                <a:gd name="connsiteY159" fmla="*/ 2830061 h 3892988"/>
                <a:gd name="connsiteX160" fmla="*/ 1051207 w 8645683"/>
                <a:gd name="connsiteY160" fmla="*/ 2989944 h 3892988"/>
                <a:gd name="connsiteX161" fmla="*/ 1123779 w 8645683"/>
                <a:gd name="connsiteY161" fmla="*/ 3120573 h 3892988"/>
                <a:gd name="connsiteX162" fmla="*/ 1181836 w 8645683"/>
                <a:gd name="connsiteY162" fmla="*/ 3207658 h 3892988"/>
                <a:gd name="connsiteX163" fmla="*/ 1283436 w 8645683"/>
                <a:gd name="connsiteY163" fmla="*/ 3381830 h 3892988"/>
                <a:gd name="connsiteX164" fmla="*/ 1341493 w 8645683"/>
                <a:gd name="connsiteY164" fmla="*/ 3483430 h 3892988"/>
                <a:gd name="connsiteX165" fmla="*/ 1457607 w 8645683"/>
                <a:gd name="connsiteY165" fmla="*/ 3628573 h 3892988"/>
                <a:gd name="connsiteX166" fmla="*/ 1515664 w 8645683"/>
                <a:gd name="connsiteY166" fmla="*/ 3701144 h 3892988"/>
                <a:gd name="connsiteX167" fmla="*/ 1680085 w 8645683"/>
                <a:gd name="connsiteY167" fmla="*/ 3812269 h 3892988"/>
                <a:gd name="connsiteX168" fmla="*/ 1834525 w 8645683"/>
                <a:gd name="connsiteY168" fmla="*/ 3841751 h 3892988"/>
                <a:gd name="connsiteX169" fmla="*/ 2096236 w 8645683"/>
                <a:gd name="connsiteY169" fmla="*/ 3875316 h 3892988"/>
                <a:gd name="connsiteX170" fmla="*/ 2387201 w 8645683"/>
                <a:gd name="connsiteY170" fmla="*/ 3888923 h 3892988"/>
                <a:gd name="connsiteX171" fmla="*/ 2362936 w 8645683"/>
                <a:gd name="connsiteY171" fmla="*/ 3768273 h 3892988"/>
                <a:gd name="connsiteX172" fmla="*/ 2299436 w 8645683"/>
                <a:gd name="connsiteY172" fmla="*/ 3556001 h 3892988"/>
                <a:gd name="connsiteX173" fmla="*/ 2270407 w 8645683"/>
                <a:gd name="connsiteY173" fmla="*/ 3468916 h 3892988"/>
                <a:gd name="connsiteX174" fmla="*/ 2226864 w 8645683"/>
                <a:gd name="connsiteY174" fmla="*/ 3381830 h 3892988"/>
                <a:gd name="connsiteX175" fmla="*/ 2122316 w 8645683"/>
                <a:gd name="connsiteY175" fmla="*/ 3051856 h 3892988"/>
                <a:gd name="connsiteX176" fmla="*/ 1989647 w 8645683"/>
                <a:gd name="connsiteY176" fmla="*/ 2621191 h 3892988"/>
                <a:gd name="connsiteX177" fmla="*/ 2090793 w 8645683"/>
                <a:gd name="connsiteY177" fmla="*/ 2896962 h 3892988"/>
                <a:gd name="connsiteX178" fmla="*/ 2242512 w 8645683"/>
                <a:gd name="connsiteY178" fmla="*/ 3077030 h 3892988"/>
                <a:gd name="connsiteX179" fmla="*/ 2313950 w 8645683"/>
                <a:gd name="connsiteY179" fmla="*/ 2873830 h 3892988"/>
                <a:gd name="connsiteX180" fmla="*/ 2284922 w 8645683"/>
                <a:gd name="connsiteY180" fmla="*/ 2772230 h 3892988"/>
                <a:gd name="connsiteX181" fmla="*/ 2328011 w 8645683"/>
                <a:gd name="connsiteY181" fmla="*/ 2607583 h 3892988"/>
                <a:gd name="connsiteX182" fmla="*/ 2410788 w 8645683"/>
                <a:gd name="connsiteY182" fmla="*/ 2444298 h 3892988"/>
                <a:gd name="connsiteX183" fmla="*/ 2546179 w 8645683"/>
                <a:gd name="connsiteY183" fmla="*/ 2481944 h 3892988"/>
                <a:gd name="connsiteX184" fmla="*/ 2589722 w 8645683"/>
                <a:gd name="connsiteY184" fmla="*/ 2467430 h 3892988"/>
                <a:gd name="connsiteX185" fmla="*/ 2647779 w 8645683"/>
                <a:gd name="connsiteY185" fmla="*/ 2394858 h 3892988"/>
                <a:gd name="connsiteX186" fmla="*/ 2705836 w 8645683"/>
                <a:gd name="connsiteY186" fmla="*/ 2307773 h 3892988"/>
                <a:gd name="connsiteX187" fmla="*/ 2763893 w 8645683"/>
                <a:gd name="connsiteY187" fmla="*/ 2177144 h 3892988"/>
                <a:gd name="connsiteX188" fmla="*/ 2792922 w 8645683"/>
                <a:gd name="connsiteY188" fmla="*/ 2090058 h 3892988"/>
                <a:gd name="connsiteX189" fmla="*/ 2938064 w 8645683"/>
                <a:gd name="connsiteY189" fmla="*/ 2002973 h 3892988"/>
                <a:gd name="connsiteX190" fmla="*/ 2996122 w 8645683"/>
                <a:gd name="connsiteY190" fmla="*/ 1944916 h 3892988"/>
                <a:gd name="connsiteX191" fmla="*/ 3068693 w 8645683"/>
                <a:gd name="connsiteY191" fmla="*/ 1857830 h 3892988"/>
                <a:gd name="connsiteX192" fmla="*/ 3126750 w 8645683"/>
                <a:gd name="connsiteY192" fmla="*/ 1828801 h 3892988"/>
                <a:gd name="connsiteX193" fmla="*/ 3402522 w 8645683"/>
                <a:gd name="connsiteY193" fmla="*/ 1814287 h 3892988"/>
                <a:gd name="connsiteX194" fmla="*/ 3460579 w 8645683"/>
                <a:gd name="connsiteY194" fmla="*/ 1901373 h 3892988"/>
                <a:gd name="connsiteX195" fmla="*/ 3591207 w 8645683"/>
                <a:gd name="connsiteY195" fmla="*/ 1944916 h 3892988"/>
                <a:gd name="connsiteX196" fmla="*/ 3634750 w 8645683"/>
                <a:gd name="connsiteY196" fmla="*/ 1959430 h 3892988"/>
                <a:gd name="connsiteX197" fmla="*/ 3692807 w 8645683"/>
                <a:gd name="connsiteY197" fmla="*/ 2002973 h 3892988"/>
                <a:gd name="connsiteX198" fmla="*/ 3707322 w 8645683"/>
                <a:gd name="connsiteY198" fmla="*/ 2046516 h 3892988"/>
                <a:gd name="connsiteX199" fmla="*/ 3736350 w 8645683"/>
                <a:gd name="connsiteY199" fmla="*/ 2090058 h 3892988"/>
                <a:gd name="connsiteX200" fmla="*/ 3779893 w 8645683"/>
                <a:gd name="connsiteY200" fmla="*/ 2177144 h 3892988"/>
                <a:gd name="connsiteX201" fmla="*/ 3823436 w 8645683"/>
                <a:gd name="connsiteY201" fmla="*/ 2220687 h 3892988"/>
                <a:gd name="connsiteX202" fmla="*/ 3852464 w 8645683"/>
                <a:gd name="connsiteY202" fmla="*/ 2264230 h 3892988"/>
                <a:gd name="connsiteX203" fmla="*/ 3896007 w 8645683"/>
                <a:gd name="connsiteY203" fmla="*/ 2307773 h 3892988"/>
                <a:gd name="connsiteX204" fmla="*/ 3997607 w 8645683"/>
                <a:gd name="connsiteY204" fmla="*/ 2409373 h 3892988"/>
                <a:gd name="connsiteX205" fmla="*/ 4070179 w 8645683"/>
                <a:gd name="connsiteY205" fmla="*/ 2481944 h 3892988"/>
                <a:gd name="connsiteX206" fmla="*/ 4142750 w 8645683"/>
                <a:gd name="connsiteY206" fmla="*/ 2540001 h 3892988"/>
                <a:gd name="connsiteX207" fmla="*/ 4200807 w 8645683"/>
                <a:gd name="connsiteY207" fmla="*/ 2627087 h 3892988"/>
                <a:gd name="connsiteX208" fmla="*/ 4229836 w 8645683"/>
                <a:gd name="connsiteY208" fmla="*/ 2670630 h 3892988"/>
                <a:gd name="connsiteX209" fmla="*/ 4433036 w 8645683"/>
                <a:gd name="connsiteY209" fmla="*/ 2714173 h 3892988"/>
                <a:gd name="connsiteX210" fmla="*/ 4520122 w 8645683"/>
                <a:gd name="connsiteY210" fmla="*/ 2757716 h 3892988"/>
                <a:gd name="connsiteX211" fmla="*/ 4659822 w 8645683"/>
                <a:gd name="connsiteY211" fmla="*/ 2839358 h 3892988"/>
                <a:gd name="connsiteX212" fmla="*/ 4883660 w 8645683"/>
                <a:gd name="connsiteY212" fmla="*/ 2726645 h 3892988"/>
                <a:gd name="connsiteX213" fmla="*/ 5056741 w 8645683"/>
                <a:gd name="connsiteY213" fmla="*/ 2828064 h 3892988"/>
                <a:gd name="connsiteX214" fmla="*/ 5086179 w 8645683"/>
                <a:gd name="connsiteY214" fmla="*/ 3062516 h 3892988"/>
                <a:gd name="connsiteX0" fmla="*/ 5167142 w 8645683"/>
                <a:gd name="connsiteY0" fmla="*/ 3038703 h 3892988"/>
                <a:gd name="connsiteX1" fmla="*/ 5158750 w 8645683"/>
                <a:gd name="connsiteY1" fmla="*/ 3120573 h 3892988"/>
                <a:gd name="connsiteX2" fmla="*/ 5245836 w 8645683"/>
                <a:gd name="connsiteY2" fmla="*/ 3178630 h 3892988"/>
                <a:gd name="connsiteX3" fmla="*/ 5289379 w 8645683"/>
                <a:gd name="connsiteY3" fmla="*/ 3207658 h 3892988"/>
                <a:gd name="connsiteX4" fmla="*/ 5318407 w 8645683"/>
                <a:gd name="connsiteY4" fmla="*/ 3251201 h 3892988"/>
                <a:gd name="connsiteX5" fmla="*/ 5361950 w 8645683"/>
                <a:gd name="connsiteY5" fmla="*/ 3280230 h 3892988"/>
                <a:gd name="connsiteX6" fmla="*/ 5405493 w 8645683"/>
                <a:gd name="connsiteY6" fmla="*/ 3323773 h 3892988"/>
                <a:gd name="connsiteX7" fmla="*/ 5449036 w 8645683"/>
                <a:gd name="connsiteY7" fmla="*/ 3352801 h 3892988"/>
                <a:gd name="connsiteX8" fmla="*/ 5492579 w 8645683"/>
                <a:gd name="connsiteY8" fmla="*/ 3396344 h 3892988"/>
                <a:gd name="connsiteX9" fmla="*/ 5536122 w 8645683"/>
                <a:gd name="connsiteY9" fmla="*/ 3425373 h 3892988"/>
                <a:gd name="connsiteX10" fmla="*/ 5579664 w 8645683"/>
                <a:gd name="connsiteY10" fmla="*/ 3468916 h 3892988"/>
                <a:gd name="connsiteX11" fmla="*/ 5623207 w 8645683"/>
                <a:gd name="connsiteY11" fmla="*/ 3483430 h 3892988"/>
                <a:gd name="connsiteX12" fmla="*/ 5725942 w 8645683"/>
                <a:gd name="connsiteY12" fmla="*/ 3344183 h 3892988"/>
                <a:gd name="connsiteX13" fmla="*/ 5831397 w 8645683"/>
                <a:gd name="connsiteY13" fmla="*/ 3358018 h 3892988"/>
                <a:gd name="connsiteX14" fmla="*/ 5928007 w 8645683"/>
                <a:gd name="connsiteY14" fmla="*/ 3352801 h 3892988"/>
                <a:gd name="connsiteX15" fmla="*/ 6029607 w 8645683"/>
                <a:gd name="connsiteY15" fmla="*/ 3299961 h 3892988"/>
                <a:gd name="connsiteX16" fmla="*/ 6179967 w 8645683"/>
                <a:gd name="connsiteY16" fmla="*/ 3209700 h 3892988"/>
                <a:gd name="connsiteX17" fmla="*/ 6232807 w 8645683"/>
                <a:gd name="connsiteY17" fmla="*/ 3381830 h 3892988"/>
                <a:gd name="connsiteX18" fmla="*/ 6310141 w 8645683"/>
                <a:gd name="connsiteY18" fmla="*/ 3436258 h 3892988"/>
                <a:gd name="connsiteX19" fmla="*/ 6474107 w 8645683"/>
                <a:gd name="connsiteY19" fmla="*/ 3461658 h 3892988"/>
                <a:gd name="connsiteX20" fmla="*/ 6755775 w 8645683"/>
                <a:gd name="connsiteY20" fmla="*/ 3461432 h 3892988"/>
                <a:gd name="connsiteX21" fmla="*/ 6996168 w 8645683"/>
                <a:gd name="connsiteY21" fmla="*/ 3492276 h 3892988"/>
                <a:gd name="connsiteX22" fmla="*/ 7294391 w 8645683"/>
                <a:gd name="connsiteY22" fmla="*/ 3417889 h 3892988"/>
                <a:gd name="connsiteX23" fmla="*/ 7613252 w 8645683"/>
                <a:gd name="connsiteY23" fmla="*/ 3365955 h 3892988"/>
                <a:gd name="connsiteX24" fmla="*/ 7818720 w 8645683"/>
                <a:gd name="connsiteY24" fmla="*/ 3261633 h 3892988"/>
                <a:gd name="connsiteX25" fmla="*/ 7939370 w 8645683"/>
                <a:gd name="connsiteY25" fmla="*/ 3361873 h 3892988"/>
                <a:gd name="connsiteX26" fmla="*/ 8337605 w 8645683"/>
                <a:gd name="connsiteY26" fmla="*/ 3601812 h 3892988"/>
                <a:gd name="connsiteX27" fmla="*/ 8337379 w 8645683"/>
                <a:gd name="connsiteY27" fmla="*/ 3396344 h 3892988"/>
                <a:gd name="connsiteX28" fmla="*/ 8370489 w 8645683"/>
                <a:gd name="connsiteY28" fmla="*/ 3200174 h 3892988"/>
                <a:gd name="connsiteX29" fmla="*/ 8361191 w 8645683"/>
                <a:gd name="connsiteY29" fmla="*/ 2709183 h 3892988"/>
                <a:gd name="connsiteX30" fmla="*/ 8453493 w 8645683"/>
                <a:gd name="connsiteY30" fmla="*/ 2438401 h 3892988"/>
                <a:gd name="connsiteX31" fmla="*/ 8497036 w 8645683"/>
                <a:gd name="connsiteY31" fmla="*/ 2307773 h 3892988"/>
                <a:gd name="connsiteX32" fmla="*/ 8482522 w 8645683"/>
                <a:gd name="connsiteY32" fmla="*/ 2119087 h 3892988"/>
                <a:gd name="connsiteX33" fmla="*/ 8453493 w 8645683"/>
                <a:gd name="connsiteY33" fmla="*/ 2032001 h 3892988"/>
                <a:gd name="connsiteX34" fmla="*/ 8468007 w 8645683"/>
                <a:gd name="connsiteY34" fmla="*/ 1654630 h 3892988"/>
                <a:gd name="connsiteX35" fmla="*/ 8511550 w 8645683"/>
                <a:gd name="connsiteY35" fmla="*/ 1567544 h 3892988"/>
                <a:gd name="connsiteX36" fmla="*/ 8574823 w 8645683"/>
                <a:gd name="connsiteY36" fmla="*/ 1417639 h 3892988"/>
                <a:gd name="connsiteX37" fmla="*/ 8639456 w 8645683"/>
                <a:gd name="connsiteY37" fmla="*/ 1116694 h 3892988"/>
                <a:gd name="connsiteX38" fmla="*/ 8457575 w 8645683"/>
                <a:gd name="connsiteY38" fmla="*/ 1016228 h 3892988"/>
                <a:gd name="connsiteX39" fmla="*/ 8298372 w 8645683"/>
                <a:gd name="connsiteY39" fmla="*/ 903062 h 3892988"/>
                <a:gd name="connsiteX40" fmla="*/ 8351439 w 8645683"/>
                <a:gd name="connsiteY40" fmla="*/ 745673 h 3892988"/>
                <a:gd name="connsiteX41" fmla="*/ 8395436 w 8645683"/>
                <a:gd name="connsiteY41" fmla="*/ 261258 h 3892988"/>
                <a:gd name="connsiteX42" fmla="*/ 8438072 w 8645683"/>
                <a:gd name="connsiteY42" fmla="*/ 163513 h 3892988"/>
                <a:gd name="connsiteX43" fmla="*/ 8337379 w 8645683"/>
                <a:gd name="connsiteY43" fmla="*/ 116116 h 3892988"/>
                <a:gd name="connsiteX44" fmla="*/ 8128736 w 8645683"/>
                <a:gd name="connsiteY44" fmla="*/ 106818 h 3892988"/>
                <a:gd name="connsiteX45" fmla="*/ 7960007 w 8645683"/>
                <a:gd name="connsiteY45" fmla="*/ 72573 h 3892988"/>
                <a:gd name="connsiteX46" fmla="*/ 7825297 w 8645683"/>
                <a:gd name="connsiteY46" fmla="*/ 207963 h 3892988"/>
                <a:gd name="connsiteX47" fmla="*/ 7669495 w 8645683"/>
                <a:gd name="connsiteY47" fmla="*/ 116342 h 3892988"/>
                <a:gd name="connsiteX48" fmla="*/ 7523898 w 8645683"/>
                <a:gd name="connsiteY48" fmla="*/ 29256 h 3892988"/>
                <a:gd name="connsiteX49" fmla="*/ 7393950 w 8645683"/>
                <a:gd name="connsiteY49" fmla="*/ 1 h 3892988"/>
                <a:gd name="connsiteX50" fmla="*/ 7292350 w 8645683"/>
                <a:gd name="connsiteY50" fmla="*/ 29030 h 3892988"/>
                <a:gd name="connsiteX51" fmla="*/ 7248807 w 8645683"/>
                <a:gd name="connsiteY51" fmla="*/ 58058 h 3892988"/>
                <a:gd name="connsiteX52" fmla="*/ 7118179 w 8645683"/>
                <a:gd name="connsiteY52" fmla="*/ 145144 h 3892988"/>
                <a:gd name="connsiteX53" fmla="*/ 6987550 w 8645683"/>
                <a:gd name="connsiteY53" fmla="*/ 203201 h 3892988"/>
                <a:gd name="connsiteX54" fmla="*/ 6900464 w 8645683"/>
                <a:gd name="connsiteY54" fmla="*/ 246744 h 3892988"/>
                <a:gd name="connsiteX55" fmla="*/ 6856922 w 8645683"/>
                <a:gd name="connsiteY55" fmla="*/ 275773 h 3892988"/>
                <a:gd name="connsiteX56" fmla="*/ 6817235 w 8645683"/>
                <a:gd name="connsiteY56" fmla="*/ 223158 h 3892988"/>
                <a:gd name="connsiteX57" fmla="*/ 6624012 w 8645683"/>
                <a:gd name="connsiteY57" fmla="*/ 68264 h 3892988"/>
                <a:gd name="connsiteX58" fmla="*/ 6503589 w 8645683"/>
                <a:gd name="connsiteY58" fmla="*/ 43998 h 3892988"/>
                <a:gd name="connsiteX59" fmla="*/ 6359581 w 8645683"/>
                <a:gd name="connsiteY59" fmla="*/ 39008 h 3892988"/>
                <a:gd name="connsiteX60" fmla="*/ 6145722 w 8645683"/>
                <a:gd name="connsiteY60" fmla="*/ 72573 h 3892988"/>
                <a:gd name="connsiteX61" fmla="*/ 6015093 w 8645683"/>
                <a:gd name="connsiteY61" fmla="*/ 116116 h 3892988"/>
                <a:gd name="connsiteX62" fmla="*/ 5894216 w 8645683"/>
                <a:gd name="connsiteY62" fmla="*/ 184151 h 3892988"/>
                <a:gd name="connsiteX63" fmla="*/ 5812347 w 8645683"/>
                <a:gd name="connsiteY63" fmla="*/ 261712 h 3892988"/>
                <a:gd name="connsiteX64" fmla="*/ 5811893 w 8645683"/>
                <a:gd name="connsiteY64" fmla="*/ 377373 h 3892988"/>
                <a:gd name="connsiteX65" fmla="*/ 5850219 w 8645683"/>
                <a:gd name="connsiteY65" fmla="*/ 483962 h 3892988"/>
                <a:gd name="connsiteX66" fmla="*/ 5826407 w 8645683"/>
                <a:gd name="connsiteY66" fmla="*/ 711201 h 3892988"/>
                <a:gd name="connsiteX67" fmla="*/ 5782864 w 8645683"/>
                <a:gd name="connsiteY67" fmla="*/ 740230 h 3892988"/>
                <a:gd name="connsiteX68" fmla="*/ 5571047 w 8645683"/>
                <a:gd name="connsiteY68" fmla="*/ 821646 h 3892988"/>
                <a:gd name="connsiteX69" fmla="*/ 5405493 w 8645683"/>
                <a:gd name="connsiteY69" fmla="*/ 739551 h 3892988"/>
                <a:gd name="connsiteX70" fmla="*/ 5328386 w 8645683"/>
                <a:gd name="connsiteY70" fmla="*/ 831398 h 3892988"/>
                <a:gd name="connsiteX71" fmla="*/ 5452211 w 8645683"/>
                <a:gd name="connsiteY71" fmla="*/ 943430 h 3892988"/>
                <a:gd name="connsiteX72" fmla="*/ 5472394 w 8645683"/>
                <a:gd name="connsiteY72" fmla="*/ 1045483 h 3892988"/>
                <a:gd name="connsiteX73" fmla="*/ 5481920 w 8645683"/>
                <a:gd name="connsiteY73" fmla="*/ 1196749 h 3892988"/>
                <a:gd name="connsiteX74" fmla="*/ 5509814 w 8645683"/>
                <a:gd name="connsiteY74" fmla="*/ 1330553 h 3892988"/>
                <a:gd name="connsiteX75" fmla="*/ 5351291 w 8645683"/>
                <a:gd name="connsiteY75" fmla="*/ 1383394 h 3892988"/>
                <a:gd name="connsiteX76" fmla="*/ 5207736 w 8645683"/>
                <a:gd name="connsiteY76" fmla="*/ 1436236 h 3892988"/>
                <a:gd name="connsiteX77" fmla="*/ 4955550 w 8645683"/>
                <a:gd name="connsiteY77" fmla="*/ 1364344 h 3892988"/>
                <a:gd name="connsiteX78" fmla="*/ 4905885 w 8645683"/>
                <a:gd name="connsiteY78" fmla="*/ 1282475 h 3892988"/>
                <a:gd name="connsiteX79" fmla="*/ 4781379 w 8645683"/>
                <a:gd name="connsiteY79" fmla="*/ 1291773 h 3892988"/>
                <a:gd name="connsiteX80" fmla="*/ 4737836 w 8645683"/>
                <a:gd name="connsiteY80" fmla="*/ 1204687 h 3892988"/>
                <a:gd name="connsiteX81" fmla="*/ 4708807 w 8645683"/>
                <a:gd name="connsiteY81" fmla="*/ 1161144 h 3892988"/>
                <a:gd name="connsiteX82" fmla="*/ 4699509 w 8645683"/>
                <a:gd name="connsiteY82" fmla="*/ 1030969 h 3892988"/>
                <a:gd name="connsiteX83" fmla="*/ 4752350 w 8645683"/>
                <a:gd name="connsiteY83" fmla="*/ 972458 h 3892988"/>
                <a:gd name="connsiteX84" fmla="*/ 4770493 w 8645683"/>
                <a:gd name="connsiteY84" fmla="*/ 908958 h 3892988"/>
                <a:gd name="connsiteX85" fmla="*/ 4674789 w 8645683"/>
                <a:gd name="connsiteY85" fmla="*/ 779691 h 3892988"/>
                <a:gd name="connsiteX86" fmla="*/ 4578179 w 8645683"/>
                <a:gd name="connsiteY86" fmla="*/ 798287 h 3892988"/>
                <a:gd name="connsiteX87" fmla="*/ 4491093 w 8645683"/>
                <a:gd name="connsiteY87" fmla="*/ 726169 h 3892988"/>
                <a:gd name="connsiteX88" fmla="*/ 4404007 w 8645683"/>
                <a:gd name="connsiteY88" fmla="*/ 711201 h 3892988"/>
                <a:gd name="connsiteX89" fmla="*/ 4150234 w 8645683"/>
                <a:gd name="connsiteY89" fmla="*/ 725262 h 3892988"/>
                <a:gd name="connsiteX90" fmla="*/ 3823436 w 8645683"/>
                <a:gd name="connsiteY90" fmla="*/ 682173 h 3892988"/>
                <a:gd name="connsiteX91" fmla="*/ 3750864 w 8645683"/>
                <a:gd name="connsiteY91" fmla="*/ 667658 h 3892988"/>
                <a:gd name="connsiteX92" fmla="*/ 3639286 w 8645683"/>
                <a:gd name="connsiteY92" fmla="*/ 676956 h 3892988"/>
                <a:gd name="connsiteX93" fmla="*/ 3416809 w 8645683"/>
                <a:gd name="connsiteY93" fmla="*/ 686255 h 3892988"/>
                <a:gd name="connsiteX94" fmla="*/ 3329724 w 8645683"/>
                <a:gd name="connsiteY94" fmla="*/ 604839 h 3892988"/>
                <a:gd name="connsiteX95" fmla="*/ 3228350 w 8645683"/>
                <a:gd name="connsiteY95" fmla="*/ 566058 h 3892988"/>
                <a:gd name="connsiteX96" fmla="*/ 3096587 w 8645683"/>
                <a:gd name="connsiteY96" fmla="*/ 569461 h 3892988"/>
                <a:gd name="connsiteX97" fmla="*/ 2971629 w 8645683"/>
                <a:gd name="connsiteY97" fmla="*/ 535896 h 3892988"/>
                <a:gd name="connsiteX98" fmla="*/ 2836918 w 8645683"/>
                <a:gd name="connsiteY98" fmla="*/ 492580 h 3892988"/>
                <a:gd name="connsiteX99" fmla="*/ 2812425 w 8645683"/>
                <a:gd name="connsiteY99" fmla="*/ 392341 h 3892988"/>
                <a:gd name="connsiteX100" fmla="*/ 2719897 w 8645683"/>
                <a:gd name="connsiteY100" fmla="*/ 420008 h 3892988"/>
                <a:gd name="connsiteX101" fmla="*/ 2604236 w 8645683"/>
                <a:gd name="connsiteY101" fmla="*/ 333830 h 3892988"/>
                <a:gd name="connsiteX102" fmla="*/ 2483359 w 8645683"/>
                <a:gd name="connsiteY102" fmla="*/ 328387 h 3892988"/>
                <a:gd name="connsiteX103" fmla="*/ 2371554 w 8645683"/>
                <a:gd name="connsiteY103" fmla="*/ 308656 h 3892988"/>
                <a:gd name="connsiteX104" fmla="*/ 2221194 w 8645683"/>
                <a:gd name="connsiteY104" fmla="*/ 361270 h 3892988"/>
                <a:gd name="connsiteX105" fmla="*/ 2015047 w 8645683"/>
                <a:gd name="connsiteY105" fmla="*/ 418648 h 3892988"/>
                <a:gd name="connsiteX106" fmla="*/ 1631779 w 8645683"/>
                <a:gd name="connsiteY106" fmla="*/ 261258 h 3892988"/>
                <a:gd name="connsiteX107" fmla="*/ 1370522 w 8645683"/>
                <a:gd name="connsiteY107" fmla="*/ 304801 h 3892988"/>
                <a:gd name="connsiteX108" fmla="*/ 1310197 w 8645683"/>
                <a:gd name="connsiteY108" fmla="*/ 271011 h 3892988"/>
                <a:gd name="connsiteX109" fmla="*/ 1233997 w 8645683"/>
                <a:gd name="connsiteY109" fmla="*/ 199573 h 3892988"/>
                <a:gd name="connsiteX110" fmla="*/ 1108811 w 8645683"/>
                <a:gd name="connsiteY110" fmla="*/ 184832 h 3892988"/>
                <a:gd name="connsiteX111" fmla="*/ 964575 w 8645683"/>
                <a:gd name="connsiteY111" fmla="*/ 231776 h 3892988"/>
                <a:gd name="connsiteX112" fmla="*/ 1036693 w 8645683"/>
                <a:gd name="connsiteY112" fmla="*/ 304801 h 3892988"/>
                <a:gd name="connsiteX113" fmla="*/ 1051207 w 8645683"/>
                <a:gd name="connsiteY113" fmla="*/ 362858 h 3892988"/>
                <a:gd name="connsiteX114" fmla="*/ 1094750 w 8645683"/>
                <a:gd name="connsiteY114" fmla="*/ 406401 h 3892988"/>
                <a:gd name="connsiteX115" fmla="*/ 1333782 w 8645683"/>
                <a:gd name="connsiteY115" fmla="*/ 412525 h 3892988"/>
                <a:gd name="connsiteX116" fmla="*/ 1296136 w 8645683"/>
                <a:gd name="connsiteY116" fmla="*/ 541792 h 3892988"/>
                <a:gd name="connsiteX117" fmla="*/ 1220163 w 8645683"/>
                <a:gd name="connsiteY117" fmla="*/ 682626 h 3892988"/>
                <a:gd name="connsiteX118" fmla="*/ 1201339 w 8645683"/>
                <a:gd name="connsiteY118" fmla="*/ 859518 h 3892988"/>
                <a:gd name="connsiteX119" fmla="*/ 1387304 w 8645683"/>
                <a:gd name="connsiteY119" fmla="*/ 938441 h 3892988"/>
                <a:gd name="connsiteX120" fmla="*/ 1181836 w 8645683"/>
                <a:gd name="connsiteY120" fmla="*/ 957944 h 3892988"/>
                <a:gd name="connsiteX121" fmla="*/ 1367119 w 8645683"/>
                <a:gd name="connsiteY121" fmla="*/ 1058637 h 3892988"/>
                <a:gd name="connsiteX122" fmla="*/ 1292054 w 8645683"/>
                <a:gd name="connsiteY122" fmla="*/ 1169762 h 3892988"/>
                <a:gd name="connsiteX123" fmla="*/ 1392746 w 8645683"/>
                <a:gd name="connsiteY123" fmla="*/ 1360717 h 3892988"/>
                <a:gd name="connsiteX124" fmla="*/ 1640850 w 8645683"/>
                <a:gd name="connsiteY124" fmla="*/ 1314678 h 3892988"/>
                <a:gd name="connsiteX125" fmla="*/ 1795292 w 8645683"/>
                <a:gd name="connsiteY125" fmla="*/ 1363211 h 3892988"/>
                <a:gd name="connsiteX126" fmla="*/ 1897572 w 8645683"/>
                <a:gd name="connsiteY126" fmla="*/ 1250044 h 3892988"/>
                <a:gd name="connsiteX127" fmla="*/ 2009831 w 8645683"/>
                <a:gd name="connsiteY127" fmla="*/ 1268188 h 3892988"/>
                <a:gd name="connsiteX128" fmla="*/ 2074464 w 8645683"/>
                <a:gd name="connsiteY128" fmla="*/ 1364797 h 3892988"/>
                <a:gd name="connsiteX129" fmla="*/ 2127532 w 8645683"/>
                <a:gd name="connsiteY129" fmla="*/ 1436462 h 3892988"/>
                <a:gd name="connsiteX130" fmla="*/ 2366337 w 8645683"/>
                <a:gd name="connsiteY130" fmla="*/ 1450976 h 3892988"/>
                <a:gd name="connsiteX131" fmla="*/ 2476782 w 8645683"/>
                <a:gd name="connsiteY131" fmla="*/ 1346429 h 3892988"/>
                <a:gd name="connsiteX132" fmla="*/ 2606050 w 8645683"/>
                <a:gd name="connsiteY132" fmla="*/ 1394280 h 3892988"/>
                <a:gd name="connsiteX133" fmla="*/ 2733957 w 8645683"/>
                <a:gd name="connsiteY133" fmla="*/ 1372055 h 3892988"/>
                <a:gd name="connsiteX134" fmla="*/ 2642789 w 8645683"/>
                <a:gd name="connsiteY134" fmla="*/ 1597253 h 3892988"/>
                <a:gd name="connsiteX135" fmla="*/ 2662292 w 8645683"/>
                <a:gd name="connsiteY135" fmla="*/ 1800681 h 3892988"/>
                <a:gd name="connsiteX136" fmla="*/ 2552983 w 8645683"/>
                <a:gd name="connsiteY136" fmla="*/ 1949905 h 3892988"/>
                <a:gd name="connsiteX137" fmla="*/ 2417364 w 8645683"/>
                <a:gd name="connsiteY137" fmla="*/ 2245180 h 3892988"/>
                <a:gd name="connsiteX138" fmla="*/ 2254532 w 8645683"/>
                <a:gd name="connsiteY138" fmla="*/ 2423206 h 3892988"/>
                <a:gd name="connsiteX139" fmla="*/ 2043394 w 8645683"/>
                <a:gd name="connsiteY139" fmla="*/ 2418217 h 3892988"/>
                <a:gd name="connsiteX140" fmla="*/ 1937260 w 8645683"/>
                <a:gd name="connsiteY140" fmla="*/ 2398487 h 3892988"/>
                <a:gd name="connsiteX141" fmla="*/ 1898479 w 8645683"/>
                <a:gd name="connsiteY141" fmla="*/ 2322061 h 3892988"/>
                <a:gd name="connsiteX142" fmla="*/ 1646293 w 8645683"/>
                <a:gd name="connsiteY142" fmla="*/ 2312308 h 3892988"/>
                <a:gd name="connsiteX143" fmla="*/ 1520881 w 8645683"/>
                <a:gd name="connsiteY143" fmla="*/ 2389869 h 3892988"/>
                <a:gd name="connsiteX144" fmla="*/ 1370522 w 8645683"/>
                <a:gd name="connsiteY144" fmla="*/ 2351316 h 3892988"/>
                <a:gd name="connsiteX145" fmla="*/ 1326979 w 8645683"/>
                <a:gd name="connsiteY145" fmla="*/ 2322287 h 3892988"/>
                <a:gd name="connsiteX146" fmla="*/ 1167322 w 8645683"/>
                <a:gd name="connsiteY146" fmla="*/ 2235201 h 3892988"/>
                <a:gd name="connsiteX147" fmla="*/ 993150 w 8645683"/>
                <a:gd name="connsiteY147" fmla="*/ 2148116 h 3892988"/>
                <a:gd name="connsiteX148" fmla="*/ 982038 w 8645683"/>
                <a:gd name="connsiteY148" fmla="*/ 2147662 h 3892988"/>
                <a:gd name="connsiteX149" fmla="*/ 804464 w 8645683"/>
                <a:gd name="connsiteY149" fmla="*/ 2090058 h 3892988"/>
                <a:gd name="connsiteX150" fmla="*/ 659322 w 8645683"/>
                <a:gd name="connsiteY150" fmla="*/ 1973944 h 3892988"/>
                <a:gd name="connsiteX151" fmla="*/ 524611 w 8645683"/>
                <a:gd name="connsiteY151" fmla="*/ 1896837 h 3892988"/>
                <a:gd name="connsiteX152" fmla="*/ 456122 w 8645683"/>
                <a:gd name="connsiteY152" fmla="*/ 1785258 h 3892988"/>
                <a:gd name="connsiteX153" fmla="*/ 325493 w 8645683"/>
                <a:gd name="connsiteY153" fmla="*/ 1727201 h 3892988"/>
                <a:gd name="connsiteX154" fmla="*/ 145879 w 8645683"/>
                <a:gd name="connsiteY154" fmla="*/ 1760766 h 3892988"/>
                <a:gd name="connsiteX155" fmla="*/ 6179 w 8645683"/>
                <a:gd name="connsiteY155" fmla="*/ 1886858 h 3892988"/>
                <a:gd name="connsiteX156" fmla="*/ 311432 w 8645683"/>
                <a:gd name="connsiteY156" fmla="*/ 2089151 h 3892988"/>
                <a:gd name="connsiteX157" fmla="*/ 523930 w 8645683"/>
                <a:gd name="connsiteY157" fmla="*/ 2292125 h 3892988"/>
                <a:gd name="connsiteX158" fmla="*/ 654560 w 8645683"/>
                <a:gd name="connsiteY158" fmla="*/ 2442256 h 3892988"/>
                <a:gd name="connsiteX159" fmla="*/ 911734 w 8645683"/>
                <a:gd name="connsiteY159" fmla="*/ 2830061 h 3892988"/>
                <a:gd name="connsiteX160" fmla="*/ 1051207 w 8645683"/>
                <a:gd name="connsiteY160" fmla="*/ 2989944 h 3892988"/>
                <a:gd name="connsiteX161" fmla="*/ 1123779 w 8645683"/>
                <a:gd name="connsiteY161" fmla="*/ 3120573 h 3892988"/>
                <a:gd name="connsiteX162" fmla="*/ 1181836 w 8645683"/>
                <a:gd name="connsiteY162" fmla="*/ 3207658 h 3892988"/>
                <a:gd name="connsiteX163" fmla="*/ 1283436 w 8645683"/>
                <a:gd name="connsiteY163" fmla="*/ 3381830 h 3892988"/>
                <a:gd name="connsiteX164" fmla="*/ 1341493 w 8645683"/>
                <a:gd name="connsiteY164" fmla="*/ 3483430 h 3892988"/>
                <a:gd name="connsiteX165" fmla="*/ 1457607 w 8645683"/>
                <a:gd name="connsiteY165" fmla="*/ 3628573 h 3892988"/>
                <a:gd name="connsiteX166" fmla="*/ 1515664 w 8645683"/>
                <a:gd name="connsiteY166" fmla="*/ 3701144 h 3892988"/>
                <a:gd name="connsiteX167" fmla="*/ 1680085 w 8645683"/>
                <a:gd name="connsiteY167" fmla="*/ 3812269 h 3892988"/>
                <a:gd name="connsiteX168" fmla="*/ 1834525 w 8645683"/>
                <a:gd name="connsiteY168" fmla="*/ 3841751 h 3892988"/>
                <a:gd name="connsiteX169" fmla="*/ 2096236 w 8645683"/>
                <a:gd name="connsiteY169" fmla="*/ 3875316 h 3892988"/>
                <a:gd name="connsiteX170" fmla="*/ 2387201 w 8645683"/>
                <a:gd name="connsiteY170" fmla="*/ 3888923 h 3892988"/>
                <a:gd name="connsiteX171" fmla="*/ 2362936 w 8645683"/>
                <a:gd name="connsiteY171" fmla="*/ 3768273 h 3892988"/>
                <a:gd name="connsiteX172" fmla="*/ 2299436 w 8645683"/>
                <a:gd name="connsiteY172" fmla="*/ 3556001 h 3892988"/>
                <a:gd name="connsiteX173" fmla="*/ 2270407 w 8645683"/>
                <a:gd name="connsiteY173" fmla="*/ 3468916 h 3892988"/>
                <a:gd name="connsiteX174" fmla="*/ 2226864 w 8645683"/>
                <a:gd name="connsiteY174" fmla="*/ 3381830 h 3892988"/>
                <a:gd name="connsiteX175" fmla="*/ 2122316 w 8645683"/>
                <a:gd name="connsiteY175" fmla="*/ 3051856 h 3892988"/>
                <a:gd name="connsiteX176" fmla="*/ 1989647 w 8645683"/>
                <a:gd name="connsiteY176" fmla="*/ 2621191 h 3892988"/>
                <a:gd name="connsiteX177" fmla="*/ 2090793 w 8645683"/>
                <a:gd name="connsiteY177" fmla="*/ 2896962 h 3892988"/>
                <a:gd name="connsiteX178" fmla="*/ 2242512 w 8645683"/>
                <a:gd name="connsiteY178" fmla="*/ 3077030 h 3892988"/>
                <a:gd name="connsiteX179" fmla="*/ 2313950 w 8645683"/>
                <a:gd name="connsiteY179" fmla="*/ 2873830 h 3892988"/>
                <a:gd name="connsiteX180" fmla="*/ 2284922 w 8645683"/>
                <a:gd name="connsiteY180" fmla="*/ 2772230 h 3892988"/>
                <a:gd name="connsiteX181" fmla="*/ 2328011 w 8645683"/>
                <a:gd name="connsiteY181" fmla="*/ 2607583 h 3892988"/>
                <a:gd name="connsiteX182" fmla="*/ 2410788 w 8645683"/>
                <a:gd name="connsiteY182" fmla="*/ 2444298 h 3892988"/>
                <a:gd name="connsiteX183" fmla="*/ 2546179 w 8645683"/>
                <a:gd name="connsiteY183" fmla="*/ 2481944 h 3892988"/>
                <a:gd name="connsiteX184" fmla="*/ 2589722 w 8645683"/>
                <a:gd name="connsiteY184" fmla="*/ 2467430 h 3892988"/>
                <a:gd name="connsiteX185" fmla="*/ 2647779 w 8645683"/>
                <a:gd name="connsiteY185" fmla="*/ 2394858 h 3892988"/>
                <a:gd name="connsiteX186" fmla="*/ 2705836 w 8645683"/>
                <a:gd name="connsiteY186" fmla="*/ 2307773 h 3892988"/>
                <a:gd name="connsiteX187" fmla="*/ 2763893 w 8645683"/>
                <a:gd name="connsiteY187" fmla="*/ 2177144 h 3892988"/>
                <a:gd name="connsiteX188" fmla="*/ 2792922 w 8645683"/>
                <a:gd name="connsiteY188" fmla="*/ 2090058 h 3892988"/>
                <a:gd name="connsiteX189" fmla="*/ 2938064 w 8645683"/>
                <a:gd name="connsiteY189" fmla="*/ 2002973 h 3892988"/>
                <a:gd name="connsiteX190" fmla="*/ 2996122 w 8645683"/>
                <a:gd name="connsiteY190" fmla="*/ 1944916 h 3892988"/>
                <a:gd name="connsiteX191" fmla="*/ 3068693 w 8645683"/>
                <a:gd name="connsiteY191" fmla="*/ 1857830 h 3892988"/>
                <a:gd name="connsiteX192" fmla="*/ 3126750 w 8645683"/>
                <a:gd name="connsiteY192" fmla="*/ 1828801 h 3892988"/>
                <a:gd name="connsiteX193" fmla="*/ 3402522 w 8645683"/>
                <a:gd name="connsiteY193" fmla="*/ 1814287 h 3892988"/>
                <a:gd name="connsiteX194" fmla="*/ 3460579 w 8645683"/>
                <a:gd name="connsiteY194" fmla="*/ 1901373 h 3892988"/>
                <a:gd name="connsiteX195" fmla="*/ 3591207 w 8645683"/>
                <a:gd name="connsiteY195" fmla="*/ 1944916 h 3892988"/>
                <a:gd name="connsiteX196" fmla="*/ 3634750 w 8645683"/>
                <a:gd name="connsiteY196" fmla="*/ 1959430 h 3892988"/>
                <a:gd name="connsiteX197" fmla="*/ 3692807 w 8645683"/>
                <a:gd name="connsiteY197" fmla="*/ 2002973 h 3892988"/>
                <a:gd name="connsiteX198" fmla="*/ 3707322 w 8645683"/>
                <a:gd name="connsiteY198" fmla="*/ 2046516 h 3892988"/>
                <a:gd name="connsiteX199" fmla="*/ 3736350 w 8645683"/>
                <a:gd name="connsiteY199" fmla="*/ 2090058 h 3892988"/>
                <a:gd name="connsiteX200" fmla="*/ 3779893 w 8645683"/>
                <a:gd name="connsiteY200" fmla="*/ 2177144 h 3892988"/>
                <a:gd name="connsiteX201" fmla="*/ 3823436 w 8645683"/>
                <a:gd name="connsiteY201" fmla="*/ 2220687 h 3892988"/>
                <a:gd name="connsiteX202" fmla="*/ 3852464 w 8645683"/>
                <a:gd name="connsiteY202" fmla="*/ 2264230 h 3892988"/>
                <a:gd name="connsiteX203" fmla="*/ 3896007 w 8645683"/>
                <a:gd name="connsiteY203" fmla="*/ 2307773 h 3892988"/>
                <a:gd name="connsiteX204" fmla="*/ 3997607 w 8645683"/>
                <a:gd name="connsiteY204" fmla="*/ 2409373 h 3892988"/>
                <a:gd name="connsiteX205" fmla="*/ 4070179 w 8645683"/>
                <a:gd name="connsiteY205" fmla="*/ 2481944 h 3892988"/>
                <a:gd name="connsiteX206" fmla="*/ 4142750 w 8645683"/>
                <a:gd name="connsiteY206" fmla="*/ 2540001 h 3892988"/>
                <a:gd name="connsiteX207" fmla="*/ 4200807 w 8645683"/>
                <a:gd name="connsiteY207" fmla="*/ 2627087 h 3892988"/>
                <a:gd name="connsiteX208" fmla="*/ 4229836 w 8645683"/>
                <a:gd name="connsiteY208" fmla="*/ 2670630 h 3892988"/>
                <a:gd name="connsiteX209" fmla="*/ 4433036 w 8645683"/>
                <a:gd name="connsiteY209" fmla="*/ 2714173 h 3892988"/>
                <a:gd name="connsiteX210" fmla="*/ 4520122 w 8645683"/>
                <a:gd name="connsiteY210" fmla="*/ 2757716 h 3892988"/>
                <a:gd name="connsiteX211" fmla="*/ 4659822 w 8645683"/>
                <a:gd name="connsiteY211" fmla="*/ 2839358 h 3892988"/>
                <a:gd name="connsiteX212" fmla="*/ 4883660 w 8645683"/>
                <a:gd name="connsiteY212" fmla="*/ 2726645 h 3892988"/>
                <a:gd name="connsiteX213" fmla="*/ 5056741 w 8645683"/>
                <a:gd name="connsiteY213" fmla="*/ 2828064 h 3892988"/>
                <a:gd name="connsiteX214" fmla="*/ 5167142 w 8645683"/>
                <a:gd name="connsiteY214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245836 w 8645683"/>
                <a:gd name="connsiteY2" fmla="*/ 3178630 h 3892988"/>
                <a:gd name="connsiteX3" fmla="*/ 5289379 w 8645683"/>
                <a:gd name="connsiteY3" fmla="*/ 3207658 h 3892988"/>
                <a:gd name="connsiteX4" fmla="*/ 5318407 w 8645683"/>
                <a:gd name="connsiteY4" fmla="*/ 3251201 h 3892988"/>
                <a:gd name="connsiteX5" fmla="*/ 5361950 w 8645683"/>
                <a:gd name="connsiteY5" fmla="*/ 3280230 h 3892988"/>
                <a:gd name="connsiteX6" fmla="*/ 5405493 w 8645683"/>
                <a:gd name="connsiteY6" fmla="*/ 3323773 h 3892988"/>
                <a:gd name="connsiteX7" fmla="*/ 5449036 w 8645683"/>
                <a:gd name="connsiteY7" fmla="*/ 3352801 h 3892988"/>
                <a:gd name="connsiteX8" fmla="*/ 5492579 w 8645683"/>
                <a:gd name="connsiteY8" fmla="*/ 3396344 h 3892988"/>
                <a:gd name="connsiteX9" fmla="*/ 5536122 w 8645683"/>
                <a:gd name="connsiteY9" fmla="*/ 3425373 h 3892988"/>
                <a:gd name="connsiteX10" fmla="*/ 5579664 w 8645683"/>
                <a:gd name="connsiteY10" fmla="*/ 3468916 h 3892988"/>
                <a:gd name="connsiteX11" fmla="*/ 5623207 w 8645683"/>
                <a:gd name="connsiteY11" fmla="*/ 3483430 h 3892988"/>
                <a:gd name="connsiteX12" fmla="*/ 5725942 w 8645683"/>
                <a:gd name="connsiteY12" fmla="*/ 3344183 h 3892988"/>
                <a:gd name="connsiteX13" fmla="*/ 5831397 w 8645683"/>
                <a:gd name="connsiteY13" fmla="*/ 3358018 h 3892988"/>
                <a:gd name="connsiteX14" fmla="*/ 5928007 w 8645683"/>
                <a:gd name="connsiteY14" fmla="*/ 3352801 h 3892988"/>
                <a:gd name="connsiteX15" fmla="*/ 6029607 w 8645683"/>
                <a:gd name="connsiteY15" fmla="*/ 3299961 h 3892988"/>
                <a:gd name="connsiteX16" fmla="*/ 6179967 w 8645683"/>
                <a:gd name="connsiteY16" fmla="*/ 3209700 h 3892988"/>
                <a:gd name="connsiteX17" fmla="*/ 6232807 w 8645683"/>
                <a:gd name="connsiteY17" fmla="*/ 3381830 h 3892988"/>
                <a:gd name="connsiteX18" fmla="*/ 6310141 w 8645683"/>
                <a:gd name="connsiteY18" fmla="*/ 3436258 h 3892988"/>
                <a:gd name="connsiteX19" fmla="*/ 6474107 w 8645683"/>
                <a:gd name="connsiteY19" fmla="*/ 3461658 h 3892988"/>
                <a:gd name="connsiteX20" fmla="*/ 6755775 w 8645683"/>
                <a:gd name="connsiteY20" fmla="*/ 3461432 h 3892988"/>
                <a:gd name="connsiteX21" fmla="*/ 6996168 w 8645683"/>
                <a:gd name="connsiteY21" fmla="*/ 3492276 h 3892988"/>
                <a:gd name="connsiteX22" fmla="*/ 7294391 w 8645683"/>
                <a:gd name="connsiteY22" fmla="*/ 3417889 h 3892988"/>
                <a:gd name="connsiteX23" fmla="*/ 7613252 w 8645683"/>
                <a:gd name="connsiteY23" fmla="*/ 3365955 h 3892988"/>
                <a:gd name="connsiteX24" fmla="*/ 7818720 w 8645683"/>
                <a:gd name="connsiteY24" fmla="*/ 3261633 h 3892988"/>
                <a:gd name="connsiteX25" fmla="*/ 7939370 w 8645683"/>
                <a:gd name="connsiteY25" fmla="*/ 3361873 h 3892988"/>
                <a:gd name="connsiteX26" fmla="*/ 8337605 w 8645683"/>
                <a:gd name="connsiteY26" fmla="*/ 3601812 h 3892988"/>
                <a:gd name="connsiteX27" fmla="*/ 8337379 w 8645683"/>
                <a:gd name="connsiteY27" fmla="*/ 3396344 h 3892988"/>
                <a:gd name="connsiteX28" fmla="*/ 8370489 w 8645683"/>
                <a:gd name="connsiteY28" fmla="*/ 3200174 h 3892988"/>
                <a:gd name="connsiteX29" fmla="*/ 8361191 w 8645683"/>
                <a:gd name="connsiteY29" fmla="*/ 2709183 h 3892988"/>
                <a:gd name="connsiteX30" fmla="*/ 8453493 w 8645683"/>
                <a:gd name="connsiteY30" fmla="*/ 2438401 h 3892988"/>
                <a:gd name="connsiteX31" fmla="*/ 8497036 w 8645683"/>
                <a:gd name="connsiteY31" fmla="*/ 2307773 h 3892988"/>
                <a:gd name="connsiteX32" fmla="*/ 8482522 w 8645683"/>
                <a:gd name="connsiteY32" fmla="*/ 2119087 h 3892988"/>
                <a:gd name="connsiteX33" fmla="*/ 8453493 w 8645683"/>
                <a:gd name="connsiteY33" fmla="*/ 2032001 h 3892988"/>
                <a:gd name="connsiteX34" fmla="*/ 8468007 w 8645683"/>
                <a:gd name="connsiteY34" fmla="*/ 1654630 h 3892988"/>
                <a:gd name="connsiteX35" fmla="*/ 8511550 w 8645683"/>
                <a:gd name="connsiteY35" fmla="*/ 1567544 h 3892988"/>
                <a:gd name="connsiteX36" fmla="*/ 8574823 w 8645683"/>
                <a:gd name="connsiteY36" fmla="*/ 1417639 h 3892988"/>
                <a:gd name="connsiteX37" fmla="*/ 8639456 w 8645683"/>
                <a:gd name="connsiteY37" fmla="*/ 1116694 h 3892988"/>
                <a:gd name="connsiteX38" fmla="*/ 8457575 w 8645683"/>
                <a:gd name="connsiteY38" fmla="*/ 1016228 h 3892988"/>
                <a:gd name="connsiteX39" fmla="*/ 8298372 w 8645683"/>
                <a:gd name="connsiteY39" fmla="*/ 903062 h 3892988"/>
                <a:gd name="connsiteX40" fmla="*/ 8351439 w 8645683"/>
                <a:gd name="connsiteY40" fmla="*/ 745673 h 3892988"/>
                <a:gd name="connsiteX41" fmla="*/ 8395436 w 8645683"/>
                <a:gd name="connsiteY41" fmla="*/ 261258 h 3892988"/>
                <a:gd name="connsiteX42" fmla="*/ 8438072 w 8645683"/>
                <a:gd name="connsiteY42" fmla="*/ 163513 h 3892988"/>
                <a:gd name="connsiteX43" fmla="*/ 8337379 w 8645683"/>
                <a:gd name="connsiteY43" fmla="*/ 116116 h 3892988"/>
                <a:gd name="connsiteX44" fmla="*/ 8128736 w 8645683"/>
                <a:gd name="connsiteY44" fmla="*/ 106818 h 3892988"/>
                <a:gd name="connsiteX45" fmla="*/ 7960007 w 8645683"/>
                <a:gd name="connsiteY45" fmla="*/ 72573 h 3892988"/>
                <a:gd name="connsiteX46" fmla="*/ 7825297 w 8645683"/>
                <a:gd name="connsiteY46" fmla="*/ 207963 h 3892988"/>
                <a:gd name="connsiteX47" fmla="*/ 7669495 w 8645683"/>
                <a:gd name="connsiteY47" fmla="*/ 116342 h 3892988"/>
                <a:gd name="connsiteX48" fmla="*/ 7523898 w 8645683"/>
                <a:gd name="connsiteY48" fmla="*/ 29256 h 3892988"/>
                <a:gd name="connsiteX49" fmla="*/ 7393950 w 8645683"/>
                <a:gd name="connsiteY49" fmla="*/ 1 h 3892988"/>
                <a:gd name="connsiteX50" fmla="*/ 7292350 w 8645683"/>
                <a:gd name="connsiteY50" fmla="*/ 29030 h 3892988"/>
                <a:gd name="connsiteX51" fmla="*/ 7248807 w 8645683"/>
                <a:gd name="connsiteY51" fmla="*/ 58058 h 3892988"/>
                <a:gd name="connsiteX52" fmla="*/ 7118179 w 8645683"/>
                <a:gd name="connsiteY52" fmla="*/ 145144 h 3892988"/>
                <a:gd name="connsiteX53" fmla="*/ 6987550 w 8645683"/>
                <a:gd name="connsiteY53" fmla="*/ 203201 h 3892988"/>
                <a:gd name="connsiteX54" fmla="*/ 6900464 w 8645683"/>
                <a:gd name="connsiteY54" fmla="*/ 246744 h 3892988"/>
                <a:gd name="connsiteX55" fmla="*/ 6856922 w 8645683"/>
                <a:gd name="connsiteY55" fmla="*/ 275773 h 3892988"/>
                <a:gd name="connsiteX56" fmla="*/ 6817235 w 8645683"/>
                <a:gd name="connsiteY56" fmla="*/ 223158 h 3892988"/>
                <a:gd name="connsiteX57" fmla="*/ 6624012 w 8645683"/>
                <a:gd name="connsiteY57" fmla="*/ 68264 h 3892988"/>
                <a:gd name="connsiteX58" fmla="*/ 6503589 w 8645683"/>
                <a:gd name="connsiteY58" fmla="*/ 43998 h 3892988"/>
                <a:gd name="connsiteX59" fmla="*/ 6359581 w 8645683"/>
                <a:gd name="connsiteY59" fmla="*/ 39008 h 3892988"/>
                <a:gd name="connsiteX60" fmla="*/ 6145722 w 8645683"/>
                <a:gd name="connsiteY60" fmla="*/ 72573 h 3892988"/>
                <a:gd name="connsiteX61" fmla="*/ 6015093 w 8645683"/>
                <a:gd name="connsiteY61" fmla="*/ 116116 h 3892988"/>
                <a:gd name="connsiteX62" fmla="*/ 5894216 w 8645683"/>
                <a:gd name="connsiteY62" fmla="*/ 184151 h 3892988"/>
                <a:gd name="connsiteX63" fmla="*/ 5812347 w 8645683"/>
                <a:gd name="connsiteY63" fmla="*/ 261712 h 3892988"/>
                <a:gd name="connsiteX64" fmla="*/ 5811893 w 8645683"/>
                <a:gd name="connsiteY64" fmla="*/ 377373 h 3892988"/>
                <a:gd name="connsiteX65" fmla="*/ 5850219 w 8645683"/>
                <a:gd name="connsiteY65" fmla="*/ 483962 h 3892988"/>
                <a:gd name="connsiteX66" fmla="*/ 5826407 w 8645683"/>
                <a:gd name="connsiteY66" fmla="*/ 711201 h 3892988"/>
                <a:gd name="connsiteX67" fmla="*/ 5782864 w 8645683"/>
                <a:gd name="connsiteY67" fmla="*/ 740230 h 3892988"/>
                <a:gd name="connsiteX68" fmla="*/ 5571047 w 8645683"/>
                <a:gd name="connsiteY68" fmla="*/ 821646 h 3892988"/>
                <a:gd name="connsiteX69" fmla="*/ 5405493 w 8645683"/>
                <a:gd name="connsiteY69" fmla="*/ 739551 h 3892988"/>
                <a:gd name="connsiteX70" fmla="*/ 5328386 w 8645683"/>
                <a:gd name="connsiteY70" fmla="*/ 831398 h 3892988"/>
                <a:gd name="connsiteX71" fmla="*/ 5452211 w 8645683"/>
                <a:gd name="connsiteY71" fmla="*/ 943430 h 3892988"/>
                <a:gd name="connsiteX72" fmla="*/ 5472394 w 8645683"/>
                <a:gd name="connsiteY72" fmla="*/ 1045483 h 3892988"/>
                <a:gd name="connsiteX73" fmla="*/ 5481920 w 8645683"/>
                <a:gd name="connsiteY73" fmla="*/ 1196749 h 3892988"/>
                <a:gd name="connsiteX74" fmla="*/ 5509814 w 8645683"/>
                <a:gd name="connsiteY74" fmla="*/ 1330553 h 3892988"/>
                <a:gd name="connsiteX75" fmla="*/ 5351291 w 8645683"/>
                <a:gd name="connsiteY75" fmla="*/ 1383394 h 3892988"/>
                <a:gd name="connsiteX76" fmla="*/ 5207736 w 8645683"/>
                <a:gd name="connsiteY76" fmla="*/ 1436236 h 3892988"/>
                <a:gd name="connsiteX77" fmla="*/ 4955550 w 8645683"/>
                <a:gd name="connsiteY77" fmla="*/ 1364344 h 3892988"/>
                <a:gd name="connsiteX78" fmla="*/ 4905885 w 8645683"/>
                <a:gd name="connsiteY78" fmla="*/ 1282475 h 3892988"/>
                <a:gd name="connsiteX79" fmla="*/ 4781379 w 8645683"/>
                <a:gd name="connsiteY79" fmla="*/ 1291773 h 3892988"/>
                <a:gd name="connsiteX80" fmla="*/ 4737836 w 8645683"/>
                <a:gd name="connsiteY80" fmla="*/ 1204687 h 3892988"/>
                <a:gd name="connsiteX81" fmla="*/ 4708807 w 8645683"/>
                <a:gd name="connsiteY81" fmla="*/ 1161144 h 3892988"/>
                <a:gd name="connsiteX82" fmla="*/ 4699509 w 8645683"/>
                <a:gd name="connsiteY82" fmla="*/ 1030969 h 3892988"/>
                <a:gd name="connsiteX83" fmla="*/ 4752350 w 8645683"/>
                <a:gd name="connsiteY83" fmla="*/ 972458 h 3892988"/>
                <a:gd name="connsiteX84" fmla="*/ 4770493 w 8645683"/>
                <a:gd name="connsiteY84" fmla="*/ 908958 h 3892988"/>
                <a:gd name="connsiteX85" fmla="*/ 4674789 w 8645683"/>
                <a:gd name="connsiteY85" fmla="*/ 779691 h 3892988"/>
                <a:gd name="connsiteX86" fmla="*/ 4578179 w 8645683"/>
                <a:gd name="connsiteY86" fmla="*/ 798287 h 3892988"/>
                <a:gd name="connsiteX87" fmla="*/ 4491093 w 8645683"/>
                <a:gd name="connsiteY87" fmla="*/ 726169 h 3892988"/>
                <a:gd name="connsiteX88" fmla="*/ 4404007 w 8645683"/>
                <a:gd name="connsiteY88" fmla="*/ 711201 h 3892988"/>
                <a:gd name="connsiteX89" fmla="*/ 4150234 w 8645683"/>
                <a:gd name="connsiteY89" fmla="*/ 725262 h 3892988"/>
                <a:gd name="connsiteX90" fmla="*/ 3823436 w 8645683"/>
                <a:gd name="connsiteY90" fmla="*/ 682173 h 3892988"/>
                <a:gd name="connsiteX91" fmla="*/ 3750864 w 8645683"/>
                <a:gd name="connsiteY91" fmla="*/ 667658 h 3892988"/>
                <a:gd name="connsiteX92" fmla="*/ 3639286 w 8645683"/>
                <a:gd name="connsiteY92" fmla="*/ 676956 h 3892988"/>
                <a:gd name="connsiteX93" fmla="*/ 3416809 w 8645683"/>
                <a:gd name="connsiteY93" fmla="*/ 686255 h 3892988"/>
                <a:gd name="connsiteX94" fmla="*/ 3329724 w 8645683"/>
                <a:gd name="connsiteY94" fmla="*/ 604839 h 3892988"/>
                <a:gd name="connsiteX95" fmla="*/ 3228350 w 8645683"/>
                <a:gd name="connsiteY95" fmla="*/ 566058 h 3892988"/>
                <a:gd name="connsiteX96" fmla="*/ 3096587 w 8645683"/>
                <a:gd name="connsiteY96" fmla="*/ 569461 h 3892988"/>
                <a:gd name="connsiteX97" fmla="*/ 2971629 w 8645683"/>
                <a:gd name="connsiteY97" fmla="*/ 535896 h 3892988"/>
                <a:gd name="connsiteX98" fmla="*/ 2836918 w 8645683"/>
                <a:gd name="connsiteY98" fmla="*/ 492580 h 3892988"/>
                <a:gd name="connsiteX99" fmla="*/ 2812425 w 8645683"/>
                <a:gd name="connsiteY99" fmla="*/ 392341 h 3892988"/>
                <a:gd name="connsiteX100" fmla="*/ 2719897 w 8645683"/>
                <a:gd name="connsiteY100" fmla="*/ 420008 h 3892988"/>
                <a:gd name="connsiteX101" fmla="*/ 2604236 w 8645683"/>
                <a:gd name="connsiteY101" fmla="*/ 333830 h 3892988"/>
                <a:gd name="connsiteX102" fmla="*/ 2483359 w 8645683"/>
                <a:gd name="connsiteY102" fmla="*/ 328387 h 3892988"/>
                <a:gd name="connsiteX103" fmla="*/ 2371554 w 8645683"/>
                <a:gd name="connsiteY103" fmla="*/ 308656 h 3892988"/>
                <a:gd name="connsiteX104" fmla="*/ 2221194 w 8645683"/>
                <a:gd name="connsiteY104" fmla="*/ 361270 h 3892988"/>
                <a:gd name="connsiteX105" fmla="*/ 2015047 w 8645683"/>
                <a:gd name="connsiteY105" fmla="*/ 418648 h 3892988"/>
                <a:gd name="connsiteX106" fmla="*/ 1631779 w 8645683"/>
                <a:gd name="connsiteY106" fmla="*/ 261258 h 3892988"/>
                <a:gd name="connsiteX107" fmla="*/ 1370522 w 8645683"/>
                <a:gd name="connsiteY107" fmla="*/ 304801 h 3892988"/>
                <a:gd name="connsiteX108" fmla="*/ 1310197 w 8645683"/>
                <a:gd name="connsiteY108" fmla="*/ 271011 h 3892988"/>
                <a:gd name="connsiteX109" fmla="*/ 1233997 w 8645683"/>
                <a:gd name="connsiteY109" fmla="*/ 199573 h 3892988"/>
                <a:gd name="connsiteX110" fmla="*/ 1108811 w 8645683"/>
                <a:gd name="connsiteY110" fmla="*/ 184832 h 3892988"/>
                <a:gd name="connsiteX111" fmla="*/ 964575 w 8645683"/>
                <a:gd name="connsiteY111" fmla="*/ 231776 h 3892988"/>
                <a:gd name="connsiteX112" fmla="*/ 1036693 w 8645683"/>
                <a:gd name="connsiteY112" fmla="*/ 304801 h 3892988"/>
                <a:gd name="connsiteX113" fmla="*/ 1051207 w 8645683"/>
                <a:gd name="connsiteY113" fmla="*/ 362858 h 3892988"/>
                <a:gd name="connsiteX114" fmla="*/ 1094750 w 8645683"/>
                <a:gd name="connsiteY114" fmla="*/ 406401 h 3892988"/>
                <a:gd name="connsiteX115" fmla="*/ 1333782 w 8645683"/>
                <a:gd name="connsiteY115" fmla="*/ 412525 h 3892988"/>
                <a:gd name="connsiteX116" fmla="*/ 1296136 w 8645683"/>
                <a:gd name="connsiteY116" fmla="*/ 541792 h 3892988"/>
                <a:gd name="connsiteX117" fmla="*/ 1220163 w 8645683"/>
                <a:gd name="connsiteY117" fmla="*/ 682626 h 3892988"/>
                <a:gd name="connsiteX118" fmla="*/ 1201339 w 8645683"/>
                <a:gd name="connsiteY118" fmla="*/ 859518 h 3892988"/>
                <a:gd name="connsiteX119" fmla="*/ 1387304 w 8645683"/>
                <a:gd name="connsiteY119" fmla="*/ 938441 h 3892988"/>
                <a:gd name="connsiteX120" fmla="*/ 1181836 w 8645683"/>
                <a:gd name="connsiteY120" fmla="*/ 957944 h 3892988"/>
                <a:gd name="connsiteX121" fmla="*/ 1367119 w 8645683"/>
                <a:gd name="connsiteY121" fmla="*/ 1058637 h 3892988"/>
                <a:gd name="connsiteX122" fmla="*/ 1292054 w 8645683"/>
                <a:gd name="connsiteY122" fmla="*/ 1169762 h 3892988"/>
                <a:gd name="connsiteX123" fmla="*/ 1392746 w 8645683"/>
                <a:gd name="connsiteY123" fmla="*/ 1360717 h 3892988"/>
                <a:gd name="connsiteX124" fmla="*/ 1640850 w 8645683"/>
                <a:gd name="connsiteY124" fmla="*/ 1314678 h 3892988"/>
                <a:gd name="connsiteX125" fmla="*/ 1795292 w 8645683"/>
                <a:gd name="connsiteY125" fmla="*/ 1363211 h 3892988"/>
                <a:gd name="connsiteX126" fmla="*/ 1897572 w 8645683"/>
                <a:gd name="connsiteY126" fmla="*/ 1250044 h 3892988"/>
                <a:gd name="connsiteX127" fmla="*/ 2009831 w 8645683"/>
                <a:gd name="connsiteY127" fmla="*/ 1268188 h 3892988"/>
                <a:gd name="connsiteX128" fmla="*/ 2074464 w 8645683"/>
                <a:gd name="connsiteY128" fmla="*/ 1364797 h 3892988"/>
                <a:gd name="connsiteX129" fmla="*/ 2127532 w 8645683"/>
                <a:gd name="connsiteY129" fmla="*/ 1436462 h 3892988"/>
                <a:gd name="connsiteX130" fmla="*/ 2366337 w 8645683"/>
                <a:gd name="connsiteY130" fmla="*/ 1450976 h 3892988"/>
                <a:gd name="connsiteX131" fmla="*/ 2476782 w 8645683"/>
                <a:gd name="connsiteY131" fmla="*/ 1346429 h 3892988"/>
                <a:gd name="connsiteX132" fmla="*/ 2606050 w 8645683"/>
                <a:gd name="connsiteY132" fmla="*/ 1394280 h 3892988"/>
                <a:gd name="connsiteX133" fmla="*/ 2733957 w 8645683"/>
                <a:gd name="connsiteY133" fmla="*/ 1372055 h 3892988"/>
                <a:gd name="connsiteX134" fmla="*/ 2642789 w 8645683"/>
                <a:gd name="connsiteY134" fmla="*/ 1597253 h 3892988"/>
                <a:gd name="connsiteX135" fmla="*/ 2662292 w 8645683"/>
                <a:gd name="connsiteY135" fmla="*/ 1800681 h 3892988"/>
                <a:gd name="connsiteX136" fmla="*/ 2552983 w 8645683"/>
                <a:gd name="connsiteY136" fmla="*/ 1949905 h 3892988"/>
                <a:gd name="connsiteX137" fmla="*/ 2417364 w 8645683"/>
                <a:gd name="connsiteY137" fmla="*/ 2245180 h 3892988"/>
                <a:gd name="connsiteX138" fmla="*/ 2254532 w 8645683"/>
                <a:gd name="connsiteY138" fmla="*/ 2423206 h 3892988"/>
                <a:gd name="connsiteX139" fmla="*/ 2043394 w 8645683"/>
                <a:gd name="connsiteY139" fmla="*/ 2418217 h 3892988"/>
                <a:gd name="connsiteX140" fmla="*/ 1937260 w 8645683"/>
                <a:gd name="connsiteY140" fmla="*/ 2398487 h 3892988"/>
                <a:gd name="connsiteX141" fmla="*/ 1898479 w 8645683"/>
                <a:gd name="connsiteY141" fmla="*/ 2322061 h 3892988"/>
                <a:gd name="connsiteX142" fmla="*/ 1646293 w 8645683"/>
                <a:gd name="connsiteY142" fmla="*/ 2312308 h 3892988"/>
                <a:gd name="connsiteX143" fmla="*/ 1520881 w 8645683"/>
                <a:gd name="connsiteY143" fmla="*/ 2389869 h 3892988"/>
                <a:gd name="connsiteX144" fmla="*/ 1370522 w 8645683"/>
                <a:gd name="connsiteY144" fmla="*/ 2351316 h 3892988"/>
                <a:gd name="connsiteX145" fmla="*/ 1326979 w 8645683"/>
                <a:gd name="connsiteY145" fmla="*/ 2322287 h 3892988"/>
                <a:gd name="connsiteX146" fmla="*/ 1167322 w 8645683"/>
                <a:gd name="connsiteY146" fmla="*/ 2235201 h 3892988"/>
                <a:gd name="connsiteX147" fmla="*/ 993150 w 8645683"/>
                <a:gd name="connsiteY147" fmla="*/ 2148116 h 3892988"/>
                <a:gd name="connsiteX148" fmla="*/ 982038 w 8645683"/>
                <a:gd name="connsiteY148" fmla="*/ 2147662 h 3892988"/>
                <a:gd name="connsiteX149" fmla="*/ 804464 w 8645683"/>
                <a:gd name="connsiteY149" fmla="*/ 2090058 h 3892988"/>
                <a:gd name="connsiteX150" fmla="*/ 659322 w 8645683"/>
                <a:gd name="connsiteY150" fmla="*/ 1973944 h 3892988"/>
                <a:gd name="connsiteX151" fmla="*/ 524611 w 8645683"/>
                <a:gd name="connsiteY151" fmla="*/ 1896837 h 3892988"/>
                <a:gd name="connsiteX152" fmla="*/ 456122 w 8645683"/>
                <a:gd name="connsiteY152" fmla="*/ 1785258 h 3892988"/>
                <a:gd name="connsiteX153" fmla="*/ 325493 w 8645683"/>
                <a:gd name="connsiteY153" fmla="*/ 1727201 h 3892988"/>
                <a:gd name="connsiteX154" fmla="*/ 145879 w 8645683"/>
                <a:gd name="connsiteY154" fmla="*/ 1760766 h 3892988"/>
                <a:gd name="connsiteX155" fmla="*/ 6179 w 8645683"/>
                <a:gd name="connsiteY155" fmla="*/ 1886858 h 3892988"/>
                <a:gd name="connsiteX156" fmla="*/ 311432 w 8645683"/>
                <a:gd name="connsiteY156" fmla="*/ 2089151 h 3892988"/>
                <a:gd name="connsiteX157" fmla="*/ 523930 w 8645683"/>
                <a:gd name="connsiteY157" fmla="*/ 2292125 h 3892988"/>
                <a:gd name="connsiteX158" fmla="*/ 654560 w 8645683"/>
                <a:gd name="connsiteY158" fmla="*/ 2442256 h 3892988"/>
                <a:gd name="connsiteX159" fmla="*/ 911734 w 8645683"/>
                <a:gd name="connsiteY159" fmla="*/ 2830061 h 3892988"/>
                <a:gd name="connsiteX160" fmla="*/ 1051207 w 8645683"/>
                <a:gd name="connsiteY160" fmla="*/ 2989944 h 3892988"/>
                <a:gd name="connsiteX161" fmla="*/ 1123779 w 8645683"/>
                <a:gd name="connsiteY161" fmla="*/ 3120573 h 3892988"/>
                <a:gd name="connsiteX162" fmla="*/ 1181836 w 8645683"/>
                <a:gd name="connsiteY162" fmla="*/ 3207658 h 3892988"/>
                <a:gd name="connsiteX163" fmla="*/ 1283436 w 8645683"/>
                <a:gd name="connsiteY163" fmla="*/ 3381830 h 3892988"/>
                <a:gd name="connsiteX164" fmla="*/ 1341493 w 8645683"/>
                <a:gd name="connsiteY164" fmla="*/ 3483430 h 3892988"/>
                <a:gd name="connsiteX165" fmla="*/ 1457607 w 8645683"/>
                <a:gd name="connsiteY165" fmla="*/ 3628573 h 3892988"/>
                <a:gd name="connsiteX166" fmla="*/ 1515664 w 8645683"/>
                <a:gd name="connsiteY166" fmla="*/ 3701144 h 3892988"/>
                <a:gd name="connsiteX167" fmla="*/ 1680085 w 8645683"/>
                <a:gd name="connsiteY167" fmla="*/ 3812269 h 3892988"/>
                <a:gd name="connsiteX168" fmla="*/ 1834525 w 8645683"/>
                <a:gd name="connsiteY168" fmla="*/ 3841751 h 3892988"/>
                <a:gd name="connsiteX169" fmla="*/ 2096236 w 8645683"/>
                <a:gd name="connsiteY169" fmla="*/ 3875316 h 3892988"/>
                <a:gd name="connsiteX170" fmla="*/ 2387201 w 8645683"/>
                <a:gd name="connsiteY170" fmla="*/ 3888923 h 3892988"/>
                <a:gd name="connsiteX171" fmla="*/ 2362936 w 8645683"/>
                <a:gd name="connsiteY171" fmla="*/ 3768273 h 3892988"/>
                <a:gd name="connsiteX172" fmla="*/ 2299436 w 8645683"/>
                <a:gd name="connsiteY172" fmla="*/ 3556001 h 3892988"/>
                <a:gd name="connsiteX173" fmla="*/ 2270407 w 8645683"/>
                <a:gd name="connsiteY173" fmla="*/ 3468916 h 3892988"/>
                <a:gd name="connsiteX174" fmla="*/ 2226864 w 8645683"/>
                <a:gd name="connsiteY174" fmla="*/ 3381830 h 3892988"/>
                <a:gd name="connsiteX175" fmla="*/ 2122316 w 8645683"/>
                <a:gd name="connsiteY175" fmla="*/ 3051856 h 3892988"/>
                <a:gd name="connsiteX176" fmla="*/ 1989647 w 8645683"/>
                <a:gd name="connsiteY176" fmla="*/ 2621191 h 3892988"/>
                <a:gd name="connsiteX177" fmla="*/ 2090793 w 8645683"/>
                <a:gd name="connsiteY177" fmla="*/ 2896962 h 3892988"/>
                <a:gd name="connsiteX178" fmla="*/ 2242512 w 8645683"/>
                <a:gd name="connsiteY178" fmla="*/ 3077030 h 3892988"/>
                <a:gd name="connsiteX179" fmla="*/ 2313950 w 8645683"/>
                <a:gd name="connsiteY179" fmla="*/ 2873830 h 3892988"/>
                <a:gd name="connsiteX180" fmla="*/ 2284922 w 8645683"/>
                <a:gd name="connsiteY180" fmla="*/ 2772230 h 3892988"/>
                <a:gd name="connsiteX181" fmla="*/ 2328011 w 8645683"/>
                <a:gd name="connsiteY181" fmla="*/ 2607583 h 3892988"/>
                <a:gd name="connsiteX182" fmla="*/ 2410788 w 8645683"/>
                <a:gd name="connsiteY182" fmla="*/ 2444298 h 3892988"/>
                <a:gd name="connsiteX183" fmla="*/ 2546179 w 8645683"/>
                <a:gd name="connsiteY183" fmla="*/ 2481944 h 3892988"/>
                <a:gd name="connsiteX184" fmla="*/ 2589722 w 8645683"/>
                <a:gd name="connsiteY184" fmla="*/ 2467430 h 3892988"/>
                <a:gd name="connsiteX185" fmla="*/ 2647779 w 8645683"/>
                <a:gd name="connsiteY185" fmla="*/ 2394858 h 3892988"/>
                <a:gd name="connsiteX186" fmla="*/ 2705836 w 8645683"/>
                <a:gd name="connsiteY186" fmla="*/ 2307773 h 3892988"/>
                <a:gd name="connsiteX187" fmla="*/ 2763893 w 8645683"/>
                <a:gd name="connsiteY187" fmla="*/ 2177144 h 3892988"/>
                <a:gd name="connsiteX188" fmla="*/ 2792922 w 8645683"/>
                <a:gd name="connsiteY188" fmla="*/ 2090058 h 3892988"/>
                <a:gd name="connsiteX189" fmla="*/ 2938064 w 8645683"/>
                <a:gd name="connsiteY189" fmla="*/ 2002973 h 3892988"/>
                <a:gd name="connsiteX190" fmla="*/ 2996122 w 8645683"/>
                <a:gd name="connsiteY190" fmla="*/ 1944916 h 3892988"/>
                <a:gd name="connsiteX191" fmla="*/ 3068693 w 8645683"/>
                <a:gd name="connsiteY191" fmla="*/ 1857830 h 3892988"/>
                <a:gd name="connsiteX192" fmla="*/ 3126750 w 8645683"/>
                <a:gd name="connsiteY192" fmla="*/ 1828801 h 3892988"/>
                <a:gd name="connsiteX193" fmla="*/ 3402522 w 8645683"/>
                <a:gd name="connsiteY193" fmla="*/ 1814287 h 3892988"/>
                <a:gd name="connsiteX194" fmla="*/ 3460579 w 8645683"/>
                <a:gd name="connsiteY194" fmla="*/ 1901373 h 3892988"/>
                <a:gd name="connsiteX195" fmla="*/ 3591207 w 8645683"/>
                <a:gd name="connsiteY195" fmla="*/ 1944916 h 3892988"/>
                <a:gd name="connsiteX196" fmla="*/ 3634750 w 8645683"/>
                <a:gd name="connsiteY196" fmla="*/ 1959430 h 3892988"/>
                <a:gd name="connsiteX197" fmla="*/ 3692807 w 8645683"/>
                <a:gd name="connsiteY197" fmla="*/ 2002973 h 3892988"/>
                <a:gd name="connsiteX198" fmla="*/ 3707322 w 8645683"/>
                <a:gd name="connsiteY198" fmla="*/ 2046516 h 3892988"/>
                <a:gd name="connsiteX199" fmla="*/ 3736350 w 8645683"/>
                <a:gd name="connsiteY199" fmla="*/ 2090058 h 3892988"/>
                <a:gd name="connsiteX200" fmla="*/ 3779893 w 8645683"/>
                <a:gd name="connsiteY200" fmla="*/ 2177144 h 3892988"/>
                <a:gd name="connsiteX201" fmla="*/ 3823436 w 8645683"/>
                <a:gd name="connsiteY201" fmla="*/ 2220687 h 3892988"/>
                <a:gd name="connsiteX202" fmla="*/ 3852464 w 8645683"/>
                <a:gd name="connsiteY202" fmla="*/ 2264230 h 3892988"/>
                <a:gd name="connsiteX203" fmla="*/ 3896007 w 8645683"/>
                <a:gd name="connsiteY203" fmla="*/ 2307773 h 3892988"/>
                <a:gd name="connsiteX204" fmla="*/ 3997607 w 8645683"/>
                <a:gd name="connsiteY204" fmla="*/ 2409373 h 3892988"/>
                <a:gd name="connsiteX205" fmla="*/ 4070179 w 8645683"/>
                <a:gd name="connsiteY205" fmla="*/ 2481944 h 3892988"/>
                <a:gd name="connsiteX206" fmla="*/ 4142750 w 8645683"/>
                <a:gd name="connsiteY206" fmla="*/ 2540001 h 3892988"/>
                <a:gd name="connsiteX207" fmla="*/ 4200807 w 8645683"/>
                <a:gd name="connsiteY207" fmla="*/ 2627087 h 3892988"/>
                <a:gd name="connsiteX208" fmla="*/ 4229836 w 8645683"/>
                <a:gd name="connsiteY208" fmla="*/ 2670630 h 3892988"/>
                <a:gd name="connsiteX209" fmla="*/ 4433036 w 8645683"/>
                <a:gd name="connsiteY209" fmla="*/ 2714173 h 3892988"/>
                <a:gd name="connsiteX210" fmla="*/ 4520122 w 8645683"/>
                <a:gd name="connsiteY210" fmla="*/ 2757716 h 3892988"/>
                <a:gd name="connsiteX211" fmla="*/ 4659822 w 8645683"/>
                <a:gd name="connsiteY211" fmla="*/ 2839358 h 3892988"/>
                <a:gd name="connsiteX212" fmla="*/ 4883660 w 8645683"/>
                <a:gd name="connsiteY212" fmla="*/ 2726645 h 3892988"/>
                <a:gd name="connsiteX213" fmla="*/ 5056741 w 8645683"/>
                <a:gd name="connsiteY213" fmla="*/ 2828064 h 3892988"/>
                <a:gd name="connsiteX214" fmla="*/ 5167142 w 8645683"/>
                <a:gd name="connsiteY214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245836 w 8645683"/>
                <a:gd name="connsiteY2" fmla="*/ 3178630 h 3892988"/>
                <a:gd name="connsiteX3" fmla="*/ 5379867 w 8645683"/>
                <a:gd name="connsiteY3" fmla="*/ 3155270 h 3892988"/>
                <a:gd name="connsiteX4" fmla="*/ 5318407 w 8645683"/>
                <a:gd name="connsiteY4" fmla="*/ 3251201 h 3892988"/>
                <a:gd name="connsiteX5" fmla="*/ 5361950 w 8645683"/>
                <a:gd name="connsiteY5" fmla="*/ 3280230 h 3892988"/>
                <a:gd name="connsiteX6" fmla="*/ 5405493 w 8645683"/>
                <a:gd name="connsiteY6" fmla="*/ 3323773 h 3892988"/>
                <a:gd name="connsiteX7" fmla="*/ 5449036 w 8645683"/>
                <a:gd name="connsiteY7" fmla="*/ 3352801 h 3892988"/>
                <a:gd name="connsiteX8" fmla="*/ 5492579 w 8645683"/>
                <a:gd name="connsiteY8" fmla="*/ 3396344 h 3892988"/>
                <a:gd name="connsiteX9" fmla="*/ 5536122 w 8645683"/>
                <a:gd name="connsiteY9" fmla="*/ 3425373 h 3892988"/>
                <a:gd name="connsiteX10" fmla="*/ 5579664 w 8645683"/>
                <a:gd name="connsiteY10" fmla="*/ 3468916 h 3892988"/>
                <a:gd name="connsiteX11" fmla="*/ 5623207 w 8645683"/>
                <a:gd name="connsiteY11" fmla="*/ 3483430 h 3892988"/>
                <a:gd name="connsiteX12" fmla="*/ 5725942 w 8645683"/>
                <a:gd name="connsiteY12" fmla="*/ 3344183 h 3892988"/>
                <a:gd name="connsiteX13" fmla="*/ 5831397 w 8645683"/>
                <a:gd name="connsiteY13" fmla="*/ 3358018 h 3892988"/>
                <a:gd name="connsiteX14" fmla="*/ 5928007 w 8645683"/>
                <a:gd name="connsiteY14" fmla="*/ 3352801 h 3892988"/>
                <a:gd name="connsiteX15" fmla="*/ 6029607 w 8645683"/>
                <a:gd name="connsiteY15" fmla="*/ 3299961 h 3892988"/>
                <a:gd name="connsiteX16" fmla="*/ 6179967 w 8645683"/>
                <a:gd name="connsiteY16" fmla="*/ 3209700 h 3892988"/>
                <a:gd name="connsiteX17" fmla="*/ 6232807 w 8645683"/>
                <a:gd name="connsiteY17" fmla="*/ 3381830 h 3892988"/>
                <a:gd name="connsiteX18" fmla="*/ 6310141 w 8645683"/>
                <a:gd name="connsiteY18" fmla="*/ 3436258 h 3892988"/>
                <a:gd name="connsiteX19" fmla="*/ 6474107 w 8645683"/>
                <a:gd name="connsiteY19" fmla="*/ 3461658 h 3892988"/>
                <a:gd name="connsiteX20" fmla="*/ 6755775 w 8645683"/>
                <a:gd name="connsiteY20" fmla="*/ 3461432 h 3892988"/>
                <a:gd name="connsiteX21" fmla="*/ 6996168 w 8645683"/>
                <a:gd name="connsiteY21" fmla="*/ 3492276 h 3892988"/>
                <a:gd name="connsiteX22" fmla="*/ 7294391 w 8645683"/>
                <a:gd name="connsiteY22" fmla="*/ 3417889 h 3892988"/>
                <a:gd name="connsiteX23" fmla="*/ 7613252 w 8645683"/>
                <a:gd name="connsiteY23" fmla="*/ 3365955 h 3892988"/>
                <a:gd name="connsiteX24" fmla="*/ 7818720 w 8645683"/>
                <a:gd name="connsiteY24" fmla="*/ 3261633 h 3892988"/>
                <a:gd name="connsiteX25" fmla="*/ 7939370 w 8645683"/>
                <a:gd name="connsiteY25" fmla="*/ 3361873 h 3892988"/>
                <a:gd name="connsiteX26" fmla="*/ 8337605 w 8645683"/>
                <a:gd name="connsiteY26" fmla="*/ 3601812 h 3892988"/>
                <a:gd name="connsiteX27" fmla="*/ 8337379 w 8645683"/>
                <a:gd name="connsiteY27" fmla="*/ 3396344 h 3892988"/>
                <a:gd name="connsiteX28" fmla="*/ 8370489 w 8645683"/>
                <a:gd name="connsiteY28" fmla="*/ 3200174 h 3892988"/>
                <a:gd name="connsiteX29" fmla="*/ 8361191 w 8645683"/>
                <a:gd name="connsiteY29" fmla="*/ 2709183 h 3892988"/>
                <a:gd name="connsiteX30" fmla="*/ 8453493 w 8645683"/>
                <a:gd name="connsiteY30" fmla="*/ 2438401 h 3892988"/>
                <a:gd name="connsiteX31" fmla="*/ 8497036 w 8645683"/>
                <a:gd name="connsiteY31" fmla="*/ 2307773 h 3892988"/>
                <a:gd name="connsiteX32" fmla="*/ 8482522 w 8645683"/>
                <a:gd name="connsiteY32" fmla="*/ 2119087 h 3892988"/>
                <a:gd name="connsiteX33" fmla="*/ 8453493 w 8645683"/>
                <a:gd name="connsiteY33" fmla="*/ 2032001 h 3892988"/>
                <a:gd name="connsiteX34" fmla="*/ 8468007 w 8645683"/>
                <a:gd name="connsiteY34" fmla="*/ 1654630 h 3892988"/>
                <a:gd name="connsiteX35" fmla="*/ 8511550 w 8645683"/>
                <a:gd name="connsiteY35" fmla="*/ 1567544 h 3892988"/>
                <a:gd name="connsiteX36" fmla="*/ 8574823 w 8645683"/>
                <a:gd name="connsiteY36" fmla="*/ 1417639 h 3892988"/>
                <a:gd name="connsiteX37" fmla="*/ 8639456 w 8645683"/>
                <a:gd name="connsiteY37" fmla="*/ 1116694 h 3892988"/>
                <a:gd name="connsiteX38" fmla="*/ 8457575 w 8645683"/>
                <a:gd name="connsiteY38" fmla="*/ 1016228 h 3892988"/>
                <a:gd name="connsiteX39" fmla="*/ 8298372 w 8645683"/>
                <a:gd name="connsiteY39" fmla="*/ 903062 h 3892988"/>
                <a:gd name="connsiteX40" fmla="*/ 8351439 w 8645683"/>
                <a:gd name="connsiteY40" fmla="*/ 745673 h 3892988"/>
                <a:gd name="connsiteX41" fmla="*/ 8395436 w 8645683"/>
                <a:gd name="connsiteY41" fmla="*/ 261258 h 3892988"/>
                <a:gd name="connsiteX42" fmla="*/ 8438072 w 8645683"/>
                <a:gd name="connsiteY42" fmla="*/ 163513 h 3892988"/>
                <a:gd name="connsiteX43" fmla="*/ 8337379 w 8645683"/>
                <a:gd name="connsiteY43" fmla="*/ 116116 h 3892988"/>
                <a:gd name="connsiteX44" fmla="*/ 8128736 w 8645683"/>
                <a:gd name="connsiteY44" fmla="*/ 106818 h 3892988"/>
                <a:gd name="connsiteX45" fmla="*/ 7960007 w 8645683"/>
                <a:gd name="connsiteY45" fmla="*/ 72573 h 3892988"/>
                <a:gd name="connsiteX46" fmla="*/ 7825297 w 8645683"/>
                <a:gd name="connsiteY46" fmla="*/ 207963 h 3892988"/>
                <a:gd name="connsiteX47" fmla="*/ 7669495 w 8645683"/>
                <a:gd name="connsiteY47" fmla="*/ 116342 h 3892988"/>
                <a:gd name="connsiteX48" fmla="*/ 7523898 w 8645683"/>
                <a:gd name="connsiteY48" fmla="*/ 29256 h 3892988"/>
                <a:gd name="connsiteX49" fmla="*/ 7393950 w 8645683"/>
                <a:gd name="connsiteY49" fmla="*/ 1 h 3892988"/>
                <a:gd name="connsiteX50" fmla="*/ 7292350 w 8645683"/>
                <a:gd name="connsiteY50" fmla="*/ 29030 h 3892988"/>
                <a:gd name="connsiteX51" fmla="*/ 7248807 w 8645683"/>
                <a:gd name="connsiteY51" fmla="*/ 58058 h 3892988"/>
                <a:gd name="connsiteX52" fmla="*/ 7118179 w 8645683"/>
                <a:gd name="connsiteY52" fmla="*/ 145144 h 3892988"/>
                <a:gd name="connsiteX53" fmla="*/ 6987550 w 8645683"/>
                <a:gd name="connsiteY53" fmla="*/ 203201 h 3892988"/>
                <a:gd name="connsiteX54" fmla="*/ 6900464 w 8645683"/>
                <a:gd name="connsiteY54" fmla="*/ 246744 h 3892988"/>
                <a:gd name="connsiteX55" fmla="*/ 6856922 w 8645683"/>
                <a:gd name="connsiteY55" fmla="*/ 275773 h 3892988"/>
                <a:gd name="connsiteX56" fmla="*/ 6817235 w 8645683"/>
                <a:gd name="connsiteY56" fmla="*/ 223158 h 3892988"/>
                <a:gd name="connsiteX57" fmla="*/ 6624012 w 8645683"/>
                <a:gd name="connsiteY57" fmla="*/ 68264 h 3892988"/>
                <a:gd name="connsiteX58" fmla="*/ 6503589 w 8645683"/>
                <a:gd name="connsiteY58" fmla="*/ 43998 h 3892988"/>
                <a:gd name="connsiteX59" fmla="*/ 6359581 w 8645683"/>
                <a:gd name="connsiteY59" fmla="*/ 39008 h 3892988"/>
                <a:gd name="connsiteX60" fmla="*/ 6145722 w 8645683"/>
                <a:gd name="connsiteY60" fmla="*/ 72573 h 3892988"/>
                <a:gd name="connsiteX61" fmla="*/ 6015093 w 8645683"/>
                <a:gd name="connsiteY61" fmla="*/ 116116 h 3892988"/>
                <a:gd name="connsiteX62" fmla="*/ 5894216 w 8645683"/>
                <a:gd name="connsiteY62" fmla="*/ 184151 h 3892988"/>
                <a:gd name="connsiteX63" fmla="*/ 5812347 w 8645683"/>
                <a:gd name="connsiteY63" fmla="*/ 261712 h 3892988"/>
                <a:gd name="connsiteX64" fmla="*/ 5811893 w 8645683"/>
                <a:gd name="connsiteY64" fmla="*/ 377373 h 3892988"/>
                <a:gd name="connsiteX65" fmla="*/ 5850219 w 8645683"/>
                <a:gd name="connsiteY65" fmla="*/ 483962 h 3892988"/>
                <a:gd name="connsiteX66" fmla="*/ 5826407 w 8645683"/>
                <a:gd name="connsiteY66" fmla="*/ 711201 h 3892988"/>
                <a:gd name="connsiteX67" fmla="*/ 5782864 w 8645683"/>
                <a:gd name="connsiteY67" fmla="*/ 740230 h 3892988"/>
                <a:gd name="connsiteX68" fmla="*/ 5571047 w 8645683"/>
                <a:gd name="connsiteY68" fmla="*/ 821646 h 3892988"/>
                <a:gd name="connsiteX69" fmla="*/ 5405493 w 8645683"/>
                <a:gd name="connsiteY69" fmla="*/ 739551 h 3892988"/>
                <a:gd name="connsiteX70" fmla="*/ 5328386 w 8645683"/>
                <a:gd name="connsiteY70" fmla="*/ 831398 h 3892988"/>
                <a:gd name="connsiteX71" fmla="*/ 5452211 w 8645683"/>
                <a:gd name="connsiteY71" fmla="*/ 943430 h 3892988"/>
                <a:gd name="connsiteX72" fmla="*/ 5472394 w 8645683"/>
                <a:gd name="connsiteY72" fmla="*/ 1045483 h 3892988"/>
                <a:gd name="connsiteX73" fmla="*/ 5481920 w 8645683"/>
                <a:gd name="connsiteY73" fmla="*/ 1196749 h 3892988"/>
                <a:gd name="connsiteX74" fmla="*/ 5509814 w 8645683"/>
                <a:gd name="connsiteY74" fmla="*/ 1330553 h 3892988"/>
                <a:gd name="connsiteX75" fmla="*/ 5351291 w 8645683"/>
                <a:gd name="connsiteY75" fmla="*/ 1383394 h 3892988"/>
                <a:gd name="connsiteX76" fmla="*/ 5207736 w 8645683"/>
                <a:gd name="connsiteY76" fmla="*/ 1436236 h 3892988"/>
                <a:gd name="connsiteX77" fmla="*/ 4955550 w 8645683"/>
                <a:gd name="connsiteY77" fmla="*/ 1364344 h 3892988"/>
                <a:gd name="connsiteX78" fmla="*/ 4905885 w 8645683"/>
                <a:gd name="connsiteY78" fmla="*/ 1282475 h 3892988"/>
                <a:gd name="connsiteX79" fmla="*/ 4781379 w 8645683"/>
                <a:gd name="connsiteY79" fmla="*/ 1291773 h 3892988"/>
                <a:gd name="connsiteX80" fmla="*/ 4737836 w 8645683"/>
                <a:gd name="connsiteY80" fmla="*/ 1204687 h 3892988"/>
                <a:gd name="connsiteX81" fmla="*/ 4708807 w 8645683"/>
                <a:gd name="connsiteY81" fmla="*/ 1161144 h 3892988"/>
                <a:gd name="connsiteX82" fmla="*/ 4699509 w 8645683"/>
                <a:gd name="connsiteY82" fmla="*/ 1030969 h 3892988"/>
                <a:gd name="connsiteX83" fmla="*/ 4752350 w 8645683"/>
                <a:gd name="connsiteY83" fmla="*/ 972458 h 3892988"/>
                <a:gd name="connsiteX84" fmla="*/ 4770493 w 8645683"/>
                <a:gd name="connsiteY84" fmla="*/ 908958 h 3892988"/>
                <a:gd name="connsiteX85" fmla="*/ 4674789 w 8645683"/>
                <a:gd name="connsiteY85" fmla="*/ 779691 h 3892988"/>
                <a:gd name="connsiteX86" fmla="*/ 4578179 w 8645683"/>
                <a:gd name="connsiteY86" fmla="*/ 798287 h 3892988"/>
                <a:gd name="connsiteX87" fmla="*/ 4491093 w 8645683"/>
                <a:gd name="connsiteY87" fmla="*/ 726169 h 3892988"/>
                <a:gd name="connsiteX88" fmla="*/ 4404007 w 8645683"/>
                <a:gd name="connsiteY88" fmla="*/ 711201 h 3892988"/>
                <a:gd name="connsiteX89" fmla="*/ 4150234 w 8645683"/>
                <a:gd name="connsiteY89" fmla="*/ 725262 h 3892988"/>
                <a:gd name="connsiteX90" fmla="*/ 3823436 w 8645683"/>
                <a:gd name="connsiteY90" fmla="*/ 682173 h 3892988"/>
                <a:gd name="connsiteX91" fmla="*/ 3750864 w 8645683"/>
                <a:gd name="connsiteY91" fmla="*/ 667658 h 3892988"/>
                <a:gd name="connsiteX92" fmla="*/ 3639286 w 8645683"/>
                <a:gd name="connsiteY92" fmla="*/ 676956 h 3892988"/>
                <a:gd name="connsiteX93" fmla="*/ 3416809 w 8645683"/>
                <a:gd name="connsiteY93" fmla="*/ 686255 h 3892988"/>
                <a:gd name="connsiteX94" fmla="*/ 3329724 w 8645683"/>
                <a:gd name="connsiteY94" fmla="*/ 604839 h 3892988"/>
                <a:gd name="connsiteX95" fmla="*/ 3228350 w 8645683"/>
                <a:gd name="connsiteY95" fmla="*/ 566058 h 3892988"/>
                <a:gd name="connsiteX96" fmla="*/ 3096587 w 8645683"/>
                <a:gd name="connsiteY96" fmla="*/ 569461 h 3892988"/>
                <a:gd name="connsiteX97" fmla="*/ 2971629 w 8645683"/>
                <a:gd name="connsiteY97" fmla="*/ 535896 h 3892988"/>
                <a:gd name="connsiteX98" fmla="*/ 2836918 w 8645683"/>
                <a:gd name="connsiteY98" fmla="*/ 492580 h 3892988"/>
                <a:gd name="connsiteX99" fmla="*/ 2812425 w 8645683"/>
                <a:gd name="connsiteY99" fmla="*/ 392341 h 3892988"/>
                <a:gd name="connsiteX100" fmla="*/ 2719897 w 8645683"/>
                <a:gd name="connsiteY100" fmla="*/ 420008 h 3892988"/>
                <a:gd name="connsiteX101" fmla="*/ 2604236 w 8645683"/>
                <a:gd name="connsiteY101" fmla="*/ 333830 h 3892988"/>
                <a:gd name="connsiteX102" fmla="*/ 2483359 w 8645683"/>
                <a:gd name="connsiteY102" fmla="*/ 328387 h 3892988"/>
                <a:gd name="connsiteX103" fmla="*/ 2371554 w 8645683"/>
                <a:gd name="connsiteY103" fmla="*/ 308656 h 3892988"/>
                <a:gd name="connsiteX104" fmla="*/ 2221194 w 8645683"/>
                <a:gd name="connsiteY104" fmla="*/ 361270 h 3892988"/>
                <a:gd name="connsiteX105" fmla="*/ 2015047 w 8645683"/>
                <a:gd name="connsiteY105" fmla="*/ 418648 h 3892988"/>
                <a:gd name="connsiteX106" fmla="*/ 1631779 w 8645683"/>
                <a:gd name="connsiteY106" fmla="*/ 261258 h 3892988"/>
                <a:gd name="connsiteX107" fmla="*/ 1370522 w 8645683"/>
                <a:gd name="connsiteY107" fmla="*/ 304801 h 3892988"/>
                <a:gd name="connsiteX108" fmla="*/ 1310197 w 8645683"/>
                <a:gd name="connsiteY108" fmla="*/ 271011 h 3892988"/>
                <a:gd name="connsiteX109" fmla="*/ 1233997 w 8645683"/>
                <a:gd name="connsiteY109" fmla="*/ 199573 h 3892988"/>
                <a:gd name="connsiteX110" fmla="*/ 1108811 w 8645683"/>
                <a:gd name="connsiteY110" fmla="*/ 184832 h 3892988"/>
                <a:gd name="connsiteX111" fmla="*/ 964575 w 8645683"/>
                <a:gd name="connsiteY111" fmla="*/ 231776 h 3892988"/>
                <a:gd name="connsiteX112" fmla="*/ 1036693 w 8645683"/>
                <a:gd name="connsiteY112" fmla="*/ 304801 h 3892988"/>
                <a:gd name="connsiteX113" fmla="*/ 1051207 w 8645683"/>
                <a:gd name="connsiteY113" fmla="*/ 362858 h 3892988"/>
                <a:gd name="connsiteX114" fmla="*/ 1094750 w 8645683"/>
                <a:gd name="connsiteY114" fmla="*/ 406401 h 3892988"/>
                <a:gd name="connsiteX115" fmla="*/ 1333782 w 8645683"/>
                <a:gd name="connsiteY115" fmla="*/ 412525 h 3892988"/>
                <a:gd name="connsiteX116" fmla="*/ 1296136 w 8645683"/>
                <a:gd name="connsiteY116" fmla="*/ 541792 h 3892988"/>
                <a:gd name="connsiteX117" fmla="*/ 1220163 w 8645683"/>
                <a:gd name="connsiteY117" fmla="*/ 682626 h 3892988"/>
                <a:gd name="connsiteX118" fmla="*/ 1201339 w 8645683"/>
                <a:gd name="connsiteY118" fmla="*/ 859518 h 3892988"/>
                <a:gd name="connsiteX119" fmla="*/ 1387304 w 8645683"/>
                <a:gd name="connsiteY119" fmla="*/ 938441 h 3892988"/>
                <a:gd name="connsiteX120" fmla="*/ 1181836 w 8645683"/>
                <a:gd name="connsiteY120" fmla="*/ 957944 h 3892988"/>
                <a:gd name="connsiteX121" fmla="*/ 1367119 w 8645683"/>
                <a:gd name="connsiteY121" fmla="*/ 1058637 h 3892988"/>
                <a:gd name="connsiteX122" fmla="*/ 1292054 w 8645683"/>
                <a:gd name="connsiteY122" fmla="*/ 1169762 h 3892988"/>
                <a:gd name="connsiteX123" fmla="*/ 1392746 w 8645683"/>
                <a:gd name="connsiteY123" fmla="*/ 1360717 h 3892988"/>
                <a:gd name="connsiteX124" fmla="*/ 1640850 w 8645683"/>
                <a:gd name="connsiteY124" fmla="*/ 1314678 h 3892988"/>
                <a:gd name="connsiteX125" fmla="*/ 1795292 w 8645683"/>
                <a:gd name="connsiteY125" fmla="*/ 1363211 h 3892988"/>
                <a:gd name="connsiteX126" fmla="*/ 1897572 w 8645683"/>
                <a:gd name="connsiteY126" fmla="*/ 1250044 h 3892988"/>
                <a:gd name="connsiteX127" fmla="*/ 2009831 w 8645683"/>
                <a:gd name="connsiteY127" fmla="*/ 1268188 h 3892988"/>
                <a:gd name="connsiteX128" fmla="*/ 2074464 w 8645683"/>
                <a:gd name="connsiteY128" fmla="*/ 1364797 h 3892988"/>
                <a:gd name="connsiteX129" fmla="*/ 2127532 w 8645683"/>
                <a:gd name="connsiteY129" fmla="*/ 1436462 h 3892988"/>
                <a:gd name="connsiteX130" fmla="*/ 2366337 w 8645683"/>
                <a:gd name="connsiteY130" fmla="*/ 1450976 h 3892988"/>
                <a:gd name="connsiteX131" fmla="*/ 2476782 w 8645683"/>
                <a:gd name="connsiteY131" fmla="*/ 1346429 h 3892988"/>
                <a:gd name="connsiteX132" fmla="*/ 2606050 w 8645683"/>
                <a:gd name="connsiteY132" fmla="*/ 1394280 h 3892988"/>
                <a:gd name="connsiteX133" fmla="*/ 2733957 w 8645683"/>
                <a:gd name="connsiteY133" fmla="*/ 1372055 h 3892988"/>
                <a:gd name="connsiteX134" fmla="*/ 2642789 w 8645683"/>
                <a:gd name="connsiteY134" fmla="*/ 1597253 h 3892988"/>
                <a:gd name="connsiteX135" fmla="*/ 2662292 w 8645683"/>
                <a:gd name="connsiteY135" fmla="*/ 1800681 h 3892988"/>
                <a:gd name="connsiteX136" fmla="*/ 2552983 w 8645683"/>
                <a:gd name="connsiteY136" fmla="*/ 1949905 h 3892988"/>
                <a:gd name="connsiteX137" fmla="*/ 2417364 w 8645683"/>
                <a:gd name="connsiteY137" fmla="*/ 2245180 h 3892988"/>
                <a:gd name="connsiteX138" fmla="*/ 2254532 w 8645683"/>
                <a:gd name="connsiteY138" fmla="*/ 2423206 h 3892988"/>
                <a:gd name="connsiteX139" fmla="*/ 2043394 w 8645683"/>
                <a:gd name="connsiteY139" fmla="*/ 2418217 h 3892988"/>
                <a:gd name="connsiteX140" fmla="*/ 1937260 w 8645683"/>
                <a:gd name="connsiteY140" fmla="*/ 2398487 h 3892988"/>
                <a:gd name="connsiteX141" fmla="*/ 1898479 w 8645683"/>
                <a:gd name="connsiteY141" fmla="*/ 2322061 h 3892988"/>
                <a:gd name="connsiteX142" fmla="*/ 1646293 w 8645683"/>
                <a:gd name="connsiteY142" fmla="*/ 2312308 h 3892988"/>
                <a:gd name="connsiteX143" fmla="*/ 1520881 w 8645683"/>
                <a:gd name="connsiteY143" fmla="*/ 2389869 h 3892988"/>
                <a:gd name="connsiteX144" fmla="*/ 1370522 w 8645683"/>
                <a:gd name="connsiteY144" fmla="*/ 2351316 h 3892988"/>
                <a:gd name="connsiteX145" fmla="*/ 1326979 w 8645683"/>
                <a:gd name="connsiteY145" fmla="*/ 2322287 h 3892988"/>
                <a:gd name="connsiteX146" fmla="*/ 1167322 w 8645683"/>
                <a:gd name="connsiteY146" fmla="*/ 2235201 h 3892988"/>
                <a:gd name="connsiteX147" fmla="*/ 993150 w 8645683"/>
                <a:gd name="connsiteY147" fmla="*/ 2148116 h 3892988"/>
                <a:gd name="connsiteX148" fmla="*/ 982038 w 8645683"/>
                <a:gd name="connsiteY148" fmla="*/ 2147662 h 3892988"/>
                <a:gd name="connsiteX149" fmla="*/ 804464 w 8645683"/>
                <a:gd name="connsiteY149" fmla="*/ 2090058 h 3892988"/>
                <a:gd name="connsiteX150" fmla="*/ 659322 w 8645683"/>
                <a:gd name="connsiteY150" fmla="*/ 1973944 h 3892988"/>
                <a:gd name="connsiteX151" fmla="*/ 524611 w 8645683"/>
                <a:gd name="connsiteY151" fmla="*/ 1896837 h 3892988"/>
                <a:gd name="connsiteX152" fmla="*/ 456122 w 8645683"/>
                <a:gd name="connsiteY152" fmla="*/ 1785258 h 3892988"/>
                <a:gd name="connsiteX153" fmla="*/ 325493 w 8645683"/>
                <a:gd name="connsiteY153" fmla="*/ 1727201 h 3892988"/>
                <a:gd name="connsiteX154" fmla="*/ 145879 w 8645683"/>
                <a:gd name="connsiteY154" fmla="*/ 1760766 h 3892988"/>
                <a:gd name="connsiteX155" fmla="*/ 6179 w 8645683"/>
                <a:gd name="connsiteY155" fmla="*/ 1886858 h 3892988"/>
                <a:gd name="connsiteX156" fmla="*/ 311432 w 8645683"/>
                <a:gd name="connsiteY156" fmla="*/ 2089151 h 3892988"/>
                <a:gd name="connsiteX157" fmla="*/ 523930 w 8645683"/>
                <a:gd name="connsiteY157" fmla="*/ 2292125 h 3892988"/>
                <a:gd name="connsiteX158" fmla="*/ 654560 w 8645683"/>
                <a:gd name="connsiteY158" fmla="*/ 2442256 h 3892988"/>
                <a:gd name="connsiteX159" fmla="*/ 911734 w 8645683"/>
                <a:gd name="connsiteY159" fmla="*/ 2830061 h 3892988"/>
                <a:gd name="connsiteX160" fmla="*/ 1051207 w 8645683"/>
                <a:gd name="connsiteY160" fmla="*/ 2989944 h 3892988"/>
                <a:gd name="connsiteX161" fmla="*/ 1123779 w 8645683"/>
                <a:gd name="connsiteY161" fmla="*/ 3120573 h 3892988"/>
                <a:gd name="connsiteX162" fmla="*/ 1181836 w 8645683"/>
                <a:gd name="connsiteY162" fmla="*/ 3207658 h 3892988"/>
                <a:gd name="connsiteX163" fmla="*/ 1283436 w 8645683"/>
                <a:gd name="connsiteY163" fmla="*/ 3381830 h 3892988"/>
                <a:gd name="connsiteX164" fmla="*/ 1341493 w 8645683"/>
                <a:gd name="connsiteY164" fmla="*/ 3483430 h 3892988"/>
                <a:gd name="connsiteX165" fmla="*/ 1457607 w 8645683"/>
                <a:gd name="connsiteY165" fmla="*/ 3628573 h 3892988"/>
                <a:gd name="connsiteX166" fmla="*/ 1515664 w 8645683"/>
                <a:gd name="connsiteY166" fmla="*/ 3701144 h 3892988"/>
                <a:gd name="connsiteX167" fmla="*/ 1680085 w 8645683"/>
                <a:gd name="connsiteY167" fmla="*/ 3812269 h 3892988"/>
                <a:gd name="connsiteX168" fmla="*/ 1834525 w 8645683"/>
                <a:gd name="connsiteY168" fmla="*/ 3841751 h 3892988"/>
                <a:gd name="connsiteX169" fmla="*/ 2096236 w 8645683"/>
                <a:gd name="connsiteY169" fmla="*/ 3875316 h 3892988"/>
                <a:gd name="connsiteX170" fmla="*/ 2387201 w 8645683"/>
                <a:gd name="connsiteY170" fmla="*/ 3888923 h 3892988"/>
                <a:gd name="connsiteX171" fmla="*/ 2362936 w 8645683"/>
                <a:gd name="connsiteY171" fmla="*/ 3768273 h 3892988"/>
                <a:gd name="connsiteX172" fmla="*/ 2299436 w 8645683"/>
                <a:gd name="connsiteY172" fmla="*/ 3556001 h 3892988"/>
                <a:gd name="connsiteX173" fmla="*/ 2270407 w 8645683"/>
                <a:gd name="connsiteY173" fmla="*/ 3468916 h 3892988"/>
                <a:gd name="connsiteX174" fmla="*/ 2226864 w 8645683"/>
                <a:gd name="connsiteY174" fmla="*/ 3381830 h 3892988"/>
                <a:gd name="connsiteX175" fmla="*/ 2122316 w 8645683"/>
                <a:gd name="connsiteY175" fmla="*/ 3051856 h 3892988"/>
                <a:gd name="connsiteX176" fmla="*/ 1989647 w 8645683"/>
                <a:gd name="connsiteY176" fmla="*/ 2621191 h 3892988"/>
                <a:gd name="connsiteX177" fmla="*/ 2090793 w 8645683"/>
                <a:gd name="connsiteY177" fmla="*/ 2896962 h 3892988"/>
                <a:gd name="connsiteX178" fmla="*/ 2242512 w 8645683"/>
                <a:gd name="connsiteY178" fmla="*/ 3077030 h 3892988"/>
                <a:gd name="connsiteX179" fmla="*/ 2313950 w 8645683"/>
                <a:gd name="connsiteY179" fmla="*/ 2873830 h 3892988"/>
                <a:gd name="connsiteX180" fmla="*/ 2284922 w 8645683"/>
                <a:gd name="connsiteY180" fmla="*/ 2772230 h 3892988"/>
                <a:gd name="connsiteX181" fmla="*/ 2328011 w 8645683"/>
                <a:gd name="connsiteY181" fmla="*/ 2607583 h 3892988"/>
                <a:gd name="connsiteX182" fmla="*/ 2410788 w 8645683"/>
                <a:gd name="connsiteY182" fmla="*/ 2444298 h 3892988"/>
                <a:gd name="connsiteX183" fmla="*/ 2546179 w 8645683"/>
                <a:gd name="connsiteY183" fmla="*/ 2481944 h 3892988"/>
                <a:gd name="connsiteX184" fmla="*/ 2589722 w 8645683"/>
                <a:gd name="connsiteY184" fmla="*/ 2467430 h 3892988"/>
                <a:gd name="connsiteX185" fmla="*/ 2647779 w 8645683"/>
                <a:gd name="connsiteY185" fmla="*/ 2394858 h 3892988"/>
                <a:gd name="connsiteX186" fmla="*/ 2705836 w 8645683"/>
                <a:gd name="connsiteY186" fmla="*/ 2307773 h 3892988"/>
                <a:gd name="connsiteX187" fmla="*/ 2763893 w 8645683"/>
                <a:gd name="connsiteY187" fmla="*/ 2177144 h 3892988"/>
                <a:gd name="connsiteX188" fmla="*/ 2792922 w 8645683"/>
                <a:gd name="connsiteY188" fmla="*/ 2090058 h 3892988"/>
                <a:gd name="connsiteX189" fmla="*/ 2938064 w 8645683"/>
                <a:gd name="connsiteY189" fmla="*/ 2002973 h 3892988"/>
                <a:gd name="connsiteX190" fmla="*/ 2996122 w 8645683"/>
                <a:gd name="connsiteY190" fmla="*/ 1944916 h 3892988"/>
                <a:gd name="connsiteX191" fmla="*/ 3068693 w 8645683"/>
                <a:gd name="connsiteY191" fmla="*/ 1857830 h 3892988"/>
                <a:gd name="connsiteX192" fmla="*/ 3126750 w 8645683"/>
                <a:gd name="connsiteY192" fmla="*/ 1828801 h 3892988"/>
                <a:gd name="connsiteX193" fmla="*/ 3402522 w 8645683"/>
                <a:gd name="connsiteY193" fmla="*/ 1814287 h 3892988"/>
                <a:gd name="connsiteX194" fmla="*/ 3460579 w 8645683"/>
                <a:gd name="connsiteY194" fmla="*/ 1901373 h 3892988"/>
                <a:gd name="connsiteX195" fmla="*/ 3591207 w 8645683"/>
                <a:gd name="connsiteY195" fmla="*/ 1944916 h 3892988"/>
                <a:gd name="connsiteX196" fmla="*/ 3634750 w 8645683"/>
                <a:gd name="connsiteY196" fmla="*/ 1959430 h 3892988"/>
                <a:gd name="connsiteX197" fmla="*/ 3692807 w 8645683"/>
                <a:gd name="connsiteY197" fmla="*/ 2002973 h 3892988"/>
                <a:gd name="connsiteX198" fmla="*/ 3707322 w 8645683"/>
                <a:gd name="connsiteY198" fmla="*/ 2046516 h 3892988"/>
                <a:gd name="connsiteX199" fmla="*/ 3736350 w 8645683"/>
                <a:gd name="connsiteY199" fmla="*/ 2090058 h 3892988"/>
                <a:gd name="connsiteX200" fmla="*/ 3779893 w 8645683"/>
                <a:gd name="connsiteY200" fmla="*/ 2177144 h 3892988"/>
                <a:gd name="connsiteX201" fmla="*/ 3823436 w 8645683"/>
                <a:gd name="connsiteY201" fmla="*/ 2220687 h 3892988"/>
                <a:gd name="connsiteX202" fmla="*/ 3852464 w 8645683"/>
                <a:gd name="connsiteY202" fmla="*/ 2264230 h 3892988"/>
                <a:gd name="connsiteX203" fmla="*/ 3896007 w 8645683"/>
                <a:gd name="connsiteY203" fmla="*/ 2307773 h 3892988"/>
                <a:gd name="connsiteX204" fmla="*/ 3997607 w 8645683"/>
                <a:gd name="connsiteY204" fmla="*/ 2409373 h 3892988"/>
                <a:gd name="connsiteX205" fmla="*/ 4070179 w 8645683"/>
                <a:gd name="connsiteY205" fmla="*/ 2481944 h 3892988"/>
                <a:gd name="connsiteX206" fmla="*/ 4142750 w 8645683"/>
                <a:gd name="connsiteY206" fmla="*/ 2540001 h 3892988"/>
                <a:gd name="connsiteX207" fmla="*/ 4200807 w 8645683"/>
                <a:gd name="connsiteY207" fmla="*/ 2627087 h 3892988"/>
                <a:gd name="connsiteX208" fmla="*/ 4229836 w 8645683"/>
                <a:gd name="connsiteY208" fmla="*/ 2670630 h 3892988"/>
                <a:gd name="connsiteX209" fmla="*/ 4433036 w 8645683"/>
                <a:gd name="connsiteY209" fmla="*/ 2714173 h 3892988"/>
                <a:gd name="connsiteX210" fmla="*/ 4520122 w 8645683"/>
                <a:gd name="connsiteY210" fmla="*/ 2757716 h 3892988"/>
                <a:gd name="connsiteX211" fmla="*/ 4659822 w 8645683"/>
                <a:gd name="connsiteY211" fmla="*/ 2839358 h 3892988"/>
                <a:gd name="connsiteX212" fmla="*/ 4883660 w 8645683"/>
                <a:gd name="connsiteY212" fmla="*/ 2726645 h 3892988"/>
                <a:gd name="connsiteX213" fmla="*/ 5056741 w 8645683"/>
                <a:gd name="connsiteY213" fmla="*/ 2828064 h 3892988"/>
                <a:gd name="connsiteX214" fmla="*/ 5167142 w 8645683"/>
                <a:gd name="connsiteY214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318407 w 8645683"/>
                <a:gd name="connsiteY3" fmla="*/ 3251201 h 3892988"/>
                <a:gd name="connsiteX4" fmla="*/ 5361950 w 8645683"/>
                <a:gd name="connsiteY4" fmla="*/ 3280230 h 3892988"/>
                <a:gd name="connsiteX5" fmla="*/ 5405493 w 8645683"/>
                <a:gd name="connsiteY5" fmla="*/ 3323773 h 3892988"/>
                <a:gd name="connsiteX6" fmla="*/ 5449036 w 8645683"/>
                <a:gd name="connsiteY6" fmla="*/ 3352801 h 3892988"/>
                <a:gd name="connsiteX7" fmla="*/ 5492579 w 8645683"/>
                <a:gd name="connsiteY7" fmla="*/ 3396344 h 3892988"/>
                <a:gd name="connsiteX8" fmla="*/ 5536122 w 8645683"/>
                <a:gd name="connsiteY8" fmla="*/ 3425373 h 3892988"/>
                <a:gd name="connsiteX9" fmla="*/ 5579664 w 8645683"/>
                <a:gd name="connsiteY9" fmla="*/ 3468916 h 3892988"/>
                <a:gd name="connsiteX10" fmla="*/ 5623207 w 8645683"/>
                <a:gd name="connsiteY10" fmla="*/ 3483430 h 3892988"/>
                <a:gd name="connsiteX11" fmla="*/ 5725942 w 8645683"/>
                <a:gd name="connsiteY11" fmla="*/ 3344183 h 3892988"/>
                <a:gd name="connsiteX12" fmla="*/ 5831397 w 8645683"/>
                <a:gd name="connsiteY12" fmla="*/ 3358018 h 3892988"/>
                <a:gd name="connsiteX13" fmla="*/ 5928007 w 8645683"/>
                <a:gd name="connsiteY13" fmla="*/ 3352801 h 3892988"/>
                <a:gd name="connsiteX14" fmla="*/ 6029607 w 8645683"/>
                <a:gd name="connsiteY14" fmla="*/ 3299961 h 3892988"/>
                <a:gd name="connsiteX15" fmla="*/ 6179967 w 8645683"/>
                <a:gd name="connsiteY15" fmla="*/ 3209700 h 3892988"/>
                <a:gd name="connsiteX16" fmla="*/ 6232807 w 8645683"/>
                <a:gd name="connsiteY16" fmla="*/ 3381830 h 3892988"/>
                <a:gd name="connsiteX17" fmla="*/ 6310141 w 8645683"/>
                <a:gd name="connsiteY17" fmla="*/ 3436258 h 3892988"/>
                <a:gd name="connsiteX18" fmla="*/ 6474107 w 8645683"/>
                <a:gd name="connsiteY18" fmla="*/ 3461658 h 3892988"/>
                <a:gd name="connsiteX19" fmla="*/ 6755775 w 8645683"/>
                <a:gd name="connsiteY19" fmla="*/ 3461432 h 3892988"/>
                <a:gd name="connsiteX20" fmla="*/ 6996168 w 8645683"/>
                <a:gd name="connsiteY20" fmla="*/ 3492276 h 3892988"/>
                <a:gd name="connsiteX21" fmla="*/ 7294391 w 8645683"/>
                <a:gd name="connsiteY21" fmla="*/ 3417889 h 3892988"/>
                <a:gd name="connsiteX22" fmla="*/ 7613252 w 8645683"/>
                <a:gd name="connsiteY22" fmla="*/ 3365955 h 3892988"/>
                <a:gd name="connsiteX23" fmla="*/ 7818720 w 8645683"/>
                <a:gd name="connsiteY23" fmla="*/ 3261633 h 3892988"/>
                <a:gd name="connsiteX24" fmla="*/ 7939370 w 8645683"/>
                <a:gd name="connsiteY24" fmla="*/ 3361873 h 3892988"/>
                <a:gd name="connsiteX25" fmla="*/ 8337605 w 8645683"/>
                <a:gd name="connsiteY25" fmla="*/ 3601812 h 3892988"/>
                <a:gd name="connsiteX26" fmla="*/ 8337379 w 8645683"/>
                <a:gd name="connsiteY26" fmla="*/ 3396344 h 3892988"/>
                <a:gd name="connsiteX27" fmla="*/ 8370489 w 8645683"/>
                <a:gd name="connsiteY27" fmla="*/ 3200174 h 3892988"/>
                <a:gd name="connsiteX28" fmla="*/ 8361191 w 8645683"/>
                <a:gd name="connsiteY28" fmla="*/ 2709183 h 3892988"/>
                <a:gd name="connsiteX29" fmla="*/ 8453493 w 8645683"/>
                <a:gd name="connsiteY29" fmla="*/ 2438401 h 3892988"/>
                <a:gd name="connsiteX30" fmla="*/ 8497036 w 8645683"/>
                <a:gd name="connsiteY30" fmla="*/ 2307773 h 3892988"/>
                <a:gd name="connsiteX31" fmla="*/ 8482522 w 8645683"/>
                <a:gd name="connsiteY31" fmla="*/ 2119087 h 3892988"/>
                <a:gd name="connsiteX32" fmla="*/ 8453493 w 8645683"/>
                <a:gd name="connsiteY32" fmla="*/ 2032001 h 3892988"/>
                <a:gd name="connsiteX33" fmla="*/ 8468007 w 8645683"/>
                <a:gd name="connsiteY33" fmla="*/ 1654630 h 3892988"/>
                <a:gd name="connsiteX34" fmla="*/ 8511550 w 8645683"/>
                <a:gd name="connsiteY34" fmla="*/ 1567544 h 3892988"/>
                <a:gd name="connsiteX35" fmla="*/ 8574823 w 8645683"/>
                <a:gd name="connsiteY35" fmla="*/ 1417639 h 3892988"/>
                <a:gd name="connsiteX36" fmla="*/ 8639456 w 8645683"/>
                <a:gd name="connsiteY36" fmla="*/ 1116694 h 3892988"/>
                <a:gd name="connsiteX37" fmla="*/ 8457575 w 8645683"/>
                <a:gd name="connsiteY37" fmla="*/ 1016228 h 3892988"/>
                <a:gd name="connsiteX38" fmla="*/ 8298372 w 8645683"/>
                <a:gd name="connsiteY38" fmla="*/ 903062 h 3892988"/>
                <a:gd name="connsiteX39" fmla="*/ 8351439 w 8645683"/>
                <a:gd name="connsiteY39" fmla="*/ 745673 h 3892988"/>
                <a:gd name="connsiteX40" fmla="*/ 8395436 w 8645683"/>
                <a:gd name="connsiteY40" fmla="*/ 261258 h 3892988"/>
                <a:gd name="connsiteX41" fmla="*/ 8438072 w 8645683"/>
                <a:gd name="connsiteY41" fmla="*/ 163513 h 3892988"/>
                <a:gd name="connsiteX42" fmla="*/ 8337379 w 8645683"/>
                <a:gd name="connsiteY42" fmla="*/ 116116 h 3892988"/>
                <a:gd name="connsiteX43" fmla="*/ 8128736 w 8645683"/>
                <a:gd name="connsiteY43" fmla="*/ 106818 h 3892988"/>
                <a:gd name="connsiteX44" fmla="*/ 7960007 w 8645683"/>
                <a:gd name="connsiteY44" fmla="*/ 72573 h 3892988"/>
                <a:gd name="connsiteX45" fmla="*/ 7825297 w 8645683"/>
                <a:gd name="connsiteY45" fmla="*/ 207963 h 3892988"/>
                <a:gd name="connsiteX46" fmla="*/ 7669495 w 8645683"/>
                <a:gd name="connsiteY46" fmla="*/ 116342 h 3892988"/>
                <a:gd name="connsiteX47" fmla="*/ 7523898 w 8645683"/>
                <a:gd name="connsiteY47" fmla="*/ 29256 h 3892988"/>
                <a:gd name="connsiteX48" fmla="*/ 7393950 w 8645683"/>
                <a:gd name="connsiteY48" fmla="*/ 1 h 3892988"/>
                <a:gd name="connsiteX49" fmla="*/ 7292350 w 8645683"/>
                <a:gd name="connsiteY49" fmla="*/ 29030 h 3892988"/>
                <a:gd name="connsiteX50" fmla="*/ 7248807 w 8645683"/>
                <a:gd name="connsiteY50" fmla="*/ 58058 h 3892988"/>
                <a:gd name="connsiteX51" fmla="*/ 7118179 w 8645683"/>
                <a:gd name="connsiteY51" fmla="*/ 145144 h 3892988"/>
                <a:gd name="connsiteX52" fmla="*/ 6987550 w 8645683"/>
                <a:gd name="connsiteY52" fmla="*/ 203201 h 3892988"/>
                <a:gd name="connsiteX53" fmla="*/ 6900464 w 8645683"/>
                <a:gd name="connsiteY53" fmla="*/ 246744 h 3892988"/>
                <a:gd name="connsiteX54" fmla="*/ 6856922 w 8645683"/>
                <a:gd name="connsiteY54" fmla="*/ 275773 h 3892988"/>
                <a:gd name="connsiteX55" fmla="*/ 6817235 w 8645683"/>
                <a:gd name="connsiteY55" fmla="*/ 223158 h 3892988"/>
                <a:gd name="connsiteX56" fmla="*/ 6624012 w 8645683"/>
                <a:gd name="connsiteY56" fmla="*/ 68264 h 3892988"/>
                <a:gd name="connsiteX57" fmla="*/ 6503589 w 8645683"/>
                <a:gd name="connsiteY57" fmla="*/ 43998 h 3892988"/>
                <a:gd name="connsiteX58" fmla="*/ 6359581 w 8645683"/>
                <a:gd name="connsiteY58" fmla="*/ 39008 h 3892988"/>
                <a:gd name="connsiteX59" fmla="*/ 6145722 w 8645683"/>
                <a:gd name="connsiteY59" fmla="*/ 72573 h 3892988"/>
                <a:gd name="connsiteX60" fmla="*/ 6015093 w 8645683"/>
                <a:gd name="connsiteY60" fmla="*/ 116116 h 3892988"/>
                <a:gd name="connsiteX61" fmla="*/ 5894216 w 8645683"/>
                <a:gd name="connsiteY61" fmla="*/ 184151 h 3892988"/>
                <a:gd name="connsiteX62" fmla="*/ 5812347 w 8645683"/>
                <a:gd name="connsiteY62" fmla="*/ 261712 h 3892988"/>
                <a:gd name="connsiteX63" fmla="*/ 5811893 w 8645683"/>
                <a:gd name="connsiteY63" fmla="*/ 377373 h 3892988"/>
                <a:gd name="connsiteX64" fmla="*/ 5850219 w 8645683"/>
                <a:gd name="connsiteY64" fmla="*/ 483962 h 3892988"/>
                <a:gd name="connsiteX65" fmla="*/ 5826407 w 8645683"/>
                <a:gd name="connsiteY65" fmla="*/ 711201 h 3892988"/>
                <a:gd name="connsiteX66" fmla="*/ 5782864 w 8645683"/>
                <a:gd name="connsiteY66" fmla="*/ 740230 h 3892988"/>
                <a:gd name="connsiteX67" fmla="*/ 5571047 w 8645683"/>
                <a:gd name="connsiteY67" fmla="*/ 821646 h 3892988"/>
                <a:gd name="connsiteX68" fmla="*/ 5405493 w 8645683"/>
                <a:gd name="connsiteY68" fmla="*/ 739551 h 3892988"/>
                <a:gd name="connsiteX69" fmla="*/ 5328386 w 8645683"/>
                <a:gd name="connsiteY69" fmla="*/ 831398 h 3892988"/>
                <a:gd name="connsiteX70" fmla="*/ 5452211 w 8645683"/>
                <a:gd name="connsiteY70" fmla="*/ 943430 h 3892988"/>
                <a:gd name="connsiteX71" fmla="*/ 5472394 w 8645683"/>
                <a:gd name="connsiteY71" fmla="*/ 1045483 h 3892988"/>
                <a:gd name="connsiteX72" fmla="*/ 5481920 w 8645683"/>
                <a:gd name="connsiteY72" fmla="*/ 1196749 h 3892988"/>
                <a:gd name="connsiteX73" fmla="*/ 5509814 w 8645683"/>
                <a:gd name="connsiteY73" fmla="*/ 1330553 h 3892988"/>
                <a:gd name="connsiteX74" fmla="*/ 5351291 w 8645683"/>
                <a:gd name="connsiteY74" fmla="*/ 1383394 h 3892988"/>
                <a:gd name="connsiteX75" fmla="*/ 5207736 w 8645683"/>
                <a:gd name="connsiteY75" fmla="*/ 1436236 h 3892988"/>
                <a:gd name="connsiteX76" fmla="*/ 4955550 w 8645683"/>
                <a:gd name="connsiteY76" fmla="*/ 1364344 h 3892988"/>
                <a:gd name="connsiteX77" fmla="*/ 4905885 w 8645683"/>
                <a:gd name="connsiteY77" fmla="*/ 1282475 h 3892988"/>
                <a:gd name="connsiteX78" fmla="*/ 4781379 w 8645683"/>
                <a:gd name="connsiteY78" fmla="*/ 1291773 h 3892988"/>
                <a:gd name="connsiteX79" fmla="*/ 4737836 w 8645683"/>
                <a:gd name="connsiteY79" fmla="*/ 1204687 h 3892988"/>
                <a:gd name="connsiteX80" fmla="*/ 4708807 w 8645683"/>
                <a:gd name="connsiteY80" fmla="*/ 1161144 h 3892988"/>
                <a:gd name="connsiteX81" fmla="*/ 4699509 w 8645683"/>
                <a:gd name="connsiteY81" fmla="*/ 1030969 h 3892988"/>
                <a:gd name="connsiteX82" fmla="*/ 4752350 w 8645683"/>
                <a:gd name="connsiteY82" fmla="*/ 972458 h 3892988"/>
                <a:gd name="connsiteX83" fmla="*/ 4770493 w 8645683"/>
                <a:gd name="connsiteY83" fmla="*/ 908958 h 3892988"/>
                <a:gd name="connsiteX84" fmla="*/ 4674789 w 8645683"/>
                <a:gd name="connsiteY84" fmla="*/ 779691 h 3892988"/>
                <a:gd name="connsiteX85" fmla="*/ 4578179 w 8645683"/>
                <a:gd name="connsiteY85" fmla="*/ 798287 h 3892988"/>
                <a:gd name="connsiteX86" fmla="*/ 4491093 w 8645683"/>
                <a:gd name="connsiteY86" fmla="*/ 726169 h 3892988"/>
                <a:gd name="connsiteX87" fmla="*/ 4404007 w 8645683"/>
                <a:gd name="connsiteY87" fmla="*/ 711201 h 3892988"/>
                <a:gd name="connsiteX88" fmla="*/ 4150234 w 8645683"/>
                <a:gd name="connsiteY88" fmla="*/ 725262 h 3892988"/>
                <a:gd name="connsiteX89" fmla="*/ 3823436 w 8645683"/>
                <a:gd name="connsiteY89" fmla="*/ 682173 h 3892988"/>
                <a:gd name="connsiteX90" fmla="*/ 3750864 w 8645683"/>
                <a:gd name="connsiteY90" fmla="*/ 667658 h 3892988"/>
                <a:gd name="connsiteX91" fmla="*/ 3639286 w 8645683"/>
                <a:gd name="connsiteY91" fmla="*/ 676956 h 3892988"/>
                <a:gd name="connsiteX92" fmla="*/ 3416809 w 8645683"/>
                <a:gd name="connsiteY92" fmla="*/ 686255 h 3892988"/>
                <a:gd name="connsiteX93" fmla="*/ 3329724 w 8645683"/>
                <a:gd name="connsiteY93" fmla="*/ 604839 h 3892988"/>
                <a:gd name="connsiteX94" fmla="*/ 3228350 w 8645683"/>
                <a:gd name="connsiteY94" fmla="*/ 566058 h 3892988"/>
                <a:gd name="connsiteX95" fmla="*/ 3096587 w 8645683"/>
                <a:gd name="connsiteY95" fmla="*/ 569461 h 3892988"/>
                <a:gd name="connsiteX96" fmla="*/ 2971629 w 8645683"/>
                <a:gd name="connsiteY96" fmla="*/ 535896 h 3892988"/>
                <a:gd name="connsiteX97" fmla="*/ 2836918 w 8645683"/>
                <a:gd name="connsiteY97" fmla="*/ 492580 h 3892988"/>
                <a:gd name="connsiteX98" fmla="*/ 2812425 w 8645683"/>
                <a:gd name="connsiteY98" fmla="*/ 392341 h 3892988"/>
                <a:gd name="connsiteX99" fmla="*/ 2719897 w 8645683"/>
                <a:gd name="connsiteY99" fmla="*/ 420008 h 3892988"/>
                <a:gd name="connsiteX100" fmla="*/ 2604236 w 8645683"/>
                <a:gd name="connsiteY100" fmla="*/ 333830 h 3892988"/>
                <a:gd name="connsiteX101" fmla="*/ 2483359 w 8645683"/>
                <a:gd name="connsiteY101" fmla="*/ 328387 h 3892988"/>
                <a:gd name="connsiteX102" fmla="*/ 2371554 w 8645683"/>
                <a:gd name="connsiteY102" fmla="*/ 308656 h 3892988"/>
                <a:gd name="connsiteX103" fmla="*/ 2221194 w 8645683"/>
                <a:gd name="connsiteY103" fmla="*/ 361270 h 3892988"/>
                <a:gd name="connsiteX104" fmla="*/ 2015047 w 8645683"/>
                <a:gd name="connsiteY104" fmla="*/ 418648 h 3892988"/>
                <a:gd name="connsiteX105" fmla="*/ 1631779 w 8645683"/>
                <a:gd name="connsiteY105" fmla="*/ 261258 h 3892988"/>
                <a:gd name="connsiteX106" fmla="*/ 1370522 w 8645683"/>
                <a:gd name="connsiteY106" fmla="*/ 304801 h 3892988"/>
                <a:gd name="connsiteX107" fmla="*/ 1310197 w 8645683"/>
                <a:gd name="connsiteY107" fmla="*/ 271011 h 3892988"/>
                <a:gd name="connsiteX108" fmla="*/ 1233997 w 8645683"/>
                <a:gd name="connsiteY108" fmla="*/ 199573 h 3892988"/>
                <a:gd name="connsiteX109" fmla="*/ 1108811 w 8645683"/>
                <a:gd name="connsiteY109" fmla="*/ 184832 h 3892988"/>
                <a:gd name="connsiteX110" fmla="*/ 964575 w 8645683"/>
                <a:gd name="connsiteY110" fmla="*/ 231776 h 3892988"/>
                <a:gd name="connsiteX111" fmla="*/ 1036693 w 8645683"/>
                <a:gd name="connsiteY111" fmla="*/ 304801 h 3892988"/>
                <a:gd name="connsiteX112" fmla="*/ 1051207 w 8645683"/>
                <a:gd name="connsiteY112" fmla="*/ 362858 h 3892988"/>
                <a:gd name="connsiteX113" fmla="*/ 1094750 w 8645683"/>
                <a:gd name="connsiteY113" fmla="*/ 406401 h 3892988"/>
                <a:gd name="connsiteX114" fmla="*/ 1333782 w 8645683"/>
                <a:gd name="connsiteY114" fmla="*/ 412525 h 3892988"/>
                <a:gd name="connsiteX115" fmla="*/ 1296136 w 8645683"/>
                <a:gd name="connsiteY115" fmla="*/ 541792 h 3892988"/>
                <a:gd name="connsiteX116" fmla="*/ 1220163 w 8645683"/>
                <a:gd name="connsiteY116" fmla="*/ 682626 h 3892988"/>
                <a:gd name="connsiteX117" fmla="*/ 1201339 w 8645683"/>
                <a:gd name="connsiteY117" fmla="*/ 859518 h 3892988"/>
                <a:gd name="connsiteX118" fmla="*/ 1387304 w 8645683"/>
                <a:gd name="connsiteY118" fmla="*/ 938441 h 3892988"/>
                <a:gd name="connsiteX119" fmla="*/ 1181836 w 8645683"/>
                <a:gd name="connsiteY119" fmla="*/ 957944 h 3892988"/>
                <a:gd name="connsiteX120" fmla="*/ 1367119 w 8645683"/>
                <a:gd name="connsiteY120" fmla="*/ 1058637 h 3892988"/>
                <a:gd name="connsiteX121" fmla="*/ 1292054 w 8645683"/>
                <a:gd name="connsiteY121" fmla="*/ 1169762 h 3892988"/>
                <a:gd name="connsiteX122" fmla="*/ 1392746 w 8645683"/>
                <a:gd name="connsiteY122" fmla="*/ 1360717 h 3892988"/>
                <a:gd name="connsiteX123" fmla="*/ 1640850 w 8645683"/>
                <a:gd name="connsiteY123" fmla="*/ 1314678 h 3892988"/>
                <a:gd name="connsiteX124" fmla="*/ 1795292 w 8645683"/>
                <a:gd name="connsiteY124" fmla="*/ 1363211 h 3892988"/>
                <a:gd name="connsiteX125" fmla="*/ 1897572 w 8645683"/>
                <a:gd name="connsiteY125" fmla="*/ 1250044 h 3892988"/>
                <a:gd name="connsiteX126" fmla="*/ 2009831 w 8645683"/>
                <a:gd name="connsiteY126" fmla="*/ 1268188 h 3892988"/>
                <a:gd name="connsiteX127" fmla="*/ 2074464 w 8645683"/>
                <a:gd name="connsiteY127" fmla="*/ 1364797 h 3892988"/>
                <a:gd name="connsiteX128" fmla="*/ 2127532 w 8645683"/>
                <a:gd name="connsiteY128" fmla="*/ 1436462 h 3892988"/>
                <a:gd name="connsiteX129" fmla="*/ 2366337 w 8645683"/>
                <a:gd name="connsiteY129" fmla="*/ 1450976 h 3892988"/>
                <a:gd name="connsiteX130" fmla="*/ 2476782 w 8645683"/>
                <a:gd name="connsiteY130" fmla="*/ 1346429 h 3892988"/>
                <a:gd name="connsiteX131" fmla="*/ 2606050 w 8645683"/>
                <a:gd name="connsiteY131" fmla="*/ 1394280 h 3892988"/>
                <a:gd name="connsiteX132" fmla="*/ 2733957 w 8645683"/>
                <a:gd name="connsiteY132" fmla="*/ 1372055 h 3892988"/>
                <a:gd name="connsiteX133" fmla="*/ 2642789 w 8645683"/>
                <a:gd name="connsiteY133" fmla="*/ 1597253 h 3892988"/>
                <a:gd name="connsiteX134" fmla="*/ 2662292 w 8645683"/>
                <a:gd name="connsiteY134" fmla="*/ 1800681 h 3892988"/>
                <a:gd name="connsiteX135" fmla="*/ 2552983 w 8645683"/>
                <a:gd name="connsiteY135" fmla="*/ 1949905 h 3892988"/>
                <a:gd name="connsiteX136" fmla="*/ 2417364 w 8645683"/>
                <a:gd name="connsiteY136" fmla="*/ 2245180 h 3892988"/>
                <a:gd name="connsiteX137" fmla="*/ 2254532 w 8645683"/>
                <a:gd name="connsiteY137" fmla="*/ 2423206 h 3892988"/>
                <a:gd name="connsiteX138" fmla="*/ 2043394 w 8645683"/>
                <a:gd name="connsiteY138" fmla="*/ 2418217 h 3892988"/>
                <a:gd name="connsiteX139" fmla="*/ 1937260 w 8645683"/>
                <a:gd name="connsiteY139" fmla="*/ 2398487 h 3892988"/>
                <a:gd name="connsiteX140" fmla="*/ 1898479 w 8645683"/>
                <a:gd name="connsiteY140" fmla="*/ 2322061 h 3892988"/>
                <a:gd name="connsiteX141" fmla="*/ 1646293 w 8645683"/>
                <a:gd name="connsiteY141" fmla="*/ 2312308 h 3892988"/>
                <a:gd name="connsiteX142" fmla="*/ 1520881 w 8645683"/>
                <a:gd name="connsiteY142" fmla="*/ 2389869 h 3892988"/>
                <a:gd name="connsiteX143" fmla="*/ 1370522 w 8645683"/>
                <a:gd name="connsiteY143" fmla="*/ 2351316 h 3892988"/>
                <a:gd name="connsiteX144" fmla="*/ 1326979 w 8645683"/>
                <a:gd name="connsiteY144" fmla="*/ 2322287 h 3892988"/>
                <a:gd name="connsiteX145" fmla="*/ 1167322 w 8645683"/>
                <a:gd name="connsiteY145" fmla="*/ 2235201 h 3892988"/>
                <a:gd name="connsiteX146" fmla="*/ 993150 w 8645683"/>
                <a:gd name="connsiteY146" fmla="*/ 2148116 h 3892988"/>
                <a:gd name="connsiteX147" fmla="*/ 982038 w 8645683"/>
                <a:gd name="connsiteY147" fmla="*/ 2147662 h 3892988"/>
                <a:gd name="connsiteX148" fmla="*/ 804464 w 8645683"/>
                <a:gd name="connsiteY148" fmla="*/ 2090058 h 3892988"/>
                <a:gd name="connsiteX149" fmla="*/ 659322 w 8645683"/>
                <a:gd name="connsiteY149" fmla="*/ 1973944 h 3892988"/>
                <a:gd name="connsiteX150" fmla="*/ 524611 w 8645683"/>
                <a:gd name="connsiteY150" fmla="*/ 1896837 h 3892988"/>
                <a:gd name="connsiteX151" fmla="*/ 456122 w 8645683"/>
                <a:gd name="connsiteY151" fmla="*/ 1785258 h 3892988"/>
                <a:gd name="connsiteX152" fmla="*/ 325493 w 8645683"/>
                <a:gd name="connsiteY152" fmla="*/ 1727201 h 3892988"/>
                <a:gd name="connsiteX153" fmla="*/ 145879 w 8645683"/>
                <a:gd name="connsiteY153" fmla="*/ 1760766 h 3892988"/>
                <a:gd name="connsiteX154" fmla="*/ 6179 w 8645683"/>
                <a:gd name="connsiteY154" fmla="*/ 1886858 h 3892988"/>
                <a:gd name="connsiteX155" fmla="*/ 311432 w 8645683"/>
                <a:gd name="connsiteY155" fmla="*/ 2089151 h 3892988"/>
                <a:gd name="connsiteX156" fmla="*/ 523930 w 8645683"/>
                <a:gd name="connsiteY156" fmla="*/ 2292125 h 3892988"/>
                <a:gd name="connsiteX157" fmla="*/ 654560 w 8645683"/>
                <a:gd name="connsiteY157" fmla="*/ 2442256 h 3892988"/>
                <a:gd name="connsiteX158" fmla="*/ 911734 w 8645683"/>
                <a:gd name="connsiteY158" fmla="*/ 2830061 h 3892988"/>
                <a:gd name="connsiteX159" fmla="*/ 1051207 w 8645683"/>
                <a:gd name="connsiteY159" fmla="*/ 2989944 h 3892988"/>
                <a:gd name="connsiteX160" fmla="*/ 1123779 w 8645683"/>
                <a:gd name="connsiteY160" fmla="*/ 3120573 h 3892988"/>
                <a:gd name="connsiteX161" fmla="*/ 1181836 w 8645683"/>
                <a:gd name="connsiteY161" fmla="*/ 3207658 h 3892988"/>
                <a:gd name="connsiteX162" fmla="*/ 1283436 w 8645683"/>
                <a:gd name="connsiteY162" fmla="*/ 3381830 h 3892988"/>
                <a:gd name="connsiteX163" fmla="*/ 1341493 w 8645683"/>
                <a:gd name="connsiteY163" fmla="*/ 3483430 h 3892988"/>
                <a:gd name="connsiteX164" fmla="*/ 1457607 w 8645683"/>
                <a:gd name="connsiteY164" fmla="*/ 3628573 h 3892988"/>
                <a:gd name="connsiteX165" fmla="*/ 1515664 w 8645683"/>
                <a:gd name="connsiteY165" fmla="*/ 3701144 h 3892988"/>
                <a:gd name="connsiteX166" fmla="*/ 1680085 w 8645683"/>
                <a:gd name="connsiteY166" fmla="*/ 3812269 h 3892988"/>
                <a:gd name="connsiteX167" fmla="*/ 1834525 w 8645683"/>
                <a:gd name="connsiteY167" fmla="*/ 3841751 h 3892988"/>
                <a:gd name="connsiteX168" fmla="*/ 2096236 w 8645683"/>
                <a:gd name="connsiteY168" fmla="*/ 3875316 h 3892988"/>
                <a:gd name="connsiteX169" fmla="*/ 2387201 w 8645683"/>
                <a:gd name="connsiteY169" fmla="*/ 3888923 h 3892988"/>
                <a:gd name="connsiteX170" fmla="*/ 2362936 w 8645683"/>
                <a:gd name="connsiteY170" fmla="*/ 3768273 h 3892988"/>
                <a:gd name="connsiteX171" fmla="*/ 2299436 w 8645683"/>
                <a:gd name="connsiteY171" fmla="*/ 3556001 h 3892988"/>
                <a:gd name="connsiteX172" fmla="*/ 2270407 w 8645683"/>
                <a:gd name="connsiteY172" fmla="*/ 3468916 h 3892988"/>
                <a:gd name="connsiteX173" fmla="*/ 2226864 w 8645683"/>
                <a:gd name="connsiteY173" fmla="*/ 3381830 h 3892988"/>
                <a:gd name="connsiteX174" fmla="*/ 2122316 w 8645683"/>
                <a:gd name="connsiteY174" fmla="*/ 3051856 h 3892988"/>
                <a:gd name="connsiteX175" fmla="*/ 1989647 w 8645683"/>
                <a:gd name="connsiteY175" fmla="*/ 2621191 h 3892988"/>
                <a:gd name="connsiteX176" fmla="*/ 2090793 w 8645683"/>
                <a:gd name="connsiteY176" fmla="*/ 2896962 h 3892988"/>
                <a:gd name="connsiteX177" fmla="*/ 2242512 w 8645683"/>
                <a:gd name="connsiteY177" fmla="*/ 3077030 h 3892988"/>
                <a:gd name="connsiteX178" fmla="*/ 2313950 w 8645683"/>
                <a:gd name="connsiteY178" fmla="*/ 2873830 h 3892988"/>
                <a:gd name="connsiteX179" fmla="*/ 2284922 w 8645683"/>
                <a:gd name="connsiteY179" fmla="*/ 2772230 h 3892988"/>
                <a:gd name="connsiteX180" fmla="*/ 2328011 w 8645683"/>
                <a:gd name="connsiteY180" fmla="*/ 2607583 h 3892988"/>
                <a:gd name="connsiteX181" fmla="*/ 2410788 w 8645683"/>
                <a:gd name="connsiteY181" fmla="*/ 2444298 h 3892988"/>
                <a:gd name="connsiteX182" fmla="*/ 2546179 w 8645683"/>
                <a:gd name="connsiteY182" fmla="*/ 2481944 h 3892988"/>
                <a:gd name="connsiteX183" fmla="*/ 2589722 w 8645683"/>
                <a:gd name="connsiteY183" fmla="*/ 2467430 h 3892988"/>
                <a:gd name="connsiteX184" fmla="*/ 2647779 w 8645683"/>
                <a:gd name="connsiteY184" fmla="*/ 2394858 h 3892988"/>
                <a:gd name="connsiteX185" fmla="*/ 2705836 w 8645683"/>
                <a:gd name="connsiteY185" fmla="*/ 2307773 h 3892988"/>
                <a:gd name="connsiteX186" fmla="*/ 2763893 w 8645683"/>
                <a:gd name="connsiteY186" fmla="*/ 2177144 h 3892988"/>
                <a:gd name="connsiteX187" fmla="*/ 2792922 w 8645683"/>
                <a:gd name="connsiteY187" fmla="*/ 2090058 h 3892988"/>
                <a:gd name="connsiteX188" fmla="*/ 2938064 w 8645683"/>
                <a:gd name="connsiteY188" fmla="*/ 2002973 h 3892988"/>
                <a:gd name="connsiteX189" fmla="*/ 2996122 w 8645683"/>
                <a:gd name="connsiteY189" fmla="*/ 1944916 h 3892988"/>
                <a:gd name="connsiteX190" fmla="*/ 3068693 w 8645683"/>
                <a:gd name="connsiteY190" fmla="*/ 1857830 h 3892988"/>
                <a:gd name="connsiteX191" fmla="*/ 3126750 w 8645683"/>
                <a:gd name="connsiteY191" fmla="*/ 1828801 h 3892988"/>
                <a:gd name="connsiteX192" fmla="*/ 3402522 w 8645683"/>
                <a:gd name="connsiteY192" fmla="*/ 1814287 h 3892988"/>
                <a:gd name="connsiteX193" fmla="*/ 3460579 w 8645683"/>
                <a:gd name="connsiteY193" fmla="*/ 1901373 h 3892988"/>
                <a:gd name="connsiteX194" fmla="*/ 3591207 w 8645683"/>
                <a:gd name="connsiteY194" fmla="*/ 1944916 h 3892988"/>
                <a:gd name="connsiteX195" fmla="*/ 3634750 w 8645683"/>
                <a:gd name="connsiteY195" fmla="*/ 1959430 h 3892988"/>
                <a:gd name="connsiteX196" fmla="*/ 3692807 w 8645683"/>
                <a:gd name="connsiteY196" fmla="*/ 2002973 h 3892988"/>
                <a:gd name="connsiteX197" fmla="*/ 3707322 w 8645683"/>
                <a:gd name="connsiteY197" fmla="*/ 2046516 h 3892988"/>
                <a:gd name="connsiteX198" fmla="*/ 3736350 w 8645683"/>
                <a:gd name="connsiteY198" fmla="*/ 2090058 h 3892988"/>
                <a:gd name="connsiteX199" fmla="*/ 3779893 w 8645683"/>
                <a:gd name="connsiteY199" fmla="*/ 2177144 h 3892988"/>
                <a:gd name="connsiteX200" fmla="*/ 3823436 w 8645683"/>
                <a:gd name="connsiteY200" fmla="*/ 2220687 h 3892988"/>
                <a:gd name="connsiteX201" fmla="*/ 3852464 w 8645683"/>
                <a:gd name="connsiteY201" fmla="*/ 2264230 h 3892988"/>
                <a:gd name="connsiteX202" fmla="*/ 3896007 w 8645683"/>
                <a:gd name="connsiteY202" fmla="*/ 2307773 h 3892988"/>
                <a:gd name="connsiteX203" fmla="*/ 3997607 w 8645683"/>
                <a:gd name="connsiteY203" fmla="*/ 2409373 h 3892988"/>
                <a:gd name="connsiteX204" fmla="*/ 4070179 w 8645683"/>
                <a:gd name="connsiteY204" fmla="*/ 2481944 h 3892988"/>
                <a:gd name="connsiteX205" fmla="*/ 4142750 w 8645683"/>
                <a:gd name="connsiteY205" fmla="*/ 2540001 h 3892988"/>
                <a:gd name="connsiteX206" fmla="*/ 4200807 w 8645683"/>
                <a:gd name="connsiteY206" fmla="*/ 2627087 h 3892988"/>
                <a:gd name="connsiteX207" fmla="*/ 4229836 w 8645683"/>
                <a:gd name="connsiteY207" fmla="*/ 2670630 h 3892988"/>
                <a:gd name="connsiteX208" fmla="*/ 4433036 w 8645683"/>
                <a:gd name="connsiteY208" fmla="*/ 2714173 h 3892988"/>
                <a:gd name="connsiteX209" fmla="*/ 4520122 w 8645683"/>
                <a:gd name="connsiteY209" fmla="*/ 2757716 h 3892988"/>
                <a:gd name="connsiteX210" fmla="*/ 4659822 w 8645683"/>
                <a:gd name="connsiteY210" fmla="*/ 2839358 h 3892988"/>
                <a:gd name="connsiteX211" fmla="*/ 4883660 w 8645683"/>
                <a:gd name="connsiteY211" fmla="*/ 2726645 h 3892988"/>
                <a:gd name="connsiteX212" fmla="*/ 5056741 w 8645683"/>
                <a:gd name="connsiteY212" fmla="*/ 2828064 h 3892988"/>
                <a:gd name="connsiteX213" fmla="*/ 5167142 w 8645683"/>
                <a:gd name="connsiteY213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318407 w 8645683"/>
                <a:gd name="connsiteY3" fmla="*/ 3251201 h 3892988"/>
                <a:gd name="connsiteX4" fmla="*/ 5405493 w 8645683"/>
                <a:gd name="connsiteY4" fmla="*/ 3323773 h 3892988"/>
                <a:gd name="connsiteX5" fmla="*/ 5449036 w 8645683"/>
                <a:gd name="connsiteY5" fmla="*/ 3352801 h 3892988"/>
                <a:gd name="connsiteX6" fmla="*/ 5492579 w 8645683"/>
                <a:gd name="connsiteY6" fmla="*/ 3396344 h 3892988"/>
                <a:gd name="connsiteX7" fmla="*/ 5536122 w 8645683"/>
                <a:gd name="connsiteY7" fmla="*/ 3425373 h 3892988"/>
                <a:gd name="connsiteX8" fmla="*/ 5579664 w 8645683"/>
                <a:gd name="connsiteY8" fmla="*/ 3468916 h 3892988"/>
                <a:gd name="connsiteX9" fmla="*/ 5623207 w 8645683"/>
                <a:gd name="connsiteY9" fmla="*/ 3483430 h 3892988"/>
                <a:gd name="connsiteX10" fmla="*/ 5725942 w 8645683"/>
                <a:gd name="connsiteY10" fmla="*/ 3344183 h 3892988"/>
                <a:gd name="connsiteX11" fmla="*/ 5831397 w 8645683"/>
                <a:gd name="connsiteY11" fmla="*/ 3358018 h 3892988"/>
                <a:gd name="connsiteX12" fmla="*/ 5928007 w 8645683"/>
                <a:gd name="connsiteY12" fmla="*/ 3352801 h 3892988"/>
                <a:gd name="connsiteX13" fmla="*/ 6029607 w 8645683"/>
                <a:gd name="connsiteY13" fmla="*/ 3299961 h 3892988"/>
                <a:gd name="connsiteX14" fmla="*/ 6179967 w 8645683"/>
                <a:gd name="connsiteY14" fmla="*/ 3209700 h 3892988"/>
                <a:gd name="connsiteX15" fmla="*/ 6232807 w 8645683"/>
                <a:gd name="connsiteY15" fmla="*/ 3381830 h 3892988"/>
                <a:gd name="connsiteX16" fmla="*/ 6310141 w 8645683"/>
                <a:gd name="connsiteY16" fmla="*/ 3436258 h 3892988"/>
                <a:gd name="connsiteX17" fmla="*/ 6474107 w 8645683"/>
                <a:gd name="connsiteY17" fmla="*/ 3461658 h 3892988"/>
                <a:gd name="connsiteX18" fmla="*/ 6755775 w 8645683"/>
                <a:gd name="connsiteY18" fmla="*/ 3461432 h 3892988"/>
                <a:gd name="connsiteX19" fmla="*/ 6996168 w 8645683"/>
                <a:gd name="connsiteY19" fmla="*/ 3492276 h 3892988"/>
                <a:gd name="connsiteX20" fmla="*/ 7294391 w 8645683"/>
                <a:gd name="connsiteY20" fmla="*/ 3417889 h 3892988"/>
                <a:gd name="connsiteX21" fmla="*/ 7613252 w 8645683"/>
                <a:gd name="connsiteY21" fmla="*/ 3365955 h 3892988"/>
                <a:gd name="connsiteX22" fmla="*/ 7818720 w 8645683"/>
                <a:gd name="connsiteY22" fmla="*/ 3261633 h 3892988"/>
                <a:gd name="connsiteX23" fmla="*/ 7939370 w 8645683"/>
                <a:gd name="connsiteY23" fmla="*/ 3361873 h 3892988"/>
                <a:gd name="connsiteX24" fmla="*/ 8337605 w 8645683"/>
                <a:gd name="connsiteY24" fmla="*/ 3601812 h 3892988"/>
                <a:gd name="connsiteX25" fmla="*/ 8337379 w 8645683"/>
                <a:gd name="connsiteY25" fmla="*/ 3396344 h 3892988"/>
                <a:gd name="connsiteX26" fmla="*/ 8370489 w 8645683"/>
                <a:gd name="connsiteY26" fmla="*/ 3200174 h 3892988"/>
                <a:gd name="connsiteX27" fmla="*/ 8361191 w 8645683"/>
                <a:gd name="connsiteY27" fmla="*/ 2709183 h 3892988"/>
                <a:gd name="connsiteX28" fmla="*/ 8453493 w 8645683"/>
                <a:gd name="connsiteY28" fmla="*/ 2438401 h 3892988"/>
                <a:gd name="connsiteX29" fmla="*/ 8497036 w 8645683"/>
                <a:gd name="connsiteY29" fmla="*/ 2307773 h 3892988"/>
                <a:gd name="connsiteX30" fmla="*/ 8482522 w 8645683"/>
                <a:gd name="connsiteY30" fmla="*/ 2119087 h 3892988"/>
                <a:gd name="connsiteX31" fmla="*/ 8453493 w 8645683"/>
                <a:gd name="connsiteY31" fmla="*/ 2032001 h 3892988"/>
                <a:gd name="connsiteX32" fmla="*/ 8468007 w 8645683"/>
                <a:gd name="connsiteY32" fmla="*/ 1654630 h 3892988"/>
                <a:gd name="connsiteX33" fmla="*/ 8511550 w 8645683"/>
                <a:gd name="connsiteY33" fmla="*/ 1567544 h 3892988"/>
                <a:gd name="connsiteX34" fmla="*/ 8574823 w 8645683"/>
                <a:gd name="connsiteY34" fmla="*/ 1417639 h 3892988"/>
                <a:gd name="connsiteX35" fmla="*/ 8639456 w 8645683"/>
                <a:gd name="connsiteY35" fmla="*/ 1116694 h 3892988"/>
                <a:gd name="connsiteX36" fmla="*/ 8457575 w 8645683"/>
                <a:gd name="connsiteY36" fmla="*/ 1016228 h 3892988"/>
                <a:gd name="connsiteX37" fmla="*/ 8298372 w 8645683"/>
                <a:gd name="connsiteY37" fmla="*/ 903062 h 3892988"/>
                <a:gd name="connsiteX38" fmla="*/ 8351439 w 8645683"/>
                <a:gd name="connsiteY38" fmla="*/ 745673 h 3892988"/>
                <a:gd name="connsiteX39" fmla="*/ 8395436 w 8645683"/>
                <a:gd name="connsiteY39" fmla="*/ 261258 h 3892988"/>
                <a:gd name="connsiteX40" fmla="*/ 8438072 w 8645683"/>
                <a:gd name="connsiteY40" fmla="*/ 163513 h 3892988"/>
                <a:gd name="connsiteX41" fmla="*/ 8337379 w 8645683"/>
                <a:gd name="connsiteY41" fmla="*/ 116116 h 3892988"/>
                <a:gd name="connsiteX42" fmla="*/ 8128736 w 8645683"/>
                <a:gd name="connsiteY42" fmla="*/ 106818 h 3892988"/>
                <a:gd name="connsiteX43" fmla="*/ 7960007 w 8645683"/>
                <a:gd name="connsiteY43" fmla="*/ 72573 h 3892988"/>
                <a:gd name="connsiteX44" fmla="*/ 7825297 w 8645683"/>
                <a:gd name="connsiteY44" fmla="*/ 207963 h 3892988"/>
                <a:gd name="connsiteX45" fmla="*/ 7669495 w 8645683"/>
                <a:gd name="connsiteY45" fmla="*/ 116342 h 3892988"/>
                <a:gd name="connsiteX46" fmla="*/ 7523898 w 8645683"/>
                <a:gd name="connsiteY46" fmla="*/ 29256 h 3892988"/>
                <a:gd name="connsiteX47" fmla="*/ 7393950 w 8645683"/>
                <a:gd name="connsiteY47" fmla="*/ 1 h 3892988"/>
                <a:gd name="connsiteX48" fmla="*/ 7292350 w 8645683"/>
                <a:gd name="connsiteY48" fmla="*/ 29030 h 3892988"/>
                <a:gd name="connsiteX49" fmla="*/ 7248807 w 8645683"/>
                <a:gd name="connsiteY49" fmla="*/ 58058 h 3892988"/>
                <a:gd name="connsiteX50" fmla="*/ 7118179 w 8645683"/>
                <a:gd name="connsiteY50" fmla="*/ 145144 h 3892988"/>
                <a:gd name="connsiteX51" fmla="*/ 6987550 w 8645683"/>
                <a:gd name="connsiteY51" fmla="*/ 203201 h 3892988"/>
                <a:gd name="connsiteX52" fmla="*/ 6900464 w 8645683"/>
                <a:gd name="connsiteY52" fmla="*/ 246744 h 3892988"/>
                <a:gd name="connsiteX53" fmla="*/ 6856922 w 8645683"/>
                <a:gd name="connsiteY53" fmla="*/ 275773 h 3892988"/>
                <a:gd name="connsiteX54" fmla="*/ 6817235 w 8645683"/>
                <a:gd name="connsiteY54" fmla="*/ 223158 h 3892988"/>
                <a:gd name="connsiteX55" fmla="*/ 6624012 w 8645683"/>
                <a:gd name="connsiteY55" fmla="*/ 68264 h 3892988"/>
                <a:gd name="connsiteX56" fmla="*/ 6503589 w 8645683"/>
                <a:gd name="connsiteY56" fmla="*/ 43998 h 3892988"/>
                <a:gd name="connsiteX57" fmla="*/ 6359581 w 8645683"/>
                <a:gd name="connsiteY57" fmla="*/ 39008 h 3892988"/>
                <a:gd name="connsiteX58" fmla="*/ 6145722 w 8645683"/>
                <a:gd name="connsiteY58" fmla="*/ 72573 h 3892988"/>
                <a:gd name="connsiteX59" fmla="*/ 6015093 w 8645683"/>
                <a:gd name="connsiteY59" fmla="*/ 116116 h 3892988"/>
                <a:gd name="connsiteX60" fmla="*/ 5894216 w 8645683"/>
                <a:gd name="connsiteY60" fmla="*/ 184151 h 3892988"/>
                <a:gd name="connsiteX61" fmla="*/ 5812347 w 8645683"/>
                <a:gd name="connsiteY61" fmla="*/ 261712 h 3892988"/>
                <a:gd name="connsiteX62" fmla="*/ 5811893 w 8645683"/>
                <a:gd name="connsiteY62" fmla="*/ 377373 h 3892988"/>
                <a:gd name="connsiteX63" fmla="*/ 5850219 w 8645683"/>
                <a:gd name="connsiteY63" fmla="*/ 483962 h 3892988"/>
                <a:gd name="connsiteX64" fmla="*/ 5826407 w 8645683"/>
                <a:gd name="connsiteY64" fmla="*/ 711201 h 3892988"/>
                <a:gd name="connsiteX65" fmla="*/ 5782864 w 8645683"/>
                <a:gd name="connsiteY65" fmla="*/ 740230 h 3892988"/>
                <a:gd name="connsiteX66" fmla="*/ 5571047 w 8645683"/>
                <a:gd name="connsiteY66" fmla="*/ 821646 h 3892988"/>
                <a:gd name="connsiteX67" fmla="*/ 5405493 w 8645683"/>
                <a:gd name="connsiteY67" fmla="*/ 739551 h 3892988"/>
                <a:gd name="connsiteX68" fmla="*/ 5328386 w 8645683"/>
                <a:gd name="connsiteY68" fmla="*/ 831398 h 3892988"/>
                <a:gd name="connsiteX69" fmla="*/ 5452211 w 8645683"/>
                <a:gd name="connsiteY69" fmla="*/ 943430 h 3892988"/>
                <a:gd name="connsiteX70" fmla="*/ 5472394 w 8645683"/>
                <a:gd name="connsiteY70" fmla="*/ 1045483 h 3892988"/>
                <a:gd name="connsiteX71" fmla="*/ 5481920 w 8645683"/>
                <a:gd name="connsiteY71" fmla="*/ 1196749 h 3892988"/>
                <a:gd name="connsiteX72" fmla="*/ 5509814 w 8645683"/>
                <a:gd name="connsiteY72" fmla="*/ 1330553 h 3892988"/>
                <a:gd name="connsiteX73" fmla="*/ 5351291 w 8645683"/>
                <a:gd name="connsiteY73" fmla="*/ 1383394 h 3892988"/>
                <a:gd name="connsiteX74" fmla="*/ 5207736 w 8645683"/>
                <a:gd name="connsiteY74" fmla="*/ 1436236 h 3892988"/>
                <a:gd name="connsiteX75" fmla="*/ 4955550 w 8645683"/>
                <a:gd name="connsiteY75" fmla="*/ 1364344 h 3892988"/>
                <a:gd name="connsiteX76" fmla="*/ 4905885 w 8645683"/>
                <a:gd name="connsiteY76" fmla="*/ 1282475 h 3892988"/>
                <a:gd name="connsiteX77" fmla="*/ 4781379 w 8645683"/>
                <a:gd name="connsiteY77" fmla="*/ 1291773 h 3892988"/>
                <a:gd name="connsiteX78" fmla="*/ 4737836 w 8645683"/>
                <a:gd name="connsiteY78" fmla="*/ 1204687 h 3892988"/>
                <a:gd name="connsiteX79" fmla="*/ 4708807 w 8645683"/>
                <a:gd name="connsiteY79" fmla="*/ 1161144 h 3892988"/>
                <a:gd name="connsiteX80" fmla="*/ 4699509 w 8645683"/>
                <a:gd name="connsiteY80" fmla="*/ 1030969 h 3892988"/>
                <a:gd name="connsiteX81" fmla="*/ 4752350 w 8645683"/>
                <a:gd name="connsiteY81" fmla="*/ 972458 h 3892988"/>
                <a:gd name="connsiteX82" fmla="*/ 4770493 w 8645683"/>
                <a:gd name="connsiteY82" fmla="*/ 908958 h 3892988"/>
                <a:gd name="connsiteX83" fmla="*/ 4674789 w 8645683"/>
                <a:gd name="connsiteY83" fmla="*/ 779691 h 3892988"/>
                <a:gd name="connsiteX84" fmla="*/ 4578179 w 8645683"/>
                <a:gd name="connsiteY84" fmla="*/ 798287 h 3892988"/>
                <a:gd name="connsiteX85" fmla="*/ 4491093 w 8645683"/>
                <a:gd name="connsiteY85" fmla="*/ 726169 h 3892988"/>
                <a:gd name="connsiteX86" fmla="*/ 4404007 w 8645683"/>
                <a:gd name="connsiteY86" fmla="*/ 711201 h 3892988"/>
                <a:gd name="connsiteX87" fmla="*/ 4150234 w 8645683"/>
                <a:gd name="connsiteY87" fmla="*/ 725262 h 3892988"/>
                <a:gd name="connsiteX88" fmla="*/ 3823436 w 8645683"/>
                <a:gd name="connsiteY88" fmla="*/ 682173 h 3892988"/>
                <a:gd name="connsiteX89" fmla="*/ 3750864 w 8645683"/>
                <a:gd name="connsiteY89" fmla="*/ 667658 h 3892988"/>
                <a:gd name="connsiteX90" fmla="*/ 3639286 w 8645683"/>
                <a:gd name="connsiteY90" fmla="*/ 676956 h 3892988"/>
                <a:gd name="connsiteX91" fmla="*/ 3416809 w 8645683"/>
                <a:gd name="connsiteY91" fmla="*/ 686255 h 3892988"/>
                <a:gd name="connsiteX92" fmla="*/ 3329724 w 8645683"/>
                <a:gd name="connsiteY92" fmla="*/ 604839 h 3892988"/>
                <a:gd name="connsiteX93" fmla="*/ 3228350 w 8645683"/>
                <a:gd name="connsiteY93" fmla="*/ 566058 h 3892988"/>
                <a:gd name="connsiteX94" fmla="*/ 3096587 w 8645683"/>
                <a:gd name="connsiteY94" fmla="*/ 569461 h 3892988"/>
                <a:gd name="connsiteX95" fmla="*/ 2971629 w 8645683"/>
                <a:gd name="connsiteY95" fmla="*/ 535896 h 3892988"/>
                <a:gd name="connsiteX96" fmla="*/ 2836918 w 8645683"/>
                <a:gd name="connsiteY96" fmla="*/ 492580 h 3892988"/>
                <a:gd name="connsiteX97" fmla="*/ 2812425 w 8645683"/>
                <a:gd name="connsiteY97" fmla="*/ 392341 h 3892988"/>
                <a:gd name="connsiteX98" fmla="*/ 2719897 w 8645683"/>
                <a:gd name="connsiteY98" fmla="*/ 420008 h 3892988"/>
                <a:gd name="connsiteX99" fmla="*/ 2604236 w 8645683"/>
                <a:gd name="connsiteY99" fmla="*/ 333830 h 3892988"/>
                <a:gd name="connsiteX100" fmla="*/ 2483359 w 8645683"/>
                <a:gd name="connsiteY100" fmla="*/ 328387 h 3892988"/>
                <a:gd name="connsiteX101" fmla="*/ 2371554 w 8645683"/>
                <a:gd name="connsiteY101" fmla="*/ 308656 h 3892988"/>
                <a:gd name="connsiteX102" fmla="*/ 2221194 w 8645683"/>
                <a:gd name="connsiteY102" fmla="*/ 361270 h 3892988"/>
                <a:gd name="connsiteX103" fmla="*/ 2015047 w 8645683"/>
                <a:gd name="connsiteY103" fmla="*/ 418648 h 3892988"/>
                <a:gd name="connsiteX104" fmla="*/ 1631779 w 8645683"/>
                <a:gd name="connsiteY104" fmla="*/ 261258 h 3892988"/>
                <a:gd name="connsiteX105" fmla="*/ 1370522 w 8645683"/>
                <a:gd name="connsiteY105" fmla="*/ 304801 h 3892988"/>
                <a:gd name="connsiteX106" fmla="*/ 1310197 w 8645683"/>
                <a:gd name="connsiteY106" fmla="*/ 271011 h 3892988"/>
                <a:gd name="connsiteX107" fmla="*/ 1233997 w 8645683"/>
                <a:gd name="connsiteY107" fmla="*/ 199573 h 3892988"/>
                <a:gd name="connsiteX108" fmla="*/ 1108811 w 8645683"/>
                <a:gd name="connsiteY108" fmla="*/ 184832 h 3892988"/>
                <a:gd name="connsiteX109" fmla="*/ 964575 w 8645683"/>
                <a:gd name="connsiteY109" fmla="*/ 231776 h 3892988"/>
                <a:gd name="connsiteX110" fmla="*/ 1036693 w 8645683"/>
                <a:gd name="connsiteY110" fmla="*/ 304801 h 3892988"/>
                <a:gd name="connsiteX111" fmla="*/ 1051207 w 8645683"/>
                <a:gd name="connsiteY111" fmla="*/ 362858 h 3892988"/>
                <a:gd name="connsiteX112" fmla="*/ 1094750 w 8645683"/>
                <a:gd name="connsiteY112" fmla="*/ 406401 h 3892988"/>
                <a:gd name="connsiteX113" fmla="*/ 1333782 w 8645683"/>
                <a:gd name="connsiteY113" fmla="*/ 412525 h 3892988"/>
                <a:gd name="connsiteX114" fmla="*/ 1296136 w 8645683"/>
                <a:gd name="connsiteY114" fmla="*/ 541792 h 3892988"/>
                <a:gd name="connsiteX115" fmla="*/ 1220163 w 8645683"/>
                <a:gd name="connsiteY115" fmla="*/ 682626 h 3892988"/>
                <a:gd name="connsiteX116" fmla="*/ 1201339 w 8645683"/>
                <a:gd name="connsiteY116" fmla="*/ 859518 h 3892988"/>
                <a:gd name="connsiteX117" fmla="*/ 1387304 w 8645683"/>
                <a:gd name="connsiteY117" fmla="*/ 938441 h 3892988"/>
                <a:gd name="connsiteX118" fmla="*/ 1181836 w 8645683"/>
                <a:gd name="connsiteY118" fmla="*/ 957944 h 3892988"/>
                <a:gd name="connsiteX119" fmla="*/ 1367119 w 8645683"/>
                <a:gd name="connsiteY119" fmla="*/ 1058637 h 3892988"/>
                <a:gd name="connsiteX120" fmla="*/ 1292054 w 8645683"/>
                <a:gd name="connsiteY120" fmla="*/ 1169762 h 3892988"/>
                <a:gd name="connsiteX121" fmla="*/ 1392746 w 8645683"/>
                <a:gd name="connsiteY121" fmla="*/ 1360717 h 3892988"/>
                <a:gd name="connsiteX122" fmla="*/ 1640850 w 8645683"/>
                <a:gd name="connsiteY122" fmla="*/ 1314678 h 3892988"/>
                <a:gd name="connsiteX123" fmla="*/ 1795292 w 8645683"/>
                <a:gd name="connsiteY123" fmla="*/ 1363211 h 3892988"/>
                <a:gd name="connsiteX124" fmla="*/ 1897572 w 8645683"/>
                <a:gd name="connsiteY124" fmla="*/ 1250044 h 3892988"/>
                <a:gd name="connsiteX125" fmla="*/ 2009831 w 8645683"/>
                <a:gd name="connsiteY125" fmla="*/ 1268188 h 3892988"/>
                <a:gd name="connsiteX126" fmla="*/ 2074464 w 8645683"/>
                <a:gd name="connsiteY126" fmla="*/ 1364797 h 3892988"/>
                <a:gd name="connsiteX127" fmla="*/ 2127532 w 8645683"/>
                <a:gd name="connsiteY127" fmla="*/ 1436462 h 3892988"/>
                <a:gd name="connsiteX128" fmla="*/ 2366337 w 8645683"/>
                <a:gd name="connsiteY128" fmla="*/ 1450976 h 3892988"/>
                <a:gd name="connsiteX129" fmla="*/ 2476782 w 8645683"/>
                <a:gd name="connsiteY129" fmla="*/ 1346429 h 3892988"/>
                <a:gd name="connsiteX130" fmla="*/ 2606050 w 8645683"/>
                <a:gd name="connsiteY130" fmla="*/ 1394280 h 3892988"/>
                <a:gd name="connsiteX131" fmla="*/ 2733957 w 8645683"/>
                <a:gd name="connsiteY131" fmla="*/ 1372055 h 3892988"/>
                <a:gd name="connsiteX132" fmla="*/ 2642789 w 8645683"/>
                <a:gd name="connsiteY132" fmla="*/ 1597253 h 3892988"/>
                <a:gd name="connsiteX133" fmla="*/ 2662292 w 8645683"/>
                <a:gd name="connsiteY133" fmla="*/ 1800681 h 3892988"/>
                <a:gd name="connsiteX134" fmla="*/ 2552983 w 8645683"/>
                <a:gd name="connsiteY134" fmla="*/ 1949905 h 3892988"/>
                <a:gd name="connsiteX135" fmla="*/ 2417364 w 8645683"/>
                <a:gd name="connsiteY135" fmla="*/ 2245180 h 3892988"/>
                <a:gd name="connsiteX136" fmla="*/ 2254532 w 8645683"/>
                <a:gd name="connsiteY136" fmla="*/ 2423206 h 3892988"/>
                <a:gd name="connsiteX137" fmla="*/ 2043394 w 8645683"/>
                <a:gd name="connsiteY137" fmla="*/ 2418217 h 3892988"/>
                <a:gd name="connsiteX138" fmla="*/ 1937260 w 8645683"/>
                <a:gd name="connsiteY138" fmla="*/ 2398487 h 3892988"/>
                <a:gd name="connsiteX139" fmla="*/ 1898479 w 8645683"/>
                <a:gd name="connsiteY139" fmla="*/ 2322061 h 3892988"/>
                <a:gd name="connsiteX140" fmla="*/ 1646293 w 8645683"/>
                <a:gd name="connsiteY140" fmla="*/ 2312308 h 3892988"/>
                <a:gd name="connsiteX141" fmla="*/ 1520881 w 8645683"/>
                <a:gd name="connsiteY141" fmla="*/ 2389869 h 3892988"/>
                <a:gd name="connsiteX142" fmla="*/ 1370522 w 8645683"/>
                <a:gd name="connsiteY142" fmla="*/ 2351316 h 3892988"/>
                <a:gd name="connsiteX143" fmla="*/ 1326979 w 8645683"/>
                <a:gd name="connsiteY143" fmla="*/ 2322287 h 3892988"/>
                <a:gd name="connsiteX144" fmla="*/ 1167322 w 8645683"/>
                <a:gd name="connsiteY144" fmla="*/ 2235201 h 3892988"/>
                <a:gd name="connsiteX145" fmla="*/ 993150 w 8645683"/>
                <a:gd name="connsiteY145" fmla="*/ 2148116 h 3892988"/>
                <a:gd name="connsiteX146" fmla="*/ 982038 w 8645683"/>
                <a:gd name="connsiteY146" fmla="*/ 2147662 h 3892988"/>
                <a:gd name="connsiteX147" fmla="*/ 804464 w 8645683"/>
                <a:gd name="connsiteY147" fmla="*/ 2090058 h 3892988"/>
                <a:gd name="connsiteX148" fmla="*/ 659322 w 8645683"/>
                <a:gd name="connsiteY148" fmla="*/ 1973944 h 3892988"/>
                <a:gd name="connsiteX149" fmla="*/ 524611 w 8645683"/>
                <a:gd name="connsiteY149" fmla="*/ 1896837 h 3892988"/>
                <a:gd name="connsiteX150" fmla="*/ 456122 w 8645683"/>
                <a:gd name="connsiteY150" fmla="*/ 1785258 h 3892988"/>
                <a:gd name="connsiteX151" fmla="*/ 325493 w 8645683"/>
                <a:gd name="connsiteY151" fmla="*/ 1727201 h 3892988"/>
                <a:gd name="connsiteX152" fmla="*/ 145879 w 8645683"/>
                <a:gd name="connsiteY152" fmla="*/ 1760766 h 3892988"/>
                <a:gd name="connsiteX153" fmla="*/ 6179 w 8645683"/>
                <a:gd name="connsiteY153" fmla="*/ 1886858 h 3892988"/>
                <a:gd name="connsiteX154" fmla="*/ 311432 w 8645683"/>
                <a:gd name="connsiteY154" fmla="*/ 2089151 h 3892988"/>
                <a:gd name="connsiteX155" fmla="*/ 523930 w 8645683"/>
                <a:gd name="connsiteY155" fmla="*/ 2292125 h 3892988"/>
                <a:gd name="connsiteX156" fmla="*/ 654560 w 8645683"/>
                <a:gd name="connsiteY156" fmla="*/ 2442256 h 3892988"/>
                <a:gd name="connsiteX157" fmla="*/ 911734 w 8645683"/>
                <a:gd name="connsiteY157" fmla="*/ 2830061 h 3892988"/>
                <a:gd name="connsiteX158" fmla="*/ 1051207 w 8645683"/>
                <a:gd name="connsiteY158" fmla="*/ 2989944 h 3892988"/>
                <a:gd name="connsiteX159" fmla="*/ 1123779 w 8645683"/>
                <a:gd name="connsiteY159" fmla="*/ 3120573 h 3892988"/>
                <a:gd name="connsiteX160" fmla="*/ 1181836 w 8645683"/>
                <a:gd name="connsiteY160" fmla="*/ 3207658 h 3892988"/>
                <a:gd name="connsiteX161" fmla="*/ 1283436 w 8645683"/>
                <a:gd name="connsiteY161" fmla="*/ 3381830 h 3892988"/>
                <a:gd name="connsiteX162" fmla="*/ 1341493 w 8645683"/>
                <a:gd name="connsiteY162" fmla="*/ 3483430 h 3892988"/>
                <a:gd name="connsiteX163" fmla="*/ 1457607 w 8645683"/>
                <a:gd name="connsiteY163" fmla="*/ 3628573 h 3892988"/>
                <a:gd name="connsiteX164" fmla="*/ 1515664 w 8645683"/>
                <a:gd name="connsiteY164" fmla="*/ 3701144 h 3892988"/>
                <a:gd name="connsiteX165" fmla="*/ 1680085 w 8645683"/>
                <a:gd name="connsiteY165" fmla="*/ 3812269 h 3892988"/>
                <a:gd name="connsiteX166" fmla="*/ 1834525 w 8645683"/>
                <a:gd name="connsiteY166" fmla="*/ 3841751 h 3892988"/>
                <a:gd name="connsiteX167" fmla="*/ 2096236 w 8645683"/>
                <a:gd name="connsiteY167" fmla="*/ 3875316 h 3892988"/>
                <a:gd name="connsiteX168" fmla="*/ 2387201 w 8645683"/>
                <a:gd name="connsiteY168" fmla="*/ 3888923 h 3892988"/>
                <a:gd name="connsiteX169" fmla="*/ 2362936 w 8645683"/>
                <a:gd name="connsiteY169" fmla="*/ 3768273 h 3892988"/>
                <a:gd name="connsiteX170" fmla="*/ 2299436 w 8645683"/>
                <a:gd name="connsiteY170" fmla="*/ 3556001 h 3892988"/>
                <a:gd name="connsiteX171" fmla="*/ 2270407 w 8645683"/>
                <a:gd name="connsiteY171" fmla="*/ 3468916 h 3892988"/>
                <a:gd name="connsiteX172" fmla="*/ 2226864 w 8645683"/>
                <a:gd name="connsiteY172" fmla="*/ 3381830 h 3892988"/>
                <a:gd name="connsiteX173" fmla="*/ 2122316 w 8645683"/>
                <a:gd name="connsiteY173" fmla="*/ 3051856 h 3892988"/>
                <a:gd name="connsiteX174" fmla="*/ 1989647 w 8645683"/>
                <a:gd name="connsiteY174" fmla="*/ 2621191 h 3892988"/>
                <a:gd name="connsiteX175" fmla="*/ 2090793 w 8645683"/>
                <a:gd name="connsiteY175" fmla="*/ 2896962 h 3892988"/>
                <a:gd name="connsiteX176" fmla="*/ 2242512 w 8645683"/>
                <a:gd name="connsiteY176" fmla="*/ 3077030 h 3892988"/>
                <a:gd name="connsiteX177" fmla="*/ 2313950 w 8645683"/>
                <a:gd name="connsiteY177" fmla="*/ 2873830 h 3892988"/>
                <a:gd name="connsiteX178" fmla="*/ 2284922 w 8645683"/>
                <a:gd name="connsiteY178" fmla="*/ 2772230 h 3892988"/>
                <a:gd name="connsiteX179" fmla="*/ 2328011 w 8645683"/>
                <a:gd name="connsiteY179" fmla="*/ 2607583 h 3892988"/>
                <a:gd name="connsiteX180" fmla="*/ 2410788 w 8645683"/>
                <a:gd name="connsiteY180" fmla="*/ 2444298 h 3892988"/>
                <a:gd name="connsiteX181" fmla="*/ 2546179 w 8645683"/>
                <a:gd name="connsiteY181" fmla="*/ 2481944 h 3892988"/>
                <a:gd name="connsiteX182" fmla="*/ 2589722 w 8645683"/>
                <a:gd name="connsiteY182" fmla="*/ 2467430 h 3892988"/>
                <a:gd name="connsiteX183" fmla="*/ 2647779 w 8645683"/>
                <a:gd name="connsiteY183" fmla="*/ 2394858 h 3892988"/>
                <a:gd name="connsiteX184" fmla="*/ 2705836 w 8645683"/>
                <a:gd name="connsiteY184" fmla="*/ 2307773 h 3892988"/>
                <a:gd name="connsiteX185" fmla="*/ 2763893 w 8645683"/>
                <a:gd name="connsiteY185" fmla="*/ 2177144 h 3892988"/>
                <a:gd name="connsiteX186" fmla="*/ 2792922 w 8645683"/>
                <a:gd name="connsiteY186" fmla="*/ 2090058 h 3892988"/>
                <a:gd name="connsiteX187" fmla="*/ 2938064 w 8645683"/>
                <a:gd name="connsiteY187" fmla="*/ 2002973 h 3892988"/>
                <a:gd name="connsiteX188" fmla="*/ 2996122 w 8645683"/>
                <a:gd name="connsiteY188" fmla="*/ 1944916 h 3892988"/>
                <a:gd name="connsiteX189" fmla="*/ 3068693 w 8645683"/>
                <a:gd name="connsiteY189" fmla="*/ 1857830 h 3892988"/>
                <a:gd name="connsiteX190" fmla="*/ 3126750 w 8645683"/>
                <a:gd name="connsiteY190" fmla="*/ 1828801 h 3892988"/>
                <a:gd name="connsiteX191" fmla="*/ 3402522 w 8645683"/>
                <a:gd name="connsiteY191" fmla="*/ 1814287 h 3892988"/>
                <a:gd name="connsiteX192" fmla="*/ 3460579 w 8645683"/>
                <a:gd name="connsiteY192" fmla="*/ 1901373 h 3892988"/>
                <a:gd name="connsiteX193" fmla="*/ 3591207 w 8645683"/>
                <a:gd name="connsiteY193" fmla="*/ 1944916 h 3892988"/>
                <a:gd name="connsiteX194" fmla="*/ 3634750 w 8645683"/>
                <a:gd name="connsiteY194" fmla="*/ 1959430 h 3892988"/>
                <a:gd name="connsiteX195" fmla="*/ 3692807 w 8645683"/>
                <a:gd name="connsiteY195" fmla="*/ 2002973 h 3892988"/>
                <a:gd name="connsiteX196" fmla="*/ 3707322 w 8645683"/>
                <a:gd name="connsiteY196" fmla="*/ 2046516 h 3892988"/>
                <a:gd name="connsiteX197" fmla="*/ 3736350 w 8645683"/>
                <a:gd name="connsiteY197" fmla="*/ 2090058 h 3892988"/>
                <a:gd name="connsiteX198" fmla="*/ 3779893 w 8645683"/>
                <a:gd name="connsiteY198" fmla="*/ 2177144 h 3892988"/>
                <a:gd name="connsiteX199" fmla="*/ 3823436 w 8645683"/>
                <a:gd name="connsiteY199" fmla="*/ 2220687 h 3892988"/>
                <a:gd name="connsiteX200" fmla="*/ 3852464 w 8645683"/>
                <a:gd name="connsiteY200" fmla="*/ 2264230 h 3892988"/>
                <a:gd name="connsiteX201" fmla="*/ 3896007 w 8645683"/>
                <a:gd name="connsiteY201" fmla="*/ 2307773 h 3892988"/>
                <a:gd name="connsiteX202" fmla="*/ 3997607 w 8645683"/>
                <a:gd name="connsiteY202" fmla="*/ 2409373 h 3892988"/>
                <a:gd name="connsiteX203" fmla="*/ 4070179 w 8645683"/>
                <a:gd name="connsiteY203" fmla="*/ 2481944 h 3892988"/>
                <a:gd name="connsiteX204" fmla="*/ 4142750 w 8645683"/>
                <a:gd name="connsiteY204" fmla="*/ 2540001 h 3892988"/>
                <a:gd name="connsiteX205" fmla="*/ 4200807 w 8645683"/>
                <a:gd name="connsiteY205" fmla="*/ 2627087 h 3892988"/>
                <a:gd name="connsiteX206" fmla="*/ 4229836 w 8645683"/>
                <a:gd name="connsiteY206" fmla="*/ 2670630 h 3892988"/>
                <a:gd name="connsiteX207" fmla="*/ 4433036 w 8645683"/>
                <a:gd name="connsiteY207" fmla="*/ 2714173 h 3892988"/>
                <a:gd name="connsiteX208" fmla="*/ 4520122 w 8645683"/>
                <a:gd name="connsiteY208" fmla="*/ 2757716 h 3892988"/>
                <a:gd name="connsiteX209" fmla="*/ 4659822 w 8645683"/>
                <a:gd name="connsiteY209" fmla="*/ 2839358 h 3892988"/>
                <a:gd name="connsiteX210" fmla="*/ 4883660 w 8645683"/>
                <a:gd name="connsiteY210" fmla="*/ 2726645 h 3892988"/>
                <a:gd name="connsiteX211" fmla="*/ 5056741 w 8645683"/>
                <a:gd name="connsiteY211" fmla="*/ 2828064 h 3892988"/>
                <a:gd name="connsiteX212" fmla="*/ 5167142 w 8645683"/>
                <a:gd name="connsiteY212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405493 w 8645683"/>
                <a:gd name="connsiteY3" fmla="*/ 3323773 h 3892988"/>
                <a:gd name="connsiteX4" fmla="*/ 5449036 w 8645683"/>
                <a:gd name="connsiteY4" fmla="*/ 3352801 h 3892988"/>
                <a:gd name="connsiteX5" fmla="*/ 5492579 w 8645683"/>
                <a:gd name="connsiteY5" fmla="*/ 3396344 h 3892988"/>
                <a:gd name="connsiteX6" fmla="*/ 5536122 w 8645683"/>
                <a:gd name="connsiteY6" fmla="*/ 3425373 h 3892988"/>
                <a:gd name="connsiteX7" fmla="*/ 5579664 w 8645683"/>
                <a:gd name="connsiteY7" fmla="*/ 3468916 h 3892988"/>
                <a:gd name="connsiteX8" fmla="*/ 5623207 w 8645683"/>
                <a:gd name="connsiteY8" fmla="*/ 3483430 h 3892988"/>
                <a:gd name="connsiteX9" fmla="*/ 5725942 w 8645683"/>
                <a:gd name="connsiteY9" fmla="*/ 3344183 h 3892988"/>
                <a:gd name="connsiteX10" fmla="*/ 5831397 w 8645683"/>
                <a:gd name="connsiteY10" fmla="*/ 3358018 h 3892988"/>
                <a:gd name="connsiteX11" fmla="*/ 5928007 w 8645683"/>
                <a:gd name="connsiteY11" fmla="*/ 3352801 h 3892988"/>
                <a:gd name="connsiteX12" fmla="*/ 6029607 w 8645683"/>
                <a:gd name="connsiteY12" fmla="*/ 3299961 h 3892988"/>
                <a:gd name="connsiteX13" fmla="*/ 6179967 w 8645683"/>
                <a:gd name="connsiteY13" fmla="*/ 3209700 h 3892988"/>
                <a:gd name="connsiteX14" fmla="*/ 6232807 w 8645683"/>
                <a:gd name="connsiteY14" fmla="*/ 3381830 h 3892988"/>
                <a:gd name="connsiteX15" fmla="*/ 6310141 w 8645683"/>
                <a:gd name="connsiteY15" fmla="*/ 3436258 h 3892988"/>
                <a:gd name="connsiteX16" fmla="*/ 6474107 w 8645683"/>
                <a:gd name="connsiteY16" fmla="*/ 3461658 h 3892988"/>
                <a:gd name="connsiteX17" fmla="*/ 6755775 w 8645683"/>
                <a:gd name="connsiteY17" fmla="*/ 3461432 h 3892988"/>
                <a:gd name="connsiteX18" fmla="*/ 6996168 w 8645683"/>
                <a:gd name="connsiteY18" fmla="*/ 3492276 h 3892988"/>
                <a:gd name="connsiteX19" fmla="*/ 7294391 w 8645683"/>
                <a:gd name="connsiteY19" fmla="*/ 3417889 h 3892988"/>
                <a:gd name="connsiteX20" fmla="*/ 7613252 w 8645683"/>
                <a:gd name="connsiteY20" fmla="*/ 3365955 h 3892988"/>
                <a:gd name="connsiteX21" fmla="*/ 7818720 w 8645683"/>
                <a:gd name="connsiteY21" fmla="*/ 3261633 h 3892988"/>
                <a:gd name="connsiteX22" fmla="*/ 7939370 w 8645683"/>
                <a:gd name="connsiteY22" fmla="*/ 3361873 h 3892988"/>
                <a:gd name="connsiteX23" fmla="*/ 8337605 w 8645683"/>
                <a:gd name="connsiteY23" fmla="*/ 3601812 h 3892988"/>
                <a:gd name="connsiteX24" fmla="*/ 8337379 w 8645683"/>
                <a:gd name="connsiteY24" fmla="*/ 3396344 h 3892988"/>
                <a:gd name="connsiteX25" fmla="*/ 8370489 w 8645683"/>
                <a:gd name="connsiteY25" fmla="*/ 3200174 h 3892988"/>
                <a:gd name="connsiteX26" fmla="*/ 8361191 w 8645683"/>
                <a:gd name="connsiteY26" fmla="*/ 2709183 h 3892988"/>
                <a:gd name="connsiteX27" fmla="*/ 8453493 w 8645683"/>
                <a:gd name="connsiteY27" fmla="*/ 2438401 h 3892988"/>
                <a:gd name="connsiteX28" fmla="*/ 8497036 w 8645683"/>
                <a:gd name="connsiteY28" fmla="*/ 2307773 h 3892988"/>
                <a:gd name="connsiteX29" fmla="*/ 8482522 w 8645683"/>
                <a:gd name="connsiteY29" fmla="*/ 2119087 h 3892988"/>
                <a:gd name="connsiteX30" fmla="*/ 8453493 w 8645683"/>
                <a:gd name="connsiteY30" fmla="*/ 2032001 h 3892988"/>
                <a:gd name="connsiteX31" fmla="*/ 8468007 w 8645683"/>
                <a:gd name="connsiteY31" fmla="*/ 1654630 h 3892988"/>
                <a:gd name="connsiteX32" fmla="*/ 8511550 w 8645683"/>
                <a:gd name="connsiteY32" fmla="*/ 1567544 h 3892988"/>
                <a:gd name="connsiteX33" fmla="*/ 8574823 w 8645683"/>
                <a:gd name="connsiteY33" fmla="*/ 1417639 h 3892988"/>
                <a:gd name="connsiteX34" fmla="*/ 8639456 w 8645683"/>
                <a:gd name="connsiteY34" fmla="*/ 1116694 h 3892988"/>
                <a:gd name="connsiteX35" fmla="*/ 8457575 w 8645683"/>
                <a:gd name="connsiteY35" fmla="*/ 1016228 h 3892988"/>
                <a:gd name="connsiteX36" fmla="*/ 8298372 w 8645683"/>
                <a:gd name="connsiteY36" fmla="*/ 903062 h 3892988"/>
                <a:gd name="connsiteX37" fmla="*/ 8351439 w 8645683"/>
                <a:gd name="connsiteY37" fmla="*/ 745673 h 3892988"/>
                <a:gd name="connsiteX38" fmla="*/ 8395436 w 8645683"/>
                <a:gd name="connsiteY38" fmla="*/ 261258 h 3892988"/>
                <a:gd name="connsiteX39" fmla="*/ 8438072 w 8645683"/>
                <a:gd name="connsiteY39" fmla="*/ 163513 h 3892988"/>
                <a:gd name="connsiteX40" fmla="*/ 8337379 w 8645683"/>
                <a:gd name="connsiteY40" fmla="*/ 116116 h 3892988"/>
                <a:gd name="connsiteX41" fmla="*/ 8128736 w 8645683"/>
                <a:gd name="connsiteY41" fmla="*/ 106818 h 3892988"/>
                <a:gd name="connsiteX42" fmla="*/ 7960007 w 8645683"/>
                <a:gd name="connsiteY42" fmla="*/ 72573 h 3892988"/>
                <a:gd name="connsiteX43" fmla="*/ 7825297 w 8645683"/>
                <a:gd name="connsiteY43" fmla="*/ 207963 h 3892988"/>
                <a:gd name="connsiteX44" fmla="*/ 7669495 w 8645683"/>
                <a:gd name="connsiteY44" fmla="*/ 116342 h 3892988"/>
                <a:gd name="connsiteX45" fmla="*/ 7523898 w 8645683"/>
                <a:gd name="connsiteY45" fmla="*/ 29256 h 3892988"/>
                <a:gd name="connsiteX46" fmla="*/ 7393950 w 8645683"/>
                <a:gd name="connsiteY46" fmla="*/ 1 h 3892988"/>
                <a:gd name="connsiteX47" fmla="*/ 7292350 w 8645683"/>
                <a:gd name="connsiteY47" fmla="*/ 29030 h 3892988"/>
                <a:gd name="connsiteX48" fmla="*/ 7248807 w 8645683"/>
                <a:gd name="connsiteY48" fmla="*/ 58058 h 3892988"/>
                <a:gd name="connsiteX49" fmla="*/ 7118179 w 8645683"/>
                <a:gd name="connsiteY49" fmla="*/ 145144 h 3892988"/>
                <a:gd name="connsiteX50" fmla="*/ 6987550 w 8645683"/>
                <a:gd name="connsiteY50" fmla="*/ 203201 h 3892988"/>
                <a:gd name="connsiteX51" fmla="*/ 6900464 w 8645683"/>
                <a:gd name="connsiteY51" fmla="*/ 246744 h 3892988"/>
                <a:gd name="connsiteX52" fmla="*/ 6856922 w 8645683"/>
                <a:gd name="connsiteY52" fmla="*/ 275773 h 3892988"/>
                <a:gd name="connsiteX53" fmla="*/ 6817235 w 8645683"/>
                <a:gd name="connsiteY53" fmla="*/ 223158 h 3892988"/>
                <a:gd name="connsiteX54" fmla="*/ 6624012 w 8645683"/>
                <a:gd name="connsiteY54" fmla="*/ 68264 h 3892988"/>
                <a:gd name="connsiteX55" fmla="*/ 6503589 w 8645683"/>
                <a:gd name="connsiteY55" fmla="*/ 43998 h 3892988"/>
                <a:gd name="connsiteX56" fmla="*/ 6359581 w 8645683"/>
                <a:gd name="connsiteY56" fmla="*/ 39008 h 3892988"/>
                <a:gd name="connsiteX57" fmla="*/ 6145722 w 8645683"/>
                <a:gd name="connsiteY57" fmla="*/ 72573 h 3892988"/>
                <a:gd name="connsiteX58" fmla="*/ 6015093 w 8645683"/>
                <a:gd name="connsiteY58" fmla="*/ 116116 h 3892988"/>
                <a:gd name="connsiteX59" fmla="*/ 5894216 w 8645683"/>
                <a:gd name="connsiteY59" fmla="*/ 184151 h 3892988"/>
                <a:gd name="connsiteX60" fmla="*/ 5812347 w 8645683"/>
                <a:gd name="connsiteY60" fmla="*/ 261712 h 3892988"/>
                <a:gd name="connsiteX61" fmla="*/ 5811893 w 8645683"/>
                <a:gd name="connsiteY61" fmla="*/ 377373 h 3892988"/>
                <a:gd name="connsiteX62" fmla="*/ 5850219 w 8645683"/>
                <a:gd name="connsiteY62" fmla="*/ 483962 h 3892988"/>
                <a:gd name="connsiteX63" fmla="*/ 5826407 w 8645683"/>
                <a:gd name="connsiteY63" fmla="*/ 711201 h 3892988"/>
                <a:gd name="connsiteX64" fmla="*/ 5782864 w 8645683"/>
                <a:gd name="connsiteY64" fmla="*/ 740230 h 3892988"/>
                <a:gd name="connsiteX65" fmla="*/ 5571047 w 8645683"/>
                <a:gd name="connsiteY65" fmla="*/ 821646 h 3892988"/>
                <a:gd name="connsiteX66" fmla="*/ 5405493 w 8645683"/>
                <a:gd name="connsiteY66" fmla="*/ 739551 h 3892988"/>
                <a:gd name="connsiteX67" fmla="*/ 5328386 w 8645683"/>
                <a:gd name="connsiteY67" fmla="*/ 831398 h 3892988"/>
                <a:gd name="connsiteX68" fmla="*/ 5452211 w 8645683"/>
                <a:gd name="connsiteY68" fmla="*/ 943430 h 3892988"/>
                <a:gd name="connsiteX69" fmla="*/ 5472394 w 8645683"/>
                <a:gd name="connsiteY69" fmla="*/ 1045483 h 3892988"/>
                <a:gd name="connsiteX70" fmla="*/ 5481920 w 8645683"/>
                <a:gd name="connsiteY70" fmla="*/ 1196749 h 3892988"/>
                <a:gd name="connsiteX71" fmla="*/ 5509814 w 8645683"/>
                <a:gd name="connsiteY71" fmla="*/ 1330553 h 3892988"/>
                <a:gd name="connsiteX72" fmla="*/ 5351291 w 8645683"/>
                <a:gd name="connsiteY72" fmla="*/ 1383394 h 3892988"/>
                <a:gd name="connsiteX73" fmla="*/ 5207736 w 8645683"/>
                <a:gd name="connsiteY73" fmla="*/ 1436236 h 3892988"/>
                <a:gd name="connsiteX74" fmla="*/ 4955550 w 8645683"/>
                <a:gd name="connsiteY74" fmla="*/ 1364344 h 3892988"/>
                <a:gd name="connsiteX75" fmla="*/ 4905885 w 8645683"/>
                <a:gd name="connsiteY75" fmla="*/ 1282475 h 3892988"/>
                <a:gd name="connsiteX76" fmla="*/ 4781379 w 8645683"/>
                <a:gd name="connsiteY76" fmla="*/ 1291773 h 3892988"/>
                <a:gd name="connsiteX77" fmla="*/ 4737836 w 8645683"/>
                <a:gd name="connsiteY77" fmla="*/ 1204687 h 3892988"/>
                <a:gd name="connsiteX78" fmla="*/ 4708807 w 8645683"/>
                <a:gd name="connsiteY78" fmla="*/ 1161144 h 3892988"/>
                <a:gd name="connsiteX79" fmla="*/ 4699509 w 8645683"/>
                <a:gd name="connsiteY79" fmla="*/ 1030969 h 3892988"/>
                <a:gd name="connsiteX80" fmla="*/ 4752350 w 8645683"/>
                <a:gd name="connsiteY80" fmla="*/ 972458 h 3892988"/>
                <a:gd name="connsiteX81" fmla="*/ 4770493 w 8645683"/>
                <a:gd name="connsiteY81" fmla="*/ 908958 h 3892988"/>
                <a:gd name="connsiteX82" fmla="*/ 4674789 w 8645683"/>
                <a:gd name="connsiteY82" fmla="*/ 779691 h 3892988"/>
                <a:gd name="connsiteX83" fmla="*/ 4578179 w 8645683"/>
                <a:gd name="connsiteY83" fmla="*/ 798287 h 3892988"/>
                <a:gd name="connsiteX84" fmla="*/ 4491093 w 8645683"/>
                <a:gd name="connsiteY84" fmla="*/ 726169 h 3892988"/>
                <a:gd name="connsiteX85" fmla="*/ 4404007 w 8645683"/>
                <a:gd name="connsiteY85" fmla="*/ 711201 h 3892988"/>
                <a:gd name="connsiteX86" fmla="*/ 4150234 w 8645683"/>
                <a:gd name="connsiteY86" fmla="*/ 725262 h 3892988"/>
                <a:gd name="connsiteX87" fmla="*/ 3823436 w 8645683"/>
                <a:gd name="connsiteY87" fmla="*/ 682173 h 3892988"/>
                <a:gd name="connsiteX88" fmla="*/ 3750864 w 8645683"/>
                <a:gd name="connsiteY88" fmla="*/ 667658 h 3892988"/>
                <a:gd name="connsiteX89" fmla="*/ 3639286 w 8645683"/>
                <a:gd name="connsiteY89" fmla="*/ 676956 h 3892988"/>
                <a:gd name="connsiteX90" fmla="*/ 3416809 w 8645683"/>
                <a:gd name="connsiteY90" fmla="*/ 686255 h 3892988"/>
                <a:gd name="connsiteX91" fmla="*/ 3329724 w 8645683"/>
                <a:gd name="connsiteY91" fmla="*/ 604839 h 3892988"/>
                <a:gd name="connsiteX92" fmla="*/ 3228350 w 8645683"/>
                <a:gd name="connsiteY92" fmla="*/ 566058 h 3892988"/>
                <a:gd name="connsiteX93" fmla="*/ 3096587 w 8645683"/>
                <a:gd name="connsiteY93" fmla="*/ 569461 h 3892988"/>
                <a:gd name="connsiteX94" fmla="*/ 2971629 w 8645683"/>
                <a:gd name="connsiteY94" fmla="*/ 535896 h 3892988"/>
                <a:gd name="connsiteX95" fmla="*/ 2836918 w 8645683"/>
                <a:gd name="connsiteY95" fmla="*/ 492580 h 3892988"/>
                <a:gd name="connsiteX96" fmla="*/ 2812425 w 8645683"/>
                <a:gd name="connsiteY96" fmla="*/ 392341 h 3892988"/>
                <a:gd name="connsiteX97" fmla="*/ 2719897 w 8645683"/>
                <a:gd name="connsiteY97" fmla="*/ 420008 h 3892988"/>
                <a:gd name="connsiteX98" fmla="*/ 2604236 w 8645683"/>
                <a:gd name="connsiteY98" fmla="*/ 333830 h 3892988"/>
                <a:gd name="connsiteX99" fmla="*/ 2483359 w 8645683"/>
                <a:gd name="connsiteY99" fmla="*/ 328387 h 3892988"/>
                <a:gd name="connsiteX100" fmla="*/ 2371554 w 8645683"/>
                <a:gd name="connsiteY100" fmla="*/ 308656 h 3892988"/>
                <a:gd name="connsiteX101" fmla="*/ 2221194 w 8645683"/>
                <a:gd name="connsiteY101" fmla="*/ 361270 h 3892988"/>
                <a:gd name="connsiteX102" fmla="*/ 2015047 w 8645683"/>
                <a:gd name="connsiteY102" fmla="*/ 418648 h 3892988"/>
                <a:gd name="connsiteX103" fmla="*/ 1631779 w 8645683"/>
                <a:gd name="connsiteY103" fmla="*/ 261258 h 3892988"/>
                <a:gd name="connsiteX104" fmla="*/ 1370522 w 8645683"/>
                <a:gd name="connsiteY104" fmla="*/ 304801 h 3892988"/>
                <a:gd name="connsiteX105" fmla="*/ 1310197 w 8645683"/>
                <a:gd name="connsiteY105" fmla="*/ 271011 h 3892988"/>
                <a:gd name="connsiteX106" fmla="*/ 1233997 w 8645683"/>
                <a:gd name="connsiteY106" fmla="*/ 199573 h 3892988"/>
                <a:gd name="connsiteX107" fmla="*/ 1108811 w 8645683"/>
                <a:gd name="connsiteY107" fmla="*/ 184832 h 3892988"/>
                <a:gd name="connsiteX108" fmla="*/ 964575 w 8645683"/>
                <a:gd name="connsiteY108" fmla="*/ 231776 h 3892988"/>
                <a:gd name="connsiteX109" fmla="*/ 1036693 w 8645683"/>
                <a:gd name="connsiteY109" fmla="*/ 304801 h 3892988"/>
                <a:gd name="connsiteX110" fmla="*/ 1051207 w 8645683"/>
                <a:gd name="connsiteY110" fmla="*/ 362858 h 3892988"/>
                <a:gd name="connsiteX111" fmla="*/ 1094750 w 8645683"/>
                <a:gd name="connsiteY111" fmla="*/ 406401 h 3892988"/>
                <a:gd name="connsiteX112" fmla="*/ 1333782 w 8645683"/>
                <a:gd name="connsiteY112" fmla="*/ 412525 h 3892988"/>
                <a:gd name="connsiteX113" fmla="*/ 1296136 w 8645683"/>
                <a:gd name="connsiteY113" fmla="*/ 541792 h 3892988"/>
                <a:gd name="connsiteX114" fmla="*/ 1220163 w 8645683"/>
                <a:gd name="connsiteY114" fmla="*/ 682626 h 3892988"/>
                <a:gd name="connsiteX115" fmla="*/ 1201339 w 8645683"/>
                <a:gd name="connsiteY115" fmla="*/ 859518 h 3892988"/>
                <a:gd name="connsiteX116" fmla="*/ 1387304 w 8645683"/>
                <a:gd name="connsiteY116" fmla="*/ 938441 h 3892988"/>
                <a:gd name="connsiteX117" fmla="*/ 1181836 w 8645683"/>
                <a:gd name="connsiteY117" fmla="*/ 957944 h 3892988"/>
                <a:gd name="connsiteX118" fmla="*/ 1367119 w 8645683"/>
                <a:gd name="connsiteY118" fmla="*/ 1058637 h 3892988"/>
                <a:gd name="connsiteX119" fmla="*/ 1292054 w 8645683"/>
                <a:gd name="connsiteY119" fmla="*/ 1169762 h 3892988"/>
                <a:gd name="connsiteX120" fmla="*/ 1392746 w 8645683"/>
                <a:gd name="connsiteY120" fmla="*/ 1360717 h 3892988"/>
                <a:gd name="connsiteX121" fmla="*/ 1640850 w 8645683"/>
                <a:gd name="connsiteY121" fmla="*/ 1314678 h 3892988"/>
                <a:gd name="connsiteX122" fmla="*/ 1795292 w 8645683"/>
                <a:gd name="connsiteY122" fmla="*/ 1363211 h 3892988"/>
                <a:gd name="connsiteX123" fmla="*/ 1897572 w 8645683"/>
                <a:gd name="connsiteY123" fmla="*/ 1250044 h 3892988"/>
                <a:gd name="connsiteX124" fmla="*/ 2009831 w 8645683"/>
                <a:gd name="connsiteY124" fmla="*/ 1268188 h 3892988"/>
                <a:gd name="connsiteX125" fmla="*/ 2074464 w 8645683"/>
                <a:gd name="connsiteY125" fmla="*/ 1364797 h 3892988"/>
                <a:gd name="connsiteX126" fmla="*/ 2127532 w 8645683"/>
                <a:gd name="connsiteY126" fmla="*/ 1436462 h 3892988"/>
                <a:gd name="connsiteX127" fmla="*/ 2366337 w 8645683"/>
                <a:gd name="connsiteY127" fmla="*/ 1450976 h 3892988"/>
                <a:gd name="connsiteX128" fmla="*/ 2476782 w 8645683"/>
                <a:gd name="connsiteY128" fmla="*/ 1346429 h 3892988"/>
                <a:gd name="connsiteX129" fmla="*/ 2606050 w 8645683"/>
                <a:gd name="connsiteY129" fmla="*/ 1394280 h 3892988"/>
                <a:gd name="connsiteX130" fmla="*/ 2733957 w 8645683"/>
                <a:gd name="connsiteY130" fmla="*/ 1372055 h 3892988"/>
                <a:gd name="connsiteX131" fmla="*/ 2642789 w 8645683"/>
                <a:gd name="connsiteY131" fmla="*/ 1597253 h 3892988"/>
                <a:gd name="connsiteX132" fmla="*/ 2662292 w 8645683"/>
                <a:gd name="connsiteY132" fmla="*/ 1800681 h 3892988"/>
                <a:gd name="connsiteX133" fmla="*/ 2552983 w 8645683"/>
                <a:gd name="connsiteY133" fmla="*/ 1949905 h 3892988"/>
                <a:gd name="connsiteX134" fmla="*/ 2417364 w 8645683"/>
                <a:gd name="connsiteY134" fmla="*/ 2245180 h 3892988"/>
                <a:gd name="connsiteX135" fmla="*/ 2254532 w 8645683"/>
                <a:gd name="connsiteY135" fmla="*/ 2423206 h 3892988"/>
                <a:gd name="connsiteX136" fmla="*/ 2043394 w 8645683"/>
                <a:gd name="connsiteY136" fmla="*/ 2418217 h 3892988"/>
                <a:gd name="connsiteX137" fmla="*/ 1937260 w 8645683"/>
                <a:gd name="connsiteY137" fmla="*/ 2398487 h 3892988"/>
                <a:gd name="connsiteX138" fmla="*/ 1898479 w 8645683"/>
                <a:gd name="connsiteY138" fmla="*/ 2322061 h 3892988"/>
                <a:gd name="connsiteX139" fmla="*/ 1646293 w 8645683"/>
                <a:gd name="connsiteY139" fmla="*/ 2312308 h 3892988"/>
                <a:gd name="connsiteX140" fmla="*/ 1520881 w 8645683"/>
                <a:gd name="connsiteY140" fmla="*/ 2389869 h 3892988"/>
                <a:gd name="connsiteX141" fmla="*/ 1370522 w 8645683"/>
                <a:gd name="connsiteY141" fmla="*/ 2351316 h 3892988"/>
                <a:gd name="connsiteX142" fmla="*/ 1326979 w 8645683"/>
                <a:gd name="connsiteY142" fmla="*/ 2322287 h 3892988"/>
                <a:gd name="connsiteX143" fmla="*/ 1167322 w 8645683"/>
                <a:gd name="connsiteY143" fmla="*/ 2235201 h 3892988"/>
                <a:gd name="connsiteX144" fmla="*/ 993150 w 8645683"/>
                <a:gd name="connsiteY144" fmla="*/ 2148116 h 3892988"/>
                <a:gd name="connsiteX145" fmla="*/ 982038 w 8645683"/>
                <a:gd name="connsiteY145" fmla="*/ 2147662 h 3892988"/>
                <a:gd name="connsiteX146" fmla="*/ 804464 w 8645683"/>
                <a:gd name="connsiteY146" fmla="*/ 2090058 h 3892988"/>
                <a:gd name="connsiteX147" fmla="*/ 659322 w 8645683"/>
                <a:gd name="connsiteY147" fmla="*/ 1973944 h 3892988"/>
                <a:gd name="connsiteX148" fmla="*/ 524611 w 8645683"/>
                <a:gd name="connsiteY148" fmla="*/ 1896837 h 3892988"/>
                <a:gd name="connsiteX149" fmla="*/ 456122 w 8645683"/>
                <a:gd name="connsiteY149" fmla="*/ 1785258 h 3892988"/>
                <a:gd name="connsiteX150" fmla="*/ 325493 w 8645683"/>
                <a:gd name="connsiteY150" fmla="*/ 1727201 h 3892988"/>
                <a:gd name="connsiteX151" fmla="*/ 145879 w 8645683"/>
                <a:gd name="connsiteY151" fmla="*/ 1760766 h 3892988"/>
                <a:gd name="connsiteX152" fmla="*/ 6179 w 8645683"/>
                <a:gd name="connsiteY152" fmla="*/ 1886858 h 3892988"/>
                <a:gd name="connsiteX153" fmla="*/ 311432 w 8645683"/>
                <a:gd name="connsiteY153" fmla="*/ 2089151 h 3892988"/>
                <a:gd name="connsiteX154" fmla="*/ 523930 w 8645683"/>
                <a:gd name="connsiteY154" fmla="*/ 2292125 h 3892988"/>
                <a:gd name="connsiteX155" fmla="*/ 654560 w 8645683"/>
                <a:gd name="connsiteY155" fmla="*/ 2442256 h 3892988"/>
                <a:gd name="connsiteX156" fmla="*/ 911734 w 8645683"/>
                <a:gd name="connsiteY156" fmla="*/ 2830061 h 3892988"/>
                <a:gd name="connsiteX157" fmla="*/ 1051207 w 8645683"/>
                <a:gd name="connsiteY157" fmla="*/ 2989944 h 3892988"/>
                <a:gd name="connsiteX158" fmla="*/ 1123779 w 8645683"/>
                <a:gd name="connsiteY158" fmla="*/ 3120573 h 3892988"/>
                <a:gd name="connsiteX159" fmla="*/ 1181836 w 8645683"/>
                <a:gd name="connsiteY159" fmla="*/ 3207658 h 3892988"/>
                <a:gd name="connsiteX160" fmla="*/ 1283436 w 8645683"/>
                <a:gd name="connsiteY160" fmla="*/ 3381830 h 3892988"/>
                <a:gd name="connsiteX161" fmla="*/ 1341493 w 8645683"/>
                <a:gd name="connsiteY161" fmla="*/ 3483430 h 3892988"/>
                <a:gd name="connsiteX162" fmla="*/ 1457607 w 8645683"/>
                <a:gd name="connsiteY162" fmla="*/ 3628573 h 3892988"/>
                <a:gd name="connsiteX163" fmla="*/ 1515664 w 8645683"/>
                <a:gd name="connsiteY163" fmla="*/ 3701144 h 3892988"/>
                <a:gd name="connsiteX164" fmla="*/ 1680085 w 8645683"/>
                <a:gd name="connsiteY164" fmla="*/ 3812269 h 3892988"/>
                <a:gd name="connsiteX165" fmla="*/ 1834525 w 8645683"/>
                <a:gd name="connsiteY165" fmla="*/ 3841751 h 3892988"/>
                <a:gd name="connsiteX166" fmla="*/ 2096236 w 8645683"/>
                <a:gd name="connsiteY166" fmla="*/ 3875316 h 3892988"/>
                <a:gd name="connsiteX167" fmla="*/ 2387201 w 8645683"/>
                <a:gd name="connsiteY167" fmla="*/ 3888923 h 3892988"/>
                <a:gd name="connsiteX168" fmla="*/ 2362936 w 8645683"/>
                <a:gd name="connsiteY168" fmla="*/ 3768273 h 3892988"/>
                <a:gd name="connsiteX169" fmla="*/ 2299436 w 8645683"/>
                <a:gd name="connsiteY169" fmla="*/ 3556001 h 3892988"/>
                <a:gd name="connsiteX170" fmla="*/ 2270407 w 8645683"/>
                <a:gd name="connsiteY170" fmla="*/ 3468916 h 3892988"/>
                <a:gd name="connsiteX171" fmla="*/ 2226864 w 8645683"/>
                <a:gd name="connsiteY171" fmla="*/ 3381830 h 3892988"/>
                <a:gd name="connsiteX172" fmla="*/ 2122316 w 8645683"/>
                <a:gd name="connsiteY172" fmla="*/ 3051856 h 3892988"/>
                <a:gd name="connsiteX173" fmla="*/ 1989647 w 8645683"/>
                <a:gd name="connsiteY173" fmla="*/ 2621191 h 3892988"/>
                <a:gd name="connsiteX174" fmla="*/ 2090793 w 8645683"/>
                <a:gd name="connsiteY174" fmla="*/ 2896962 h 3892988"/>
                <a:gd name="connsiteX175" fmla="*/ 2242512 w 8645683"/>
                <a:gd name="connsiteY175" fmla="*/ 3077030 h 3892988"/>
                <a:gd name="connsiteX176" fmla="*/ 2313950 w 8645683"/>
                <a:gd name="connsiteY176" fmla="*/ 2873830 h 3892988"/>
                <a:gd name="connsiteX177" fmla="*/ 2284922 w 8645683"/>
                <a:gd name="connsiteY177" fmla="*/ 2772230 h 3892988"/>
                <a:gd name="connsiteX178" fmla="*/ 2328011 w 8645683"/>
                <a:gd name="connsiteY178" fmla="*/ 2607583 h 3892988"/>
                <a:gd name="connsiteX179" fmla="*/ 2410788 w 8645683"/>
                <a:gd name="connsiteY179" fmla="*/ 2444298 h 3892988"/>
                <a:gd name="connsiteX180" fmla="*/ 2546179 w 8645683"/>
                <a:gd name="connsiteY180" fmla="*/ 2481944 h 3892988"/>
                <a:gd name="connsiteX181" fmla="*/ 2589722 w 8645683"/>
                <a:gd name="connsiteY181" fmla="*/ 2467430 h 3892988"/>
                <a:gd name="connsiteX182" fmla="*/ 2647779 w 8645683"/>
                <a:gd name="connsiteY182" fmla="*/ 2394858 h 3892988"/>
                <a:gd name="connsiteX183" fmla="*/ 2705836 w 8645683"/>
                <a:gd name="connsiteY183" fmla="*/ 2307773 h 3892988"/>
                <a:gd name="connsiteX184" fmla="*/ 2763893 w 8645683"/>
                <a:gd name="connsiteY184" fmla="*/ 2177144 h 3892988"/>
                <a:gd name="connsiteX185" fmla="*/ 2792922 w 8645683"/>
                <a:gd name="connsiteY185" fmla="*/ 2090058 h 3892988"/>
                <a:gd name="connsiteX186" fmla="*/ 2938064 w 8645683"/>
                <a:gd name="connsiteY186" fmla="*/ 2002973 h 3892988"/>
                <a:gd name="connsiteX187" fmla="*/ 2996122 w 8645683"/>
                <a:gd name="connsiteY187" fmla="*/ 1944916 h 3892988"/>
                <a:gd name="connsiteX188" fmla="*/ 3068693 w 8645683"/>
                <a:gd name="connsiteY188" fmla="*/ 1857830 h 3892988"/>
                <a:gd name="connsiteX189" fmla="*/ 3126750 w 8645683"/>
                <a:gd name="connsiteY189" fmla="*/ 1828801 h 3892988"/>
                <a:gd name="connsiteX190" fmla="*/ 3402522 w 8645683"/>
                <a:gd name="connsiteY190" fmla="*/ 1814287 h 3892988"/>
                <a:gd name="connsiteX191" fmla="*/ 3460579 w 8645683"/>
                <a:gd name="connsiteY191" fmla="*/ 1901373 h 3892988"/>
                <a:gd name="connsiteX192" fmla="*/ 3591207 w 8645683"/>
                <a:gd name="connsiteY192" fmla="*/ 1944916 h 3892988"/>
                <a:gd name="connsiteX193" fmla="*/ 3634750 w 8645683"/>
                <a:gd name="connsiteY193" fmla="*/ 1959430 h 3892988"/>
                <a:gd name="connsiteX194" fmla="*/ 3692807 w 8645683"/>
                <a:gd name="connsiteY194" fmla="*/ 2002973 h 3892988"/>
                <a:gd name="connsiteX195" fmla="*/ 3707322 w 8645683"/>
                <a:gd name="connsiteY195" fmla="*/ 2046516 h 3892988"/>
                <a:gd name="connsiteX196" fmla="*/ 3736350 w 8645683"/>
                <a:gd name="connsiteY196" fmla="*/ 2090058 h 3892988"/>
                <a:gd name="connsiteX197" fmla="*/ 3779893 w 8645683"/>
                <a:gd name="connsiteY197" fmla="*/ 2177144 h 3892988"/>
                <a:gd name="connsiteX198" fmla="*/ 3823436 w 8645683"/>
                <a:gd name="connsiteY198" fmla="*/ 2220687 h 3892988"/>
                <a:gd name="connsiteX199" fmla="*/ 3852464 w 8645683"/>
                <a:gd name="connsiteY199" fmla="*/ 2264230 h 3892988"/>
                <a:gd name="connsiteX200" fmla="*/ 3896007 w 8645683"/>
                <a:gd name="connsiteY200" fmla="*/ 2307773 h 3892988"/>
                <a:gd name="connsiteX201" fmla="*/ 3997607 w 8645683"/>
                <a:gd name="connsiteY201" fmla="*/ 2409373 h 3892988"/>
                <a:gd name="connsiteX202" fmla="*/ 4070179 w 8645683"/>
                <a:gd name="connsiteY202" fmla="*/ 2481944 h 3892988"/>
                <a:gd name="connsiteX203" fmla="*/ 4142750 w 8645683"/>
                <a:gd name="connsiteY203" fmla="*/ 2540001 h 3892988"/>
                <a:gd name="connsiteX204" fmla="*/ 4200807 w 8645683"/>
                <a:gd name="connsiteY204" fmla="*/ 2627087 h 3892988"/>
                <a:gd name="connsiteX205" fmla="*/ 4229836 w 8645683"/>
                <a:gd name="connsiteY205" fmla="*/ 2670630 h 3892988"/>
                <a:gd name="connsiteX206" fmla="*/ 4433036 w 8645683"/>
                <a:gd name="connsiteY206" fmla="*/ 2714173 h 3892988"/>
                <a:gd name="connsiteX207" fmla="*/ 4520122 w 8645683"/>
                <a:gd name="connsiteY207" fmla="*/ 2757716 h 3892988"/>
                <a:gd name="connsiteX208" fmla="*/ 4659822 w 8645683"/>
                <a:gd name="connsiteY208" fmla="*/ 2839358 h 3892988"/>
                <a:gd name="connsiteX209" fmla="*/ 4883660 w 8645683"/>
                <a:gd name="connsiteY209" fmla="*/ 2726645 h 3892988"/>
                <a:gd name="connsiteX210" fmla="*/ 5056741 w 8645683"/>
                <a:gd name="connsiteY210" fmla="*/ 2828064 h 3892988"/>
                <a:gd name="connsiteX211" fmla="*/ 5167142 w 8645683"/>
                <a:gd name="connsiteY211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449036 w 8645683"/>
                <a:gd name="connsiteY3" fmla="*/ 3352801 h 3892988"/>
                <a:gd name="connsiteX4" fmla="*/ 5492579 w 8645683"/>
                <a:gd name="connsiteY4" fmla="*/ 3396344 h 3892988"/>
                <a:gd name="connsiteX5" fmla="*/ 5536122 w 8645683"/>
                <a:gd name="connsiteY5" fmla="*/ 3425373 h 3892988"/>
                <a:gd name="connsiteX6" fmla="*/ 5579664 w 8645683"/>
                <a:gd name="connsiteY6" fmla="*/ 3468916 h 3892988"/>
                <a:gd name="connsiteX7" fmla="*/ 5623207 w 8645683"/>
                <a:gd name="connsiteY7" fmla="*/ 3483430 h 3892988"/>
                <a:gd name="connsiteX8" fmla="*/ 5725942 w 8645683"/>
                <a:gd name="connsiteY8" fmla="*/ 3344183 h 3892988"/>
                <a:gd name="connsiteX9" fmla="*/ 5831397 w 8645683"/>
                <a:gd name="connsiteY9" fmla="*/ 3358018 h 3892988"/>
                <a:gd name="connsiteX10" fmla="*/ 5928007 w 8645683"/>
                <a:gd name="connsiteY10" fmla="*/ 3352801 h 3892988"/>
                <a:gd name="connsiteX11" fmla="*/ 6029607 w 8645683"/>
                <a:gd name="connsiteY11" fmla="*/ 3299961 h 3892988"/>
                <a:gd name="connsiteX12" fmla="*/ 6179967 w 8645683"/>
                <a:gd name="connsiteY12" fmla="*/ 3209700 h 3892988"/>
                <a:gd name="connsiteX13" fmla="*/ 6232807 w 8645683"/>
                <a:gd name="connsiteY13" fmla="*/ 3381830 h 3892988"/>
                <a:gd name="connsiteX14" fmla="*/ 6310141 w 8645683"/>
                <a:gd name="connsiteY14" fmla="*/ 3436258 h 3892988"/>
                <a:gd name="connsiteX15" fmla="*/ 6474107 w 8645683"/>
                <a:gd name="connsiteY15" fmla="*/ 3461658 h 3892988"/>
                <a:gd name="connsiteX16" fmla="*/ 6755775 w 8645683"/>
                <a:gd name="connsiteY16" fmla="*/ 3461432 h 3892988"/>
                <a:gd name="connsiteX17" fmla="*/ 6996168 w 8645683"/>
                <a:gd name="connsiteY17" fmla="*/ 3492276 h 3892988"/>
                <a:gd name="connsiteX18" fmla="*/ 7294391 w 8645683"/>
                <a:gd name="connsiteY18" fmla="*/ 3417889 h 3892988"/>
                <a:gd name="connsiteX19" fmla="*/ 7613252 w 8645683"/>
                <a:gd name="connsiteY19" fmla="*/ 3365955 h 3892988"/>
                <a:gd name="connsiteX20" fmla="*/ 7818720 w 8645683"/>
                <a:gd name="connsiteY20" fmla="*/ 3261633 h 3892988"/>
                <a:gd name="connsiteX21" fmla="*/ 7939370 w 8645683"/>
                <a:gd name="connsiteY21" fmla="*/ 3361873 h 3892988"/>
                <a:gd name="connsiteX22" fmla="*/ 8337605 w 8645683"/>
                <a:gd name="connsiteY22" fmla="*/ 3601812 h 3892988"/>
                <a:gd name="connsiteX23" fmla="*/ 8337379 w 8645683"/>
                <a:gd name="connsiteY23" fmla="*/ 3396344 h 3892988"/>
                <a:gd name="connsiteX24" fmla="*/ 8370489 w 8645683"/>
                <a:gd name="connsiteY24" fmla="*/ 3200174 h 3892988"/>
                <a:gd name="connsiteX25" fmla="*/ 8361191 w 8645683"/>
                <a:gd name="connsiteY25" fmla="*/ 2709183 h 3892988"/>
                <a:gd name="connsiteX26" fmla="*/ 8453493 w 8645683"/>
                <a:gd name="connsiteY26" fmla="*/ 2438401 h 3892988"/>
                <a:gd name="connsiteX27" fmla="*/ 8497036 w 8645683"/>
                <a:gd name="connsiteY27" fmla="*/ 2307773 h 3892988"/>
                <a:gd name="connsiteX28" fmla="*/ 8482522 w 8645683"/>
                <a:gd name="connsiteY28" fmla="*/ 2119087 h 3892988"/>
                <a:gd name="connsiteX29" fmla="*/ 8453493 w 8645683"/>
                <a:gd name="connsiteY29" fmla="*/ 2032001 h 3892988"/>
                <a:gd name="connsiteX30" fmla="*/ 8468007 w 8645683"/>
                <a:gd name="connsiteY30" fmla="*/ 1654630 h 3892988"/>
                <a:gd name="connsiteX31" fmla="*/ 8511550 w 8645683"/>
                <a:gd name="connsiteY31" fmla="*/ 1567544 h 3892988"/>
                <a:gd name="connsiteX32" fmla="*/ 8574823 w 8645683"/>
                <a:gd name="connsiteY32" fmla="*/ 1417639 h 3892988"/>
                <a:gd name="connsiteX33" fmla="*/ 8639456 w 8645683"/>
                <a:gd name="connsiteY33" fmla="*/ 1116694 h 3892988"/>
                <a:gd name="connsiteX34" fmla="*/ 8457575 w 8645683"/>
                <a:gd name="connsiteY34" fmla="*/ 1016228 h 3892988"/>
                <a:gd name="connsiteX35" fmla="*/ 8298372 w 8645683"/>
                <a:gd name="connsiteY35" fmla="*/ 903062 h 3892988"/>
                <a:gd name="connsiteX36" fmla="*/ 8351439 w 8645683"/>
                <a:gd name="connsiteY36" fmla="*/ 745673 h 3892988"/>
                <a:gd name="connsiteX37" fmla="*/ 8395436 w 8645683"/>
                <a:gd name="connsiteY37" fmla="*/ 261258 h 3892988"/>
                <a:gd name="connsiteX38" fmla="*/ 8438072 w 8645683"/>
                <a:gd name="connsiteY38" fmla="*/ 163513 h 3892988"/>
                <a:gd name="connsiteX39" fmla="*/ 8337379 w 8645683"/>
                <a:gd name="connsiteY39" fmla="*/ 116116 h 3892988"/>
                <a:gd name="connsiteX40" fmla="*/ 8128736 w 8645683"/>
                <a:gd name="connsiteY40" fmla="*/ 106818 h 3892988"/>
                <a:gd name="connsiteX41" fmla="*/ 7960007 w 8645683"/>
                <a:gd name="connsiteY41" fmla="*/ 72573 h 3892988"/>
                <a:gd name="connsiteX42" fmla="*/ 7825297 w 8645683"/>
                <a:gd name="connsiteY42" fmla="*/ 207963 h 3892988"/>
                <a:gd name="connsiteX43" fmla="*/ 7669495 w 8645683"/>
                <a:gd name="connsiteY43" fmla="*/ 116342 h 3892988"/>
                <a:gd name="connsiteX44" fmla="*/ 7523898 w 8645683"/>
                <a:gd name="connsiteY44" fmla="*/ 29256 h 3892988"/>
                <a:gd name="connsiteX45" fmla="*/ 7393950 w 8645683"/>
                <a:gd name="connsiteY45" fmla="*/ 1 h 3892988"/>
                <a:gd name="connsiteX46" fmla="*/ 7292350 w 8645683"/>
                <a:gd name="connsiteY46" fmla="*/ 29030 h 3892988"/>
                <a:gd name="connsiteX47" fmla="*/ 7248807 w 8645683"/>
                <a:gd name="connsiteY47" fmla="*/ 58058 h 3892988"/>
                <a:gd name="connsiteX48" fmla="*/ 7118179 w 8645683"/>
                <a:gd name="connsiteY48" fmla="*/ 145144 h 3892988"/>
                <a:gd name="connsiteX49" fmla="*/ 6987550 w 8645683"/>
                <a:gd name="connsiteY49" fmla="*/ 203201 h 3892988"/>
                <a:gd name="connsiteX50" fmla="*/ 6900464 w 8645683"/>
                <a:gd name="connsiteY50" fmla="*/ 246744 h 3892988"/>
                <a:gd name="connsiteX51" fmla="*/ 6856922 w 8645683"/>
                <a:gd name="connsiteY51" fmla="*/ 275773 h 3892988"/>
                <a:gd name="connsiteX52" fmla="*/ 6817235 w 8645683"/>
                <a:gd name="connsiteY52" fmla="*/ 223158 h 3892988"/>
                <a:gd name="connsiteX53" fmla="*/ 6624012 w 8645683"/>
                <a:gd name="connsiteY53" fmla="*/ 68264 h 3892988"/>
                <a:gd name="connsiteX54" fmla="*/ 6503589 w 8645683"/>
                <a:gd name="connsiteY54" fmla="*/ 43998 h 3892988"/>
                <a:gd name="connsiteX55" fmla="*/ 6359581 w 8645683"/>
                <a:gd name="connsiteY55" fmla="*/ 39008 h 3892988"/>
                <a:gd name="connsiteX56" fmla="*/ 6145722 w 8645683"/>
                <a:gd name="connsiteY56" fmla="*/ 72573 h 3892988"/>
                <a:gd name="connsiteX57" fmla="*/ 6015093 w 8645683"/>
                <a:gd name="connsiteY57" fmla="*/ 116116 h 3892988"/>
                <a:gd name="connsiteX58" fmla="*/ 5894216 w 8645683"/>
                <a:gd name="connsiteY58" fmla="*/ 184151 h 3892988"/>
                <a:gd name="connsiteX59" fmla="*/ 5812347 w 8645683"/>
                <a:gd name="connsiteY59" fmla="*/ 261712 h 3892988"/>
                <a:gd name="connsiteX60" fmla="*/ 5811893 w 8645683"/>
                <a:gd name="connsiteY60" fmla="*/ 377373 h 3892988"/>
                <a:gd name="connsiteX61" fmla="*/ 5850219 w 8645683"/>
                <a:gd name="connsiteY61" fmla="*/ 483962 h 3892988"/>
                <a:gd name="connsiteX62" fmla="*/ 5826407 w 8645683"/>
                <a:gd name="connsiteY62" fmla="*/ 711201 h 3892988"/>
                <a:gd name="connsiteX63" fmla="*/ 5782864 w 8645683"/>
                <a:gd name="connsiteY63" fmla="*/ 740230 h 3892988"/>
                <a:gd name="connsiteX64" fmla="*/ 5571047 w 8645683"/>
                <a:gd name="connsiteY64" fmla="*/ 821646 h 3892988"/>
                <a:gd name="connsiteX65" fmla="*/ 5405493 w 8645683"/>
                <a:gd name="connsiteY65" fmla="*/ 739551 h 3892988"/>
                <a:gd name="connsiteX66" fmla="*/ 5328386 w 8645683"/>
                <a:gd name="connsiteY66" fmla="*/ 831398 h 3892988"/>
                <a:gd name="connsiteX67" fmla="*/ 5452211 w 8645683"/>
                <a:gd name="connsiteY67" fmla="*/ 943430 h 3892988"/>
                <a:gd name="connsiteX68" fmla="*/ 5472394 w 8645683"/>
                <a:gd name="connsiteY68" fmla="*/ 1045483 h 3892988"/>
                <a:gd name="connsiteX69" fmla="*/ 5481920 w 8645683"/>
                <a:gd name="connsiteY69" fmla="*/ 1196749 h 3892988"/>
                <a:gd name="connsiteX70" fmla="*/ 5509814 w 8645683"/>
                <a:gd name="connsiteY70" fmla="*/ 1330553 h 3892988"/>
                <a:gd name="connsiteX71" fmla="*/ 5351291 w 8645683"/>
                <a:gd name="connsiteY71" fmla="*/ 1383394 h 3892988"/>
                <a:gd name="connsiteX72" fmla="*/ 5207736 w 8645683"/>
                <a:gd name="connsiteY72" fmla="*/ 1436236 h 3892988"/>
                <a:gd name="connsiteX73" fmla="*/ 4955550 w 8645683"/>
                <a:gd name="connsiteY73" fmla="*/ 1364344 h 3892988"/>
                <a:gd name="connsiteX74" fmla="*/ 4905885 w 8645683"/>
                <a:gd name="connsiteY74" fmla="*/ 1282475 h 3892988"/>
                <a:gd name="connsiteX75" fmla="*/ 4781379 w 8645683"/>
                <a:gd name="connsiteY75" fmla="*/ 1291773 h 3892988"/>
                <a:gd name="connsiteX76" fmla="*/ 4737836 w 8645683"/>
                <a:gd name="connsiteY76" fmla="*/ 1204687 h 3892988"/>
                <a:gd name="connsiteX77" fmla="*/ 4708807 w 8645683"/>
                <a:gd name="connsiteY77" fmla="*/ 1161144 h 3892988"/>
                <a:gd name="connsiteX78" fmla="*/ 4699509 w 8645683"/>
                <a:gd name="connsiteY78" fmla="*/ 1030969 h 3892988"/>
                <a:gd name="connsiteX79" fmla="*/ 4752350 w 8645683"/>
                <a:gd name="connsiteY79" fmla="*/ 972458 h 3892988"/>
                <a:gd name="connsiteX80" fmla="*/ 4770493 w 8645683"/>
                <a:gd name="connsiteY80" fmla="*/ 908958 h 3892988"/>
                <a:gd name="connsiteX81" fmla="*/ 4674789 w 8645683"/>
                <a:gd name="connsiteY81" fmla="*/ 779691 h 3892988"/>
                <a:gd name="connsiteX82" fmla="*/ 4578179 w 8645683"/>
                <a:gd name="connsiteY82" fmla="*/ 798287 h 3892988"/>
                <a:gd name="connsiteX83" fmla="*/ 4491093 w 8645683"/>
                <a:gd name="connsiteY83" fmla="*/ 726169 h 3892988"/>
                <a:gd name="connsiteX84" fmla="*/ 4404007 w 8645683"/>
                <a:gd name="connsiteY84" fmla="*/ 711201 h 3892988"/>
                <a:gd name="connsiteX85" fmla="*/ 4150234 w 8645683"/>
                <a:gd name="connsiteY85" fmla="*/ 725262 h 3892988"/>
                <a:gd name="connsiteX86" fmla="*/ 3823436 w 8645683"/>
                <a:gd name="connsiteY86" fmla="*/ 682173 h 3892988"/>
                <a:gd name="connsiteX87" fmla="*/ 3750864 w 8645683"/>
                <a:gd name="connsiteY87" fmla="*/ 667658 h 3892988"/>
                <a:gd name="connsiteX88" fmla="*/ 3639286 w 8645683"/>
                <a:gd name="connsiteY88" fmla="*/ 676956 h 3892988"/>
                <a:gd name="connsiteX89" fmla="*/ 3416809 w 8645683"/>
                <a:gd name="connsiteY89" fmla="*/ 686255 h 3892988"/>
                <a:gd name="connsiteX90" fmla="*/ 3329724 w 8645683"/>
                <a:gd name="connsiteY90" fmla="*/ 604839 h 3892988"/>
                <a:gd name="connsiteX91" fmla="*/ 3228350 w 8645683"/>
                <a:gd name="connsiteY91" fmla="*/ 566058 h 3892988"/>
                <a:gd name="connsiteX92" fmla="*/ 3096587 w 8645683"/>
                <a:gd name="connsiteY92" fmla="*/ 569461 h 3892988"/>
                <a:gd name="connsiteX93" fmla="*/ 2971629 w 8645683"/>
                <a:gd name="connsiteY93" fmla="*/ 535896 h 3892988"/>
                <a:gd name="connsiteX94" fmla="*/ 2836918 w 8645683"/>
                <a:gd name="connsiteY94" fmla="*/ 492580 h 3892988"/>
                <a:gd name="connsiteX95" fmla="*/ 2812425 w 8645683"/>
                <a:gd name="connsiteY95" fmla="*/ 392341 h 3892988"/>
                <a:gd name="connsiteX96" fmla="*/ 2719897 w 8645683"/>
                <a:gd name="connsiteY96" fmla="*/ 420008 h 3892988"/>
                <a:gd name="connsiteX97" fmla="*/ 2604236 w 8645683"/>
                <a:gd name="connsiteY97" fmla="*/ 333830 h 3892988"/>
                <a:gd name="connsiteX98" fmla="*/ 2483359 w 8645683"/>
                <a:gd name="connsiteY98" fmla="*/ 328387 h 3892988"/>
                <a:gd name="connsiteX99" fmla="*/ 2371554 w 8645683"/>
                <a:gd name="connsiteY99" fmla="*/ 308656 h 3892988"/>
                <a:gd name="connsiteX100" fmla="*/ 2221194 w 8645683"/>
                <a:gd name="connsiteY100" fmla="*/ 361270 h 3892988"/>
                <a:gd name="connsiteX101" fmla="*/ 2015047 w 8645683"/>
                <a:gd name="connsiteY101" fmla="*/ 418648 h 3892988"/>
                <a:gd name="connsiteX102" fmla="*/ 1631779 w 8645683"/>
                <a:gd name="connsiteY102" fmla="*/ 261258 h 3892988"/>
                <a:gd name="connsiteX103" fmla="*/ 1370522 w 8645683"/>
                <a:gd name="connsiteY103" fmla="*/ 304801 h 3892988"/>
                <a:gd name="connsiteX104" fmla="*/ 1310197 w 8645683"/>
                <a:gd name="connsiteY104" fmla="*/ 271011 h 3892988"/>
                <a:gd name="connsiteX105" fmla="*/ 1233997 w 8645683"/>
                <a:gd name="connsiteY105" fmla="*/ 199573 h 3892988"/>
                <a:gd name="connsiteX106" fmla="*/ 1108811 w 8645683"/>
                <a:gd name="connsiteY106" fmla="*/ 184832 h 3892988"/>
                <a:gd name="connsiteX107" fmla="*/ 964575 w 8645683"/>
                <a:gd name="connsiteY107" fmla="*/ 231776 h 3892988"/>
                <a:gd name="connsiteX108" fmla="*/ 1036693 w 8645683"/>
                <a:gd name="connsiteY108" fmla="*/ 304801 h 3892988"/>
                <a:gd name="connsiteX109" fmla="*/ 1051207 w 8645683"/>
                <a:gd name="connsiteY109" fmla="*/ 362858 h 3892988"/>
                <a:gd name="connsiteX110" fmla="*/ 1094750 w 8645683"/>
                <a:gd name="connsiteY110" fmla="*/ 406401 h 3892988"/>
                <a:gd name="connsiteX111" fmla="*/ 1333782 w 8645683"/>
                <a:gd name="connsiteY111" fmla="*/ 412525 h 3892988"/>
                <a:gd name="connsiteX112" fmla="*/ 1296136 w 8645683"/>
                <a:gd name="connsiteY112" fmla="*/ 541792 h 3892988"/>
                <a:gd name="connsiteX113" fmla="*/ 1220163 w 8645683"/>
                <a:gd name="connsiteY113" fmla="*/ 682626 h 3892988"/>
                <a:gd name="connsiteX114" fmla="*/ 1201339 w 8645683"/>
                <a:gd name="connsiteY114" fmla="*/ 859518 h 3892988"/>
                <a:gd name="connsiteX115" fmla="*/ 1387304 w 8645683"/>
                <a:gd name="connsiteY115" fmla="*/ 938441 h 3892988"/>
                <a:gd name="connsiteX116" fmla="*/ 1181836 w 8645683"/>
                <a:gd name="connsiteY116" fmla="*/ 957944 h 3892988"/>
                <a:gd name="connsiteX117" fmla="*/ 1367119 w 8645683"/>
                <a:gd name="connsiteY117" fmla="*/ 1058637 h 3892988"/>
                <a:gd name="connsiteX118" fmla="*/ 1292054 w 8645683"/>
                <a:gd name="connsiteY118" fmla="*/ 1169762 h 3892988"/>
                <a:gd name="connsiteX119" fmla="*/ 1392746 w 8645683"/>
                <a:gd name="connsiteY119" fmla="*/ 1360717 h 3892988"/>
                <a:gd name="connsiteX120" fmla="*/ 1640850 w 8645683"/>
                <a:gd name="connsiteY120" fmla="*/ 1314678 h 3892988"/>
                <a:gd name="connsiteX121" fmla="*/ 1795292 w 8645683"/>
                <a:gd name="connsiteY121" fmla="*/ 1363211 h 3892988"/>
                <a:gd name="connsiteX122" fmla="*/ 1897572 w 8645683"/>
                <a:gd name="connsiteY122" fmla="*/ 1250044 h 3892988"/>
                <a:gd name="connsiteX123" fmla="*/ 2009831 w 8645683"/>
                <a:gd name="connsiteY123" fmla="*/ 1268188 h 3892988"/>
                <a:gd name="connsiteX124" fmla="*/ 2074464 w 8645683"/>
                <a:gd name="connsiteY124" fmla="*/ 1364797 h 3892988"/>
                <a:gd name="connsiteX125" fmla="*/ 2127532 w 8645683"/>
                <a:gd name="connsiteY125" fmla="*/ 1436462 h 3892988"/>
                <a:gd name="connsiteX126" fmla="*/ 2366337 w 8645683"/>
                <a:gd name="connsiteY126" fmla="*/ 1450976 h 3892988"/>
                <a:gd name="connsiteX127" fmla="*/ 2476782 w 8645683"/>
                <a:gd name="connsiteY127" fmla="*/ 1346429 h 3892988"/>
                <a:gd name="connsiteX128" fmla="*/ 2606050 w 8645683"/>
                <a:gd name="connsiteY128" fmla="*/ 1394280 h 3892988"/>
                <a:gd name="connsiteX129" fmla="*/ 2733957 w 8645683"/>
                <a:gd name="connsiteY129" fmla="*/ 1372055 h 3892988"/>
                <a:gd name="connsiteX130" fmla="*/ 2642789 w 8645683"/>
                <a:gd name="connsiteY130" fmla="*/ 1597253 h 3892988"/>
                <a:gd name="connsiteX131" fmla="*/ 2662292 w 8645683"/>
                <a:gd name="connsiteY131" fmla="*/ 1800681 h 3892988"/>
                <a:gd name="connsiteX132" fmla="*/ 2552983 w 8645683"/>
                <a:gd name="connsiteY132" fmla="*/ 1949905 h 3892988"/>
                <a:gd name="connsiteX133" fmla="*/ 2417364 w 8645683"/>
                <a:gd name="connsiteY133" fmla="*/ 2245180 h 3892988"/>
                <a:gd name="connsiteX134" fmla="*/ 2254532 w 8645683"/>
                <a:gd name="connsiteY134" fmla="*/ 2423206 h 3892988"/>
                <a:gd name="connsiteX135" fmla="*/ 2043394 w 8645683"/>
                <a:gd name="connsiteY135" fmla="*/ 2418217 h 3892988"/>
                <a:gd name="connsiteX136" fmla="*/ 1937260 w 8645683"/>
                <a:gd name="connsiteY136" fmla="*/ 2398487 h 3892988"/>
                <a:gd name="connsiteX137" fmla="*/ 1898479 w 8645683"/>
                <a:gd name="connsiteY137" fmla="*/ 2322061 h 3892988"/>
                <a:gd name="connsiteX138" fmla="*/ 1646293 w 8645683"/>
                <a:gd name="connsiteY138" fmla="*/ 2312308 h 3892988"/>
                <a:gd name="connsiteX139" fmla="*/ 1520881 w 8645683"/>
                <a:gd name="connsiteY139" fmla="*/ 2389869 h 3892988"/>
                <a:gd name="connsiteX140" fmla="*/ 1370522 w 8645683"/>
                <a:gd name="connsiteY140" fmla="*/ 2351316 h 3892988"/>
                <a:gd name="connsiteX141" fmla="*/ 1326979 w 8645683"/>
                <a:gd name="connsiteY141" fmla="*/ 2322287 h 3892988"/>
                <a:gd name="connsiteX142" fmla="*/ 1167322 w 8645683"/>
                <a:gd name="connsiteY142" fmla="*/ 2235201 h 3892988"/>
                <a:gd name="connsiteX143" fmla="*/ 993150 w 8645683"/>
                <a:gd name="connsiteY143" fmla="*/ 2148116 h 3892988"/>
                <a:gd name="connsiteX144" fmla="*/ 982038 w 8645683"/>
                <a:gd name="connsiteY144" fmla="*/ 2147662 h 3892988"/>
                <a:gd name="connsiteX145" fmla="*/ 804464 w 8645683"/>
                <a:gd name="connsiteY145" fmla="*/ 2090058 h 3892988"/>
                <a:gd name="connsiteX146" fmla="*/ 659322 w 8645683"/>
                <a:gd name="connsiteY146" fmla="*/ 1973944 h 3892988"/>
                <a:gd name="connsiteX147" fmla="*/ 524611 w 8645683"/>
                <a:gd name="connsiteY147" fmla="*/ 1896837 h 3892988"/>
                <a:gd name="connsiteX148" fmla="*/ 456122 w 8645683"/>
                <a:gd name="connsiteY148" fmla="*/ 1785258 h 3892988"/>
                <a:gd name="connsiteX149" fmla="*/ 325493 w 8645683"/>
                <a:gd name="connsiteY149" fmla="*/ 1727201 h 3892988"/>
                <a:gd name="connsiteX150" fmla="*/ 145879 w 8645683"/>
                <a:gd name="connsiteY150" fmla="*/ 1760766 h 3892988"/>
                <a:gd name="connsiteX151" fmla="*/ 6179 w 8645683"/>
                <a:gd name="connsiteY151" fmla="*/ 1886858 h 3892988"/>
                <a:gd name="connsiteX152" fmla="*/ 311432 w 8645683"/>
                <a:gd name="connsiteY152" fmla="*/ 2089151 h 3892988"/>
                <a:gd name="connsiteX153" fmla="*/ 523930 w 8645683"/>
                <a:gd name="connsiteY153" fmla="*/ 2292125 h 3892988"/>
                <a:gd name="connsiteX154" fmla="*/ 654560 w 8645683"/>
                <a:gd name="connsiteY154" fmla="*/ 2442256 h 3892988"/>
                <a:gd name="connsiteX155" fmla="*/ 911734 w 8645683"/>
                <a:gd name="connsiteY155" fmla="*/ 2830061 h 3892988"/>
                <a:gd name="connsiteX156" fmla="*/ 1051207 w 8645683"/>
                <a:gd name="connsiteY156" fmla="*/ 2989944 h 3892988"/>
                <a:gd name="connsiteX157" fmla="*/ 1123779 w 8645683"/>
                <a:gd name="connsiteY157" fmla="*/ 3120573 h 3892988"/>
                <a:gd name="connsiteX158" fmla="*/ 1181836 w 8645683"/>
                <a:gd name="connsiteY158" fmla="*/ 3207658 h 3892988"/>
                <a:gd name="connsiteX159" fmla="*/ 1283436 w 8645683"/>
                <a:gd name="connsiteY159" fmla="*/ 3381830 h 3892988"/>
                <a:gd name="connsiteX160" fmla="*/ 1341493 w 8645683"/>
                <a:gd name="connsiteY160" fmla="*/ 3483430 h 3892988"/>
                <a:gd name="connsiteX161" fmla="*/ 1457607 w 8645683"/>
                <a:gd name="connsiteY161" fmla="*/ 3628573 h 3892988"/>
                <a:gd name="connsiteX162" fmla="*/ 1515664 w 8645683"/>
                <a:gd name="connsiteY162" fmla="*/ 3701144 h 3892988"/>
                <a:gd name="connsiteX163" fmla="*/ 1680085 w 8645683"/>
                <a:gd name="connsiteY163" fmla="*/ 3812269 h 3892988"/>
                <a:gd name="connsiteX164" fmla="*/ 1834525 w 8645683"/>
                <a:gd name="connsiteY164" fmla="*/ 3841751 h 3892988"/>
                <a:gd name="connsiteX165" fmla="*/ 2096236 w 8645683"/>
                <a:gd name="connsiteY165" fmla="*/ 3875316 h 3892988"/>
                <a:gd name="connsiteX166" fmla="*/ 2387201 w 8645683"/>
                <a:gd name="connsiteY166" fmla="*/ 3888923 h 3892988"/>
                <a:gd name="connsiteX167" fmla="*/ 2362936 w 8645683"/>
                <a:gd name="connsiteY167" fmla="*/ 3768273 h 3892988"/>
                <a:gd name="connsiteX168" fmla="*/ 2299436 w 8645683"/>
                <a:gd name="connsiteY168" fmla="*/ 3556001 h 3892988"/>
                <a:gd name="connsiteX169" fmla="*/ 2270407 w 8645683"/>
                <a:gd name="connsiteY169" fmla="*/ 3468916 h 3892988"/>
                <a:gd name="connsiteX170" fmla="*/ 2226864 w 8645683"/>
                <a:gd name="connsiteY170" fmla="*/ 3381830 h 3892988"/>
                <a:gd name="connsiteX171" fmla="*/ 2122316 w 8645683"/>
                <a:gd name="connsiteY171" fmla="*/ 3051856 h 3892988"/>
                <a:gd name="connsiteX172" fmla="*/ 1989647 w 8645683"/>
                <a:gd name="connsiteY172" fmla="*/ 2621191 h 3892988"/>
                <a:gd name="connsiteX173" fmla="*/ 2090793 w 8645683"/>
                <a:gd name="connsiteY173" fmla="*/ 2896962 h 3892988"/>
                <a:gd name="connsiteX174" fmla="*/ 2242512 w 8645683"/>
                <a:gd name="connsiteY174" fmla="*/ 3077030 h 3892988"/>
                <a:gd name="connsiteX175" fmla="*/ 2313950 w 8645683"/>
                <a:gd name="connsiteY175" fmla="*/ 2873830 h 3892988"/>
                <a:gd name="connsiteX176" fmla="*/ 2284922 w 8645683"/>
                <a:gd name="connsiteY176" fmla="*/ 2772230 h 3892988"/>
                <a:gd name="connsiteX177" fmla="*/ 2328011 w 8645683"/>
                <a:gd name="connsiteY177" fmla="*/ 2607583 h 3892988"/>
                <a:gd name="connsiteX178" fmla="*/ 2410788 w 8645683"/>
                <a:gd name="connsiteY178" fmla="*/ 2444298 h 3892988"/>
                <a:gd name="connsiteX179" fmla="*/ 2546179 w 8645683"/>
                <a:gd name="connsiteY179" fmla="*/ 2481944 h 3892988"/>
                <a:gd name="connsiteX180" fmla="*/ 2589722 w 8645683"/>
                <a:gd name="connsiteY180" fmla="*/ 2467430 h 3892988"/>
                <a:gd name="connsiteX181" fmla="*/ 2647779 w 8645683"/>
                <a:gd name="connsiteY181" fmla="*/ 2394858 h 3892988"/>
                <a:gd name="connsiteX182" fmla="*/ 2705836 w 8645683"/>
                <a:gd name="connsiteY182" fmla="*/ 2307773 h 3892988"/>
                <a:gd name="connsiteX183" fmla="*/ 2763893 w 8645683"/>
                <a:gd name="connsiteY183" fmla="*/ 2177144 h 3892988"/>
                <a:gd name="connsiteX184" fmla="*/ 2792922 w 8645683"/>
                <a:gd name="connsiteY184" fmla="*/ 2090058 h 3892988"/>
                <a:gd name="connsiteX185" fmla="*/ 2938064 w 8645683"/>
                <a:gd name="connsiteY185" fmla="*/ 2002973 h 3892988"/>
                <a:gd name="connsiteX186" fmla="*/ 2996122 w 8645683"/>
                <a:gd name="connsiteY186" fmla="*/ 1944916 h 3892988"/>
                <a:gd name="connsiteX187" fmla="*/ 3068693 w 8645683"/>
                <a:gd name="connsiteY187" fmla="*/ 1857830 h 3892988"/>
                <a:gd name="connsiteX188" fmla="*/ 3126750 w 8645683"/>
                <a:gd name="connsiteY188" fmla="*/ 1828801 h 3892988"/>
                <a:gd name="connsiteX189" fmla="*/ 3402522 w 8645683"/>
                <a:gd name="connsiteY189" fmla="*/ 1814287 h 3892988"/>
                <a:gd name="connsiteX190" fmla="*/ 3460579 w 8645683"/>
                <a:gd name="connsiteY190" fmla="*/ 1901373 h 3892988"/>
                <a:gd name="connsiteX191" fmla="*/ 3591207 w 8645683"/>
                <a:gd name="connsiteY191" fmla="*/ 1944916 h 3892988"/>
                <a:gd name="connsiteX192" fmla="*/ 3634750 w 8645683"/>
                <a:gd name="connsiteY192" fmla="*/ 1959430 h 3892988"/>
                <a:gd name="connsiteX193" fmla="*/ 3692807 w 8645683"/>
                <a:gd name="connsiteY193" fmla="*/ 2002973 h 3892988"/>
                <a:gd name="connsiteX194" fmla="*/ 3707322 w 8645683"/>
                <a:gd name="connsiteY194" fmla="*/ 2046516 h 3892988"/>
                <a:gd name="connsiteX195" fmla="*/ 3736350 w 8645683"/>
                <a:gd name="connsiteY195" fmla="*/ 2090058 h 3892988"/>
                <a:gd name="connsiteX196" fmla="*/ 3779893 w 8645683"/>
                <a:gd name="connsiteY196" fmla="*/ 2177144 h 3892988"/>
                <a:gd name="connsiteX197" fmla="*/ 3823436 w 8645683"/>
                <a:gd name="connsiteY197" fmla="*/ 2220687 h 3892988"/>
                <a:gd name="connsiteX198" fmla="*/ 3852464 w 8645683"/>
                <a:gd name="connsiteY198" fmla="*/ 2264230 h 3892988"/>
                <a:gd name="connsiteX199" fmla="*/ 3896007 w 8645683"/>
                <a:gd name="connsiteY199" fmla="*/ 2307773 h 3892988"/>
                <a:gd name="connsiteX200" fmla="*/ 3997607 w 8645683"/>
                <a:gd name="connsiteY200" fmla="*/ 2409373 h 3892988"/>
                <a:gd name="connsiteX201" fmla="*/ 4070179 w 8645683"/>
                <a:gd name="connsiteY201" fmla="*/ 2481944 h 3892988"/>
                <a:gd name="connsiteX202" fmla="*/ 4142750 w 8645683"/>
                <a:gd name="connsiteY202" fmla="*/ 2540001 h 3892988"/>
                <a:gd name="connsiteX203" fmla="*/ 4200807 w 8645683"/>
                <a:gd name="connsiteY203" fmla="*/ 2627087 h 3892988"/>
                <a:gd name="connsiteX204" fmla="*/ 4229836 w 8645683"/>
                <a:gd name="connsiteY204" fmla="*/ 2670630 h 3892988"/>
                <a:gd name="connsiteX205" fmla="*/ 4433036 w 8645683"/>
                <a:gd name="connsiteY205" fmla="*/ 2714173 h 3892988"/>
                <a:gd name="connsiteX206" fmla="*/ 4520122 w 8645683"/>
                <a:gd name="connsiteY206" fmla="*/ 2757716 h 3892988"/>
                <a:gd name="connsiteX207" fmla="*/ 4659822 w 8645683"/>
                <a:gd name="connsiteY207" fmla="*/ 2839358 h 3892988"/>
                <a:gd name="connsiteX208" fmla="*/ 4883660 w 8645683"/>
                <a:gd name="connsiteY208" fmla="*/ 2726645 h 3892988"/>
                <a:gd name="connsiteX209" fmla="*/ 5056741 w 8645683"/>
                <a:gd name="connsiteY209" fmla="*/ 2828064 h 3892988"/>
                <a:gd name="connsiteX210" fmla="*/ 5167142 w 8645683"/>
                <a:gd name="connsiteY210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449036 w 8645683"/>
                <a:gd name="connsiteY3" fmla="*/ 3352801 h 3892988"/>
                <a:gd name="connsiteX4" fmla="*/ 5536122 w 8645683"/>
                <a:gd name="connsiteY4" fmla="*/ 3425373 h 3892988"/>
                <a:gd name="connsiteX5" fmla="*/ 5579664 w 8645683"/>
                <a:gd name="connsiteY5" fmla="*/ 3468916 h 3892988"/>
                <a:gd name="connsiteX6" fmla="*/ 5623207 w 8645683"/>
                <a:gd name="connsiteY6" fmla="*/ 3483430 h 3892988"/>
                <a:gd name="connsiteX7" fmla="*/ 5725942 w 8645683"/>
                <a:gd name="connsiteY7" fmla="*/ 3344183 h 3892988"/>
                <a:gd name="connsiteX8" fmla="*/ 5831397 w 8645683"/>
                <a:gd name="connsiteY8" fmla="*/ 3358018 h 3892988"/>
                <a:gd name="connsiteX9" fmla="*/ 5928007 w 8645683"/>
                <a:gd name="connsiteY9" fmla="*/ 3352801 h 3892988"/>
                <a:gd name="connsiteX10" fmla="*/ 6029607 w 8645683"/>
                <a:gd name="connsiteY10" fmla="*/ 3299961 h 3892988"/>
                <a:gd name="connsiteX11" fmla="*/ 6179967 w 8645683"/>
                <a:gd name="connsiteY11" fmla="*/ 3209700 h 3892988"/>
                <a:gd name="connsiteX12" fmla="*/ 6232807 w 8645683"/>
                <a:gd name="connsiteY12" fmla="*/ 3381830 h 3892988"/>
                <a:gd name="connsiteX13" fmla="*/ 6310141 w 8645683"/>
                <a:gd name="connsiteY13" fmla="*/ 3436258 h 3892988"/>
                <a:gd name="connsiteX14" fmla="*/ 6474107 w 8645683"/>
                <a:gd name="connsiteY14" fmla="*/ 3461658 h 3892988"/>
                <a:gd name="connsiteX15" fmla="*/ 6755775 w 8645683"/>
                <a:gd name="connsiteY15" fmla="*/ 3461432 h 3892988"/>
                <a:gd name="connsiteX16" fmla="*/ 6996168 w 8645683"/>
                <a:gd name="connsiteY16" fmla="*/ 3492276 h 3892988"/>
                <a:gd name="connsiteX17" fmla="*/ 7294391 w 8645683"/>
                <a:gd name="connsiteY17" fmla="*/ 3417889 h 3892988"/>
                <a:gd name="connsiteX18" fmla="*/ 7613252 w 8645683"/>
                <a:gd name="connsiteY18" fmla="*/ 3365955 h 3892988"/>
                <a:gd name="connsiteX19" fmla="*/ 7818720 w 8645683"/>
                <a:gd name="connsiteY19" fmla="*/ 3261633 h 3892988"/>
                <a:gd name="connsiteX20" fmla="*/ 7939370 w 8645683"/>
                <a:gd name="connsiteY20" fmla="*/ 3361873 h 3892988"/>
                <a:gd name="connsiteX21" fmla="*/ 8337605 w 8645683"/>
                <a:gd name="connsiteY21" fmla="*/ 3601812 h 3892988"/>
                <a:gd name="connsiteX22" fmla="*/ 8337379 w 8645683"/>
                <a:gd name="connsiteY22" fmla="*/ 3396344 h 3892988"/>
                <a:gd name="connsiteX23" fmla="*/ 8370489 w 8645683"/>
                <a:gd name="connsiteY23" fmla="*/ 3200174 h 3892988"/>
                <a:gd name="connsiteX24" fmla="*/ 8361191 w 8645683"/>
                <a:gd name="connsiteY24" fmla="*/ 2709183 h 3892988"/>
                <a:gd name="connsiteX25" fmla="*/ 8453493 w 8645683"/>
                <a:gd name="connsiteY25" fmla="*/ 2438401 h 3892988"/>
                <a:gd name="connsiteX26" fmla="*/ 8497036 w 8645683"/>
                <a:gd name="connsiteY26" fmla="*/ 2307773 h 3892988"/>
                <a:gd name="connsiteX27" fmla="*/ 8482522 w 8645683"/>
                <a:gd name="connsiteY27" fmla="*/ 2119087 h 3892988"/>
                <a:gd name="connsiteX28" fmla="*/ 8453493 w 8645683"/>
                <a:gd name="connsiteY28" fmla="*/ 2032001 h 3892988"/>
                <a:gd name="connsiteX29" fmla="*/ 8468007 w 8645683"/>
                <a:gd name="connsiteY29" fmla="*/ 1654630 h 3892988"/>
                <a:gd name="connsiteX30" fmla="*/ 8511550 w 8645683"/>
                <a:gd name="connsiteY30" fmla="*/ 1567544 h 3892988"/>
                <a:gd name="connsiteX31" fmla="*/ 8574823 w 8645683"/>
                <a:gd name="connsiteY31" fmla="*/ 1417639 h 3892988"/>
                <a:gd name="connsiteX32" fmla="*/ 8639456 w 8645683"/>
                <a:gd name="connsiteY32" fmla="*/ 1116694 h 3892988"/>
                <a:gd name="connsiteX33" fmla="*/ 8457575 w 8645683"/>
                <a:gd name="connsiteY33" fmla="*/ 1016228 h 3892988"/>
                <a:gd name="connsiteX34" fmla="*/ 8298372 w 8645683"/>
                <a:gd name="connsiteY34" fmla="*/ 903062 h 3892988"/>
                <a:gd name="connsiteX35" fmla="*/ 8351439 w 8645683"/>
                <a:gd name="connsiteY35" fmla="*/ 745673 h 3892988"/>
                <a:gd name="connsiteX36" fmla="*/ 8395436 w 8645683"/>
                <a:gd name="connsiteY36" fmla="*/ 261258 h 3892988"/>
                <a:gd name="connsiteX37" fmla="*/ 8438072 w 8645683"/>
                <a:gd name="connsiteY37" fmla="*/ 163513 h 3892988"/>
                <a:gd name="connsiteX38" fmla="*/ 8337379 w 8645683"/>
                <a:gd name="connsiteY38" fmla="*/ 116116 h 3892988"/>
                <a:gd name="connsiteX39" fmla="*/ 8128736 w 8645683"/>
                <a:gd name="connsiteY39" fmla="*/ 106818 h 3892988"/>
                <a:gd name="connsiteX40" fmla="*/ 7960007 w 8645683"/>
                <a:gd name="connsiteY40" fmla="*/ 72573 h 3892988"/>
                <a:gd name="connsiteX41" fmla="*/ 7825297 w 8645683"/>
                <a:gd name="connsiteY41" fmla="*/ 207963 h 3892988"/>
                <a:gd name="connsiteX42" fmla="*/ 7669495 w 8645683"/>
                <a:gd name="connsiteY42" fmla="*/ 116342 h 3892988"/>
                <a:gd name="connsiteX43" fmla="*/ 7523898 w 8645683"/>
                <a:gd name="connsiteY43" fmla="*/ 29256 h 3892988"/>
                <a:gd name="connsiteX44" fmla="*/ 7393950 w 8645683"/>
                <a:gd name="connsiteY44" fmla="*/ 1 h 3892988"/>
                <a:gd name="connsiteX45" fmla="*/ 7292350 w 8645683"/>
                <a:gd name="connsiteY45" fmla="*/ 29030 h 3892988"/>
                <a:gd name="connsiteX46" fmla="*/ 7248807 w 8645683"/>
                <a:gd name="connsiteY46" fmla="*/ 58058 h 3892988"/>
                <a:gd name="connsiteX47" fmla="*/ 7118179 w 8645683"/>
                <a:gd name="connsiteY47" fmla="*/ 145144 h 3892988"/>
                <a:gd name="connsiteX48" fmla="*/ 6987550 w 8645683"/>
                <a:gd name="connsiteY48" fmla="*/ 203201 h 3892988"/>
                <a:gd name="connsiteX49" fmla="*/ 6900464 w 8645683"/>
                <a:gd name="connsiteY49" fmla="*/ 246744 h 3892988"/>
                <a:gd name="connsiteX50" fmla="*/ 6856922 w 8645683"/>
                <a:gd name="connsiteY50" fmla="*/ 275773 h 3892988"/>
                <a:gd name="connsiteX51" fmla="*/ 6817235 w 8645683"/>
                <a:gd name="connsiteY51" fmla="*/ 223158 h 3892988"/>
                <a:gd name="connsiteX52" fmla="*/ 6624012 w 8645683"/>
                <a:gd name="connsiteY52" fmla="*/ 68264 h 3892988"/>
                <a:gd name="connsiteX53" fmla="*/ 6503589 w 8645683"/>
                <a:gd name="connsiteY53" fmla="*/ 43998 h 3892988"/>
                <a:gd name="connsiteX54" fmla="*/ 6359581 w 8645683"/>
                <a:gd name="connsiteY54" fmla="*/ 39008 h 3892988"/>
                <a:gd name="connsiteX55" fmla="*/ 6145722 w 8645683"/>
                <a:gd name="connsiteY55" fmla="*/ 72573 h 3892988"/>
                <a:gd name="connsiteX56" fmla="*/ 6015093 w 8645683"/>
                <a:gd name="connsiteY56" fmla="*/ 116116 h 3892988"/>
                <a:gd name="connsiteX57" fmla="*/ 5894216 w 8645683"/>
                <a:gd name="connsiteY57" fmla="*/ 184151 h 3892988"/>
                <a:gd name="connsiteX58" fmla="*/ 5812347 w 8645683"/>
                <a:gd name="connsiteY58" fmla="*/ 261712 h 3892988"/>
                <a:gd name="connsiteX59" fmla="*/ 5811893 w 8645683"/>
                <a:gd name="connsiteY59" fmla="*/ 377373 h 3892988"/>
                <a:gd name="connsiteX60" fmla="*/ 5850219 w 8645683"/>
                <a:gd name="connsiteY60" fmla="*/ 483962 h 3892988"/>
                <a:gd name="connsiteX61" fmla="*/ 5826407 w 8645683"/>
                <a:gd name="connsiteY61" fmla="*/ 711201 h 3892988"/>
                <a:gd name="connsiteX62" fmla="*/ 5782864 w 8645683"/>
                <a:gd name="connsiteY62" fmla="*/ 740230 h 3892988"/>
                <a:gd name="connsiteX63" fmla="*/ 5571047 w 8645683"/>
                <a:gd name="connsiteY63" fmla="*/ 821646 h 3892988"/>
                <a:gd name="connsiteX64" fmla="*/ 5405493 w 8645683"/>
                <a:gd name="connsiteY64" fmla="*/ 739551 h 3892988"/>
                <a:gd name="connsiteX65" fmla="*/ 5328386 w 8645683"/>
                <a:gd name="connsiteY65" fmla="*/ 831398 h 3892988"/>
                <a:gd name="connsiteX66" fmla="*/ 5452211 w 8645683"/>
                <a:gd name="connsiteY66" fmla="*/ 943430 h 3892988"/>
                <a:gd name="connsiteX67" fmla="*/ 5472394 w 8645683"/>
                <a:gd name="connsiteY67" fmla="*/ 1045483 h 3892988"/>
                <a:gd name="connsiteX68" fmla="*/ 5481920 w 8645683"/>
                <a:gd name="connsiteY68" fmla="*/ 1196749 h 3892988"/>
                <a:gd name="connsiteX69" fmla="*/ 5509814 w 8645683"/>
                <a:gd name="connsiteY69" fmla="*/ 1330553 h 3892988"/>
                <a:gd name="connsiteX70" fmla="*/ 5351291 w 8645683"/>
                <a:gd name="connsiteY70" fmla="*/ 1383394 h 3892988"/>
                <a:gd name="connsiteX71" fmla="*/ 5207736 w 8645683"/>
                <a:gd name="connsiteY71" fmla="*/ 1436236 h 3892988"/>
                <a:gd name="connsiteX72" fmla="*/ 4955550 w 8645683"/>
                <a:gd name="connsiteY72" fmla="*/ 1364344 h 3892988"/>
                <a:gd name="connsiteX73" fmla="*/ 4905885 w 8645683"/>
                <a:gd name="connsiteY73" fmla="*/ 1282475 h 3892988"/>
                <a:gd name="connsiteX74" fmla="*/ 4781379 w 8645683"/>
                <a:gd name="connsiteY74" fmla="*/ 1291773 h 3892988"/>
                <a:gd name="connsiteX75" fmla="*/ 4737836 w 8645683"/>
                <a:gd name="connsiteY75" fmla="*/ 1204687 h 3892988"/>
                <a:gd name="connsiteX76" fmla="*/ 4708807 w 8645683"/>
                <a:gd name="connsiteY76" fmla="*/ 1161144 h 3892988"/>
                <a:gd name="connsiteX77" fmla="*/ 4699509 w 8645683"/>
                <a:gd name="connsiteY77" fmla="*/ 1030969 h 3892988"/>
                <a:gd name="connsiteX78" fmla="*/ 4752350 w 8645683"/>
                <a:gd name="connsiteY78" fmla="*/ 972458 h 3892988"/>
                <a:gd name="connsiteX79" fmla="*/ 4770493 w 8645683"/>
                <a:gd name="connsiteY79" fmla="*/ 908958 h 3892988"/>
                <a:gd name="connsiteX80" fmla="*/ 4674789 w 8645683"/>
                <a:gd name="connsiteY80" fmla="*/ 779691 h 3892988"/>
                <a:gd name="connsiteX81" fmla="*/ 4578179 w 8645683"/>
                <a:gd name="connsiteY81" fmla="*/ 798287 h 3892988"/>
                <a:gd name="connsiteX82" fmla="*/ 4491093 w 8645683"/>
                <a:gd name="connsiteY82" fmla="*/ 726169 h 3892988"/>
                <a:gd name="connsiteX83" fmla="*/ 4404007 w 8645683"/>
                <a:gd name="connsiteY83" fmla="*/ 711201 h 3892988"/>
                <a:gd name="connsiteX84" fmla="*/ 4150234 w 8645683"/>
                <a:gd name="connsiteY84" fmla="*/ 725262 h 3892988"/>
                <a:gd name="connsiteX85" fmla="*/ 3823436 w 8645683"/>
                <a:gd name="connsiteY85" fmla="*/ 682173 h 3892988"/>
                <a:gd name="connsiteX86" fmla="*/ 3750864 w 8645683"/>
                <a:gd name="connsiteY86" fmla="*/ 667658 h 3892988"/>
                <a:gd name="connsiteX87" fmla="*/ 3639286 w 8645683"/>
                <a:gd name="connsiteY87" fmla="*/ 676956 h 3892988"/>
                <a:gd name="connsiteX88" fmla="*/ 3416809 w 8645683"/>
                <a:gd name="connsiteY88" fmla="*/ 686255 h 3892988"/>
                <a:gd name="connsiteX89" fmla="*/ 3329724 w 8645683"/>
                <a:gd name="connsiteY89" fmla="*/ 604839 h 3892988"/>
                <a:gd name="connsiteX90" fmla="*/ 3228350 w 8645683"/>
                <a:gd name="connsiteY90" fmla="*/ 566058 h 3892988"/>
                <a:gd name="connsiteX91" fmla="*/ 3096587 w 8645683"/>
                <a:gd name="connsiteY91" fmla="*/ 569461 h 3892988"/>
                <a:gd name="connsiteX92" fmla="*/ 2971629 w 8645683"/>
                <a:gd name="connsiteY92" fmla="*/ 535896 h 3892988"/>
                <a:gd name="connsiteX93" fmla="*/ 2836918 w 8645683"/>
                <a:gd name="connsiteY93" fmla="*/ 492580 h 3892988"/>
                <a:gd name="connsiteX94" fmla="*/ 2812425 w 8645683"/>
                <a:gd name="connsiteY94" fmla="*/ 392341 h 3892988"/>
                <a:gd name="connsiteX95" fmla="*/ 2719897 w 8645683"/>
                <a:gd name="connsiteY95" fmla="*/ 420008 h 3892988"/>
                <a:gd name="connsiteX96" fmla="*/ 2604236 w 8645683"/>
                <a:gd name="connsiteY96" fmla="*/ 333830 h 3892988"/>
                <a:gd name="connsiteX97" fmla="*/ 2483359 w 8645683"/>
                <a:gd name="connsiteY97" fmla="*/ 328387 h 3892988"/>
                <a:gd name="connsiteX98" fmla="*/ 2371554 w 8645683"/>
                <a:gd name="connsiteY98" fmla="*/ 308656 h 3892988"/>
                <a:gd name="connsiteX99" fmla="*/ 2221194 w 8645683"/>
                <a:gd name="connsiteY99" fmla="*/ 361270 h 3892988"/>
                <a:gd name="connsiteX100" fmla="*/ 2015047 w 8645683"/>
                <a:gd name="connsiteY100" fmla="*/ 418648 h 3892988"/>
                <a:gd name="connsiteX101" fmla="*/ 1631779 w 8645683"/>
                <a:gd name="connsiteY101" fmla="*/ 261258 h 3892988"/>
                <a:gd name="connsiteX102" fmla="*/ 1370522 w 8645683"/>
                <a:gd name="connsiteY102" fmla="*/ 304801 h 3892988"/>
                <a:gd name="connsiteX103" fmla="*/ 1310197 w 8645683"/>
                <a:gd name="connsiteY103" fmla="*/ 271011 h 3892988"/>
                <a:gd name="connsiteX104" fmla="*/ 1233997 w 8645683"/>
                <a:gd name="connsiteY104" fmla="*/ 199573 h 3892988"/>
                <a:gd name="connsiteX105" fmla="*/ 1108811 w 8645683"/>
                <a:gd name="connsiteY105" fmla="*/ 184832 h 3892988"/>
                <a:gd name="connsiteX106" fmla="*/ 964575 w 8645683"/>
                <a:gd name="connsiteY106" fmla="*/ 231776 h 3892988"/>
                <a:gd name="connsiteX107" fmla="*/ 1036693 w 8645683"/>
                <a:gd name="connsiteY107" fmla="*/ 304801 h 3892988"/>
                <a:gd name="connsiteX108" fmla="*/ 1051207 w 8645683"/>
                <a:gd name="connsiteY108" fmla="*/ 362858 h 3892988"/>
                <a:gd name="connsiteX109" fmla="*/ 1094750 w 8645683"/>
                <a:gd name="connsiteY109" fmla="*/ 406401 h 3892988"/>
                <a:gd name="connsiteX110" fmla="*/ 1333782 w 8645683"/>
                <a:gd name="connsiteY110" fmla="*/ 412525 h 3892988"/>
                <a:gd name="connsiteX111" fmla="*/ 1296136 w 8645683"/>
                <a:gd name="connsiteY111" fmla="*/ 541792 h 3892988"/>
                <a:gd name="connsiteX112" fmla="*/ 1220163 w 8645683"/>
                <a:gd name="connsiteY112" fmla="*/ 682626 h 3892988"/>
                <a:gd name="connsiteX113" fmla="*/ 1201339 w 8645683"/>
                <a:gd name="connsiteY113" fmla="*/ 859518 h 3892988"/>
                <a:gd name="connsiteX114" fmla="*/ 1387304 w 8645683"/>
                <a:gd name="connsiteY114" fmla="*/ 938441 h 3892988"/>
                <a:gd name="connsiteX115" fmla="*/ 1181836 w 8645683"/>
                <a:gd name="connsiteY115" fmla="*/ 957944 h 3892988"/>
                <a:gd name="connsiteX116" fmla="*/ 1367119 w 8645683"/>
                <a:gd name="connsiteY116" fmla="*/ 1058637 h 3892988"/>
                <a:gd name="connsiteX117" fmla="*/ 1292054 w 8645683"/>
                <a:gd name="connsiteY117" fmla="*/ 1169762 h 3892988"/>
                <a:gd name="connsiteX118" fmla="*/ 1392746 w 8645683"/>
                <a:gd name="connsiteY118" fmla="*/ 1360717 h 3892988"/>
                <a:gd name="connsiteX119" fmla="*/ 1640850 w 8645683"/>
                <a:gd name="connsiteY119" fmla="*/ 1314678 h 3892988"/>
                <a:gd name="connsiteX120" fmla="*/ 1795292 w 8645683"/>
                <a:gd name="connsiteY120" fmla="*/ 1363211 h 3892988"/>
                <a:gd name="connsiteX121" fmla="*/ 1897572 w 8645683"/>
                <a:gd name="connsiteY121" fmla="*/ 1250044 h 3892988"/>
                <a:gd name="connsiteX122" fmla="*/ 2009831 w 8645683"/>
                <a:gd name="connsiteY122" fmla="*/ 1268188 h 3892988"/>
                <a:gd name="connsiteX123" fmla="*/ 2074464 w 8645683"/>
                <a:gd name="connsiteY123" fmla="*/ 1364797 h 3892988"/>
                <a:gd name="connsiteX124" fmla="*/ 2127532 w 8645683"/>
                <a:gd name="connsiteY124" fmla="*/ 1436462 h 3892988"/>
                <a:gd name="connsiteX125" fmla="*/ 2366337 w 8645683"/>
                <a:gd name="connsiteY125" fmla="*/ 1450976 h 3892988"/>
                <a:gd name="connsiteX126" fmla="*/ 2476782 w 8645683"/>
                <a:gd name="connsiteY126" fmla="*/ 1346429 h 3892988"/>
                <a:gd name="connsiteX127" fmla="*/ 2606050 w 8645683"/>
                <a:gd name="connsiteY127" fmla="*/ 1394280 h 3892988"/>
                <a:gd name="connsiteX128" fmla="*/ 2733957 w 8645683"/>
                <a:gd name="connsiteY128" fmla="*/ 1372055 h 3892988"/>
                <a:gd name="connsiteX129" fmla="*/ 2642789 w 8645683"/>
                <a:gd name="connsiteY129" fmla="*/ 1597253 h 3892988"/>
                <a:gd name="connsiteX130" fmla="*/ 2662292 w 8645683"/>
                <a:gd name="connsiteY130" fmla="*/ 1800681 h 3892988"/>
                <a:gd name="connsiteX131" fmla="*/ 2552983 w 8645683"/>
                <a:gd name="connsiteY131" fmla="*/ 1949905 h 3892988"/>
                <a:gd name="connsiteX132" fmla="*/ 2417364 w 8645683"/>
                <a:gd name="connsiteY132" fmla="*/ 2245180 h 3892988"/>
                <a:gd name="connsiteX133" fmla="*/ 2254532 w 8645683"/>
                <a:gd name="connsiteY133" fmla="*/ 2423206 h 3892988"/>
                <a:gd name="connsiteX134" fmla="*/ 2043394 w 8645683"/>
                <a:gd name="connsiteY134" fmla="*/ 2418217 h 3892988"/>
                <a:gd name="connsiteX135" fmla="*/ 1937260 w 8645683"/>
                <a:gd name="connsiteY135" fmla="*/ 2398487 h 3892988"/>
                <a:gd name="connsiteX136" fmla="*/ 1898479 w 8645683"/>
                <a:gd name="connsiteY136" fmla="*/ 2322061 h 3892988"/>
                <a:gd name="connsiteX137" fmla="*/ 1646293 w 8645683"/>
                <a:gd name="connsiteY137" fmla="*/ 2312308 h 3892988"/>
                <a:gd name="connsiteX138" fmla="*/ 1520881 w 8645683"/>
                <a:gd name="connsiteY138" fmla="*/ 2389869 h 3892988"/>
                <a:gd name="connsiteX139" fmla="*/ 1370522 w 8645683"/>
                <a:gd name="connsiteY139" fmla="*/ 2351316 h 3892988"/>
                <a:gd name="connsiteX140" fmla="*/ 1326979 w 8645683"/>
                <a:gd name="connsiteY140" fmla="*/ 2322287 h 3892988"/>
                <a:gd name="connsiteX141" fmla="*/ 1167322 w 8645683"/>
                <a:gd name="connsiteY141" fmla="*/ 2235201 h 3892988"/>
                <a:gd name="connsiteX142" fmla="*/ 993150 w 8645683"/>
                <a:gd name="connsiteY142" fmla="*/ 2148116 h 3892988"/>
                <a:gd name="connsiteX143" fmla="*/ 982038 w 8645683"/>
                <a:gd name="connsiteY143" fmla="*/ 2147662 h 3892988"/>
                <a:gd name="connsiteX144" fmla="*/ 804464 w 8645683"/>
                <a:gd name="connsiteY144" fmla="*/ 2090058 h 3892988"/>
                <a:gd name="connsiteX145" fmla="*/ 659322 w 8645683"/>
                <a:gd name="connsiteY145" fmla="*/ 1973944 h 3892988"/>
                <a:gd name="connsiteX146" fmla="*/ 524611 w 8645683"/>
                <a:gd name="connsiteY146" fmla="*/ 1896837 h 3892988"/>
                <a:gd name="connsiteX147" fmla="*/ 456122 w 8645683"/>
                <a:gd name="connsiteY147" fmla="*/ 1785258 h 3892988"/>
                <a:gd name="connsiteX148" fmla="*/ 325493 w 8645683"/>
                <a:gd name="connsiteY148" fmla="*/ 1727201 h 3892988"/>
                <a:gd name="connsiteX149" fmla="*/ 145879 w 8645683"/>
                <a:gd name="connsiteY149" fmla="*/ 1760766 h 3892988"/>
                <a:gd name="connsiteX150" fmla="*/ 6179 w 8645683"/>
                <a:gd name="connsiteY150" fmla="*/ 1886858 h 3892988"/>
                <a:gd name="connsiteX151" fmla="*/ 311432 w 8645683"/>
                <a:gd name="connsiteY151" fmla="*/ 2089151 h 3892988"/>
                <a:gd name="connsiteX152" fmla="*/ 523930 w 8645683"/>
                <a:gd name="connsiteY152" fmla="*/ 2292125 h 3892988"/>
                <a:gd name="connsiteX153" fmla="*/ 654560 w 8645683"/>
                <a:gd name="connsiteY153" fmla="*/ 2442256 h 3892988"/>
                <a:gd name="connsiteX154" fmla="*/ 911734 w 8645683"/>
                <a:gd name="connsiteY154" fmla="*/ 2830061 h 3892988"/>
                <a:gd name="connsiteX155" fmla="*/ 1051207 w 8645683"/>
                <a:gd name="connsiteY155" fmla="*/ 2989944 h 3892988"/>
                <a:gd name="connsiteX156" fmla="*/ 1123779 w 8645683"/>
                <a:gd name="connsiteY156" fmla="*/ 3120573 h 3892988"/>
                <a:gd name="connsiteX157" fmla="*/ 1181836 w 8645683"/>
                <a:gd name="connsiteY157" fmla="*/ 3207658 h 3892988"/>
                <a:gd name="connsiteX158" fmla="*/ 1283436 w 8645683"/>
                <a:gd name="connsiteY158" fmla="*/ 3381830 h 3892988"/>
                <a:gd name="connsiteX159" fmla="*/ 1341493 w 8645683"/>
                <a:gd name="connsiteY159" fmla="*/ 3483430 h 3892988"/>
                <a:gd name="connsiteX160" fmla="*/ 1457607 w 8645683"/>
                <a:gd name="connsiteY160" fmla="*/ 3628573 h 3892988"/>
                <a:gd name="connsiteX161" fmla="*/ 1515664 w 8645683"/>
                <a:gd name="connsiteY161" fmla="*/ 3701144 h 3892988"/>
                <a:gd name="connsiteX162" fmla="*/ 1680085 w 8645683"/>
                <a:gd name="connsiteY162" fmla="*/ 3812269 h 3892988"/>
                <a:gd name="connsiteX163" fmla="*/ 1834525 w 8645683"/>
                <a:gd name="connsiteY163" fmla="*/ 3841751 h 3892988"/>
                <a:gd name="connsiteX164" fmla="*/ 2096236 w 8645683"/>
                <a:gd name="connsiteY164" fmla="*/ 3875316 h 3892988"/>
                <a:gd name="connsiteX165" fmla="*/ 2387201 w 8645683"/>
                <a:gd name="connsiteY165" fmla="*/ 3888923 h 3892988"/>
                <a:gd name="connsiteX166" fmla="*/ 2362936 w 8645683"/>
                <a:gd name="connsiteY166" fmla="*/ 3768273 h 3892988"/>
                <a:gd name="connsiteX167" fmla="*/ 2299436 w 8645683"/>
                <a:gd name="connsiteY167" fmla="*/ 3556001 h 3892988"/>
                <a:gd name="connsiteX168" fmla="*/ 2270407 w 8645683"/>
                <a:gd name="connsiteY168" fmla="*/ 3468916 h 3892988"/>
                <a:gd name="connsiteX169" fmla="*/ 2226864 w 8645683"/>
                <a:gd name="connsiteY169" fmla="*/ 3381830 h 3892988"/>
                <a:gd name="connsiteX170" fmla="*/ 2122316 w 8645683"/>
                <a:gd name="connsiteY170" fmla="*/ 3051856 h 3892988"/>
                <a:gd name="connsiteX171" fmla="*/ 1989647 w 8645683"/>
                <a:gd name="connsiteY171" fmla="*/ 2621191 h 3892988"/>
                <a:gd name="connsiteX172" fmla="*/ 2090793 w 8645683"/>
                <a:gd name="connsiteY172" fmla="*/ 2896962 h 3892988"/>
                <a:gd name="connsiteX173" fmla="*/ 2242512 w 8645683"/>
                <a:gd name="connsiteY173" fmla="*/ 3077030 h 3892988"/>
                <a:gd name="connsiteX174" fmla="*/ 2313950 w 8645683"/>
                <a:gd name="connsiteY174" fmla="*/ 2873830 h 3892988"/>
                <a:gd name="connsiteX175" fmla="*/ 2284922 w 8645683"/>
                <a:gd name="connsiteY175" fmla="*/ 2772230 h 3892988"/>
                <a:gd name="connsiteX176" fmla="*/ 2328011 w 8645683"/>
                <a:gd name="connsiteY176" fmla="*/ 2607583 h 3892988"/>
                <a:gd name="connsiteX177" fmla="*/ 2410788 w 8645683"/>
                <a:gd name="connsiteY177" fmla="*/ 2444298 h 3892988"/>
                <a:gd name="connsiteX178" fmla="*/ 2546179 w 8645683"/>
                <a:gd name="connsiteY178" fmla="*/ 2481944 h 3892988"/>
                <a:gd name="connsiteX179" fmla="*/ 2589722 w 8645683"/>
                <a:gd name="connsiteY179" fmla="*/ 2467430 h 3892988"/>
                <a:gd name="connsiteX180" fmla="*/ 2647779 w 8645683"/>
                <a:gd name="connsiteY180" fmla="*/ 2394858 h 3892988"/>
                <a:gd name="connsiteX181" fmla="*/ 2705836 w 8645683"/>
                <a:gd name="connsiteY181" fmla="*/ 2307773 h 3892988"/>
                <a:gd name="connsiteX182" fmla="*/ 2763893 w 8645683"/>
                <a:gd name="connsiteY182" fmla="*/ 2177144 h 3892988"/>
                <a:gd name="connsiteX183" fmla="*/ 2792922 w 8645683"/>
                <a:gd name="connsiteY183" fmla="*/ 2090058 h 3892988"/>
                <a:gd name="connsiteX184" fmla="*/ 2938064 w 8645683"/>
                <a:gd name="connsiteY184" fmla="*/ 2002973 h 3892988"/>
                <a:gd name="connsiteX185" fmla="*/ 2996122 w 8645683"/>
                <a:gd name="connsiteY185" fmla="*/ 1944916 h 3892988"/>
                <a:gd name="connsiteX186" fmla="*/ 3068693 w 8645683"/>
                <a:gd name="connsiteY186" fmla="*/ 1857830 h 3892988"/>
                <a:gd name="connsiteX187" fmla="*/ 3126750 w 8645683"/>
                <a:gd name="connsiteY187" fmla="*/ 1828801 h 3892988"/>
                <a:gd name="connsiteX188" fmla="*/ 3402522 w 8645683"/>
                <a:gd name="connsiteY188" fmla="*/ 1814287 h 3892988"/>
                <a:gd name="connsiteX189" fmla="*/ 3460579 w 8645683"/>
                <a:gd name="connsiteY189" fmla="*/ 1901373 h 3892988"/>
                <a:gd name="connsiteX190" fmla="*/ 3591207 w 8645683"/>
                <a:gd name="connsiteY190" fmla="*/ 1944916 h 3892988"/>
                <a:gd name="connsiteX191" fmla="*/ 3634750 w 8645683"/>
                <a:gd name="connsiteY191" fmla="*/ 1959430 h 3892988"/>
                <a:gd name="connsiteX192" fmla="*/ 3692807 w 8645683"/>
                <a:gd name="connsiteY192" fmla="*/ 2002973 h 3892988"/>
                <a:gd name="connsiteX193" fmla="*/ 3707322 w 8645683"/>
                <a:gd name="connsiteY193" fmla="*/ 2046516 h 3892988"/>
                <a:gd name="connsiteX194" fmla="*/ 3736350 w 8645683"/>
                <a:gd name="connsiteY194" fmla="*/ 2090058 h 3892988"/>
                <a:gd name="connsiteX195" fmla="*/ 3779893 w 8645683"/>
                <a:gd name="connsiteY195" fmla="*/ 2177144 h 3892988"/>
                <a:gd name="connsiteX196" fmla="*/ 3823436 w 8645683"/>
                <a:gd name="connsiteY196" fmla="*/ 2220687 h 3892988"/>
                <a:gd name="connsiteX197" fmla="*/ 3852464 w 8645683"/>
                <a:gd name="connsiteY197" fmla="*/ 2264230 h 3892988"/>
                <a:gd name="connsiteX198" fmla="*/ 3896007 w 8645683"/>
                <a:gd name="connsiteY198" fmla="*/ 2307773 h 3892988"/>
                <a:gd name="connsiteX199" fmla="*/ 3997607 w 8645683"/>
                <a:gd name="connsiteY199" fmla="*/ 2409373 h 3892988"/>
                <a:gd name="connsiteX200" fmla="*/ 4070179 w 8645683"/>
                <a:gd name="connsiteY200" fmla="*/ 2481944 h 3892988"/>
                <a:gd name="connsiteX201" fmla="*/ 4142750 w 8645683"/>
                <a:gd name="connsiteY201" fmla="*/ 2540001 h 3892988"/>
                <a:gd name="connsiteX202" fmla="*/ 4200807 w 8645683"/>
                <a:gd name="connsiteY202" fmla="*/ 2627087 h 3892988"/>
                <a:gd name="connsiteX203" fmla="*/ 4229836 w 8645683"/>
                <a:gd name="connsiteY203" fmla="*/ 2670630 h 3892988"/>
                <a:gd name="connsiteX204" fmla="*/ 4433036 w 8645683"/>
                <a:gd name="connsiteY204" fmla="*/ 2714173 h 3892988"/>
                <a:gd name="connsiteX205" fmla="*/ 4520122 w 8645683"/>
                <a:gd name="connsiteY205" fmla="*/ 2757716 h 3892988"/>
                <a:gd name="connsiteX206" fmla="*/ 4659822 w 8645683"/>
                <a:gd name="connsiteY206" fmla="*/ 2839358 h 3892988"/>
                <a:gd name="connsiteX207" fmla="*/ 4883660 w 8645683"/>
                <a:gd name="connsiteY207" fmla="*/ 2726645 h 3892988"/>
                <a:gd name="connsiteX208" fmla="*/ 5056741 w 8645683"/>
                <a:gd name="connsiteY208" fmla="*/ 2828064 h 3892988"/>
                <a:gd name="connsiteX209" fmla="*/ 5167142 w 8645683"/>
                <a:gd name="connsiteY209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501423 w 8645683"/>
                <a:gd name="connsiteY3" fmla="*/ 3281364 h 3892988"/>
                <a:gd name="connsiteX4" fmla="*/ 5536122 w 8645683"/>
                <a:gd name="connsiteY4" fmla="*/ 3425373 h 3892988"/>
                <a:gd name="connsiteX5" fmla="*/ 5579664 w 8645683"/>
                <a:gd name="connsiteY5" fmla="*/ 3468916 h 3892988"/>
                <a:gd name="connsiteX6" fmla="*/ 5623207 w 8645683"/>
                <a:gd name="connsiteY6" fmla="*/ 3483430 h 3892988"/>
                <a:gd name="connsiteX7" fmla="*/ 5725942 w 8645683"/>
                <a:gd name="connsiteY7" fmla="*/ 3344183 h 3892988"/>
                <a:gd name="connsiteX8" fmla="*/ 5831397 w 8645683"/>
                <a:gd name="connsiteY8" fmla="*/ 3358018 h 3892988"/>
                <a:gd name="connsiteX9" fmla="*/ 5928007 w 8645683"/>
                <a:gd name="connsiteY9" fmla="*/ 3352801 h 3892988"/>
                <a:gd name="connsiteX10" fmla="*/ 6029607 w 8645683"/>
                <a:gd name="connsiteY10" fmla="*/ 3299961 h 3892988"/>
                <a:gd name="connsiteX11" fmla="*/ 6179967 w 8645683"/>
                <a:gd name="connsiteY11" fmla="*/ 3209700 h 3892988"/>
                <a:gd name="connsiteX12" fmla="*/ 6232807 w 8645683"/>
                <a:gd name="connsiteY12" fmla="*/ 3381830 h 3892988"/>
                <a:gd name="connsiteX13" fmla="*/ 6310141 w 8645683"/>
                <a:gd name="connsiteY13" fmla="*/ 3436258 h 3892988"/>
                <a:gd name="connsiteX14" fmla="*/ 6474107 w 8645683"/>
                <a:gd name="connsiteY14" fmla="*/ 3461658 h 3892988"/>
                <a:gd name="connsiteX15" fmla="*/ 6755775 w 8645683"/>
                <a:gd name="connsiteY15" fmla="*/ 3461432 h 3892988"/>
                <a:gd name="connsiteX16" fmla="*/ 6996168 w 8645683"/>
                <a:gd name="connsiteY16" fmla="*/ 3492276 h 3892988"/>
                <a:gd name="connsiteX17" fmla="*/ 7294391 w 8645683"/>
                <a:gd name="connsiteY17" fmla="*/ 3417889 h 3892988"/>
                <a:gd name="connsiteX18" fmla="*/ 7613252 w 8645683"/>
                <a:gd name="connsiteY18" fmla="*/ 3365955 h 3892988"/>
                <a:gd name="connsiteX19" fmla="*/ 7818720 w 8645683"/>
                <a:gd name="connsiteY19" fmla="*/ 3261633 h 3892988"/>
                <a:gd name="connsiteX20" fmla="*/ 7939370 w 8645683"/>
                <a:gd name="connsiteY20" fmla="*/ 3361873 h 3892988"/>
                <a:gd name="connsiteX21" fmla="*/ 8337605 w 8645683"/>
                <a:gd name="connsiteY21" fmla="*/ 3601812 h 3892988"/>
                <a:gd name="connsiteX22" fmla="*/ 8337379 w 8645683"/>
                <a:gd name="connsiteY22" fmla="*/ 3396344 h 3892988"/>
                <a:gd name="connsiteX23" fmla="*/ 8370489 w 8645683"/>
                <a:gd name="connsiteY23" fmla="*/ 3200174 h 3892988"/>
                <a:gd name="connsiteX24" fmla="*/ 8361191 w 8645683"/>
                <a:gd name="connsiteY24" fmla="*/ 2709183 h 3892988"/>
                <a:gd name="connsiteX25" fmla="*/ 8453493 w 8645683"/>
                <a:gd name="connsiteY25" fmla="*/ 2438401 h 3892988"/>
                <a:gd name="connsiteX26" fmla="*/ 8497036 w 8645683"/>
                <a:gd name="connsiteY26" fmla="*/ 2307773 h 3892988"/>
                <a:gd name="connsiteX27" fmla="*/ 8482522 w 8645683"/>
                <a:gd name="connsiteY27" fmla="*/ 2119087 h 3892988"/>
                <a:gd name="connsiteX28" fmla="*/ 8453493 w 8645683"/>
                <a:gd name="connsiteY28" fmla="*/ 2032001 h 3892988"/>
                <a:gd name="connsiteX29" fmla="*/ 8468007 w 8645683"/>
                <a:gd name="connsiteY29" fmla="*/ 1654630 h 3892988"/>
                <a:gd name="connsiteX30" fmla="*/ 8511550 w 8645683"/>
                <a:gd name="connsiteY30" fmla="*/ 1567544 h 3892988"/>
                <a:gd name="connsiteX31" fmla="*/ 8574823 w 8645683"/>
                <a:gd name="connsiteY31" fmla="*/ 1417639 h 3892988"/>
                <a:gd name="connsiteX32" fmla="*/ 8639456 w 8645683"/>
                <a:gd name="connsiteY32" fmla="*/ 1116694 h 3892988"/>
                <a:gd name="connsiteX33" fmla="*/ 8457575 w 8645683"/>
                <a:gd name="connsiteY33" fmla="*/ 1016228 h 3892988"/>
                <a:gd name="connsiteX34" fmla="*/ 8298372 w 8645683"/>
                <a:gd name="connsiteY34" fmla="*/ 903062 h 3892988"/>
                <a:gd name="connsiteX35" fmla="*/ 8351439 w 8645683"/>
                <a:gd name="connsiteY35" fmla="*/ 745673 h 3892988"/>
                <a:gd name="connsiteX36" fmla="*/ 8395436 w 8645683"/>
                <a:gd name="connsiteY36" fmla="*/ 261258 h 3892988"/>
                <a:gd name="connsiteX37" fmla="*/ 8438072 w 8645683"/>
                <a:gd name="connsiteY37" fmla="*/ 163513 h 3892988"/>
                <a:gd name="connsiteX38" fmla="*/ 8337379 w 8645683"/>
                <a:gd name="connsiteY38" fmla="*/ 116116 h 3892988"/>
                <a:gd name="connsiteX39" fmla="*/ 8128736 w 8645683"/>
                <a:gd name="connsiteY39" fmla="*/ 106818 h 3892988"/>
                <a:gd name="connsiteX40" fmla="*/ 7960007 w 8645683"/>
                <a:gd name="connsiteY40" fmla="*/ 72573 h 3892988"/>
                <a:gd name="connsiteX41" fmla="*/ 7825297 w 8645683"/>
                <a:gd name="connsiteY41" fmla="*/ 207963 h 3892988"/>
                <a:gd name="connsiteX42" fmla="*/ 7669495 w 8645683"/>
                <a:gd name="connsiteY42" fmla="*/ 116342 h 3892988"/>
                <a:gd name="connsiteX43" fmla="*/ 7523898 w 8645683"/>
                <a:gd name="connsiteY43" fmla="*/ 29256 h 3892988"/>
                <a:gd name="connsiteX44" fmla="*/ 7393950 w 8645683"/>
                <a:gd name="connsiteY44" fmla="*/ 1 h 3892988"/>
                <a:gd name="connsiteX45" fmla="*/ 7292350 w 8645683"/>
                <a:gd name="connsiteY45" fmla="*/ 29030 h 3892988"/>
                <a:gd name="connsiteX46" fmla="*/ 7248807 w 8645683"/>
                <a:gd name="connsiteY46" fmla="*/ 58058 h 3892988"/>
                <a:gd name="connsiteX47" fmla="*/ 7118179 w 8645683"/>
                <a:gd name="connsiteY47" fmla="*/ 145144 h 3892988"/>
                <a:gd name="connsiteX48" fmla="*/ 6987550 w 8645683"/>
                <a:gd name="connsiteY48" fmla="*/ 203201 h 3892988"/>
                <a:gd name="connsiteX49" fmla="*/ 6900464 w 8645683"/>
                <a:gd name="connsiteY49" fmla="*/ 246744 h 3892988"/>
                <a:gd name="connsiteX50" fmla="*/ 6856922 w 8645683"/>
                <a:gd name="connsiteY50" fmla="*/ 275773 h 3892988"/>
                <a:gd name="connsiteX51" fmla="*/ 6817235 w 8645683"/>
                <a:gd name="connsiteY51" fmla="*/ 223158 h 3892988"/>
                <a:gd name="connsiteX52" fmla="*/ 6624012 w 8645683"/>
                <a:gd name="connsiteY52" fmla="*/ 68264 h 3892988"/>
                <a:gd name="connsiteX53" fmla="*/ 6503589 w 8645683"/>
                <a:gd name="connsiteY53" fmla="*/ 43998 h 3892988"/>
                <a:gd name="connsiteX54" fmla="*/ 6359581 w 8645683"/>
                <a:gd name="connsiteY54" fmla="*/ 39008 h 3892988"/>
                <a:gd name="connsiteX55" fmla="*/ 6145722 w 8645683"/>
                <a:gd name="connsiteY55" fmla="*/ 72573 h 3892988"/>
                <a:gd name="connsiteX56" fmla="*/ 6015093 w 8645683"/>
                <a:gd name="connsiteY56" fmla="*/ 116116 h 3892988"/>
                <a:gd name="connsiteX57" fmla="*/ 5894216 w 8645683"/>
                <a:gd name="connsiteY57" fmla="*/ 184151 h 3892988"/>
                <a:gd name="connsiteX58" fmla="*/ 5812347 w 8645683"/>
                <a:gd name="connsiteY58" fmla="*/ 261712 h 3892988"/>
                <a:gd name="connsiteX59" fmla="*/ 5811893 w 8645683"/>
                <a:gd name="connsiteY59" fmla="*/ 377373 h 3892988"/>
                <a:gd name="connsiteX60" fmla="*/ 5850219 w 8645683"/>
                <a:gd name="connsiteY60" fmla="*/ 483962 h 3892988"/>
                <a:gd name="connsiteX61" fmla="*/ 5826407 w 8645683"/>
                <a:gd name="connsiteY61" fmla="*/ 711201 h 3892988"/>
                <a:gd name="connsiteX62" fmla="*/ 5782864 w 8645683"/>
                <a:gd name="connsiteY62" fmla="*/ 740230 h 3892988"/>
                <a:gd name="connsiteX63" fmla="*/ 5571047 w 8645683"/>
                <a:gd name="connsiteY63" fmla="*/ 821646 h 3892988"/>
                <a:gd name="connsiteX64" fmla="*/ 5405493 w 8645683"/>
                <a:gd name="connsiteY64" fmla="*/ 739551 h 3892988"/>
                <a:gd name="connsiteX65" fmla="*/ 5328386 w 8645683"/>
                <a:gd name="connsiteY65" fmla="*/ 831398 h 3892988"/>
                <a:gd name="connsiteX66" fmla="*/ 5452211 w 8645683"/>
                <a:gd name="connsiteY66" fmla="*/ 943430 h 3892988"/>
                <a:gd name="connsiteX67" fmla="*/ 5472394 w 8645683"/>
                <a:gd name="connsiteY67" fmla="*/ 1045483 h 3892988"/>
                <a:gd name="connsiteX68" fmla="*/ 5481920 w 8645683"/>
                <a:gd name="connsiteY68" fmla="*/ 1196749 h 3892988"/>
                <a:gd name="connsiteX69" fmla="*/ 5509814 w 8645683"/>
                <a:gd name="connsiteY69" fmla="*/ 1330553 h 3892988"/>
                <a:gd name="connsiteX70" fmla="*/ 5351291 w 8645683"/>
                <a:gd name="connsiteY70" fmla="*/ 1383394 h 3892988"/>
                <a:gd name="connsiteX71" fmla="*/ 5207736 w 8645683"/>
                <a:gd name="connsiteY71" fmla="*/ 1436236 h 3892988"/>
                <a:gd name="connsiteX72" fmla="*/ 4955550 w 8645683"/>
                <a:gd name="connsiteY72" fmla="*/ 1364344 h 3892988"/>
                <a:gd name="connsiteX73" fmla="*/ 4905885 w 8645683"/>
                <a:gd name="connsiteY73" fmla="*/ 1282475 h 3892988"/>
                <a:gd name="connsiteX74" fmla="*/ 4781379 w 8645683"/>
                <a:gd name="connsiteY74" fmla="*/ 1291773 h 3892988"/>
                <a:gd name="connsiteX75" fmla="*/ 4737836 w 8645683"/>
                <a:gd name="connsiteY75" fmla="*/ 1204687 h 3892988"/>
                <a:gd name="connsiteX76" fmla="*/ 4708807 w 8645683"/>
                <a:gd name="connsiteY76" fmla="*/ 1161144 h 3892988"/>
                <a:gd name="connsiteX77" fmla="*/ 4699509 w 8645683"/>
                <a:gd name="connsiteY77" fmla="*/ 1030969 h 3892988"/>
                <a:gd name="connsiteX78" fmla="*/ 4752350 w 8645683"/>
                <a:gd name="connsiteY78" fmla="*/ 972458 h 3892988"/>
                <a:gd name="connsiteX79" fmla="*/ 4770493 w 8645683"/>
                <a:gd name="connsiteY79" fmla="*/ 908958 h 3892988"/>
                <a:gd name="connsiteX80" fmla="*/ 4674789 w 8645683"/>
                <a:gd name="connsiteY80" fmla="*/ 779691 h 3892988"/>
                <a:gd name="connsiteX81" fmla="*/ 4578179 w 8645683"/>
                <a:gd name="connsiteY81" fmla="*/ 798287 h 3892988"/>
                <a:gd name="connsiteX82" fmla="*/ 4491093 w 8645683"/>
                <a:gd name="connsiteY82" fmla="*/ 726169 h 3892988"/>
                <a:gd name="connsiteX83" fmla="*/ 4404007 w 8645683"/>
                <a:gd name="connsiteY83" fmla="*/ 711201 h 3892988"/>
                <a:gd name="connsiteX84" fmla="*/ 4150234 w 8645683"/>
                <a:gd name="connsiteY84" fmla="*/ 725262 h 3892988"/>
                <a:gd name="connsiteX85" fmla="*/ 3823436 w 8645683"/>
                <a:gd name="connsiteY85" fmla="*/ 682173 h 3892988"/>
                <a:gd name="connsiteX86" fmla="*/ 3750864 w 8645683"/>
                <a:gd name="connsiteY86" fmla="*/ 667658 h 3892988"/>
                <a:gd name="connsiteX87" fmla="*/ 3639286 w 8645683"/>
                <a:gd name="connsiteY87" fmla="*/ 676956 h 3892988"/>
                <a:gd name="connsiteX88" fmla="*/ 3416809 w 8645683"/>
                <a:gd name="connsiteY88" fmla="*/ 686255 h 3892988"/>
                <a:gd name="connsiteX89" fmla="*/ 3329724 w 8645683"/>
                <a:gd name="connsiteY89" fmla="*/ 604839 h 3892988"/>
                <a:gd name="connsiteX90" fmla="*/ 3228350 w 8645683"/>
                <a:gd name="connsiteY90" fmla="*/ 566058 h 3892988"/>
                <a:gd name="connsiteX91" fmla="*/ 3096587 w 8645683"/>
                <a:gd name="connsiteY91" fmla="*/ 569461 h 3892988"/>
                <a:gd name="connsiteX92" fmla="*/ 2971629 w 8645683"/>
                <a:gd name="connsiteY92" fmla="*/ 535896 h 3892988"/>
                <a:gd name="connsiteX93" fmla="*/ 2836918 w 8645683"/>
                <a:gd name="connsiteY93" fmla="*/ 492580 h 3892988"/>
                <a:gd name="connsiteX94" fmla="*/ 2812425 w 8645683"/>
                <a:gd name="connsiteY94" fmla="*/ 392341 h 3892988"/>
                <a:gd name="connsiteX95" fmla="*/ 2719897 w 8645683"/>
                <a:gd name="connsiteY95" fmla="*/ 420008 h 3892988"/>
                <a:gd name="connsiteX96" fmla="*/ 2604236 w 8645683"/>
                <a:gd name="connsiteY96" fmla="*/ 333830 h 3892988"/>
                <a:gd name="connsiteX97" fmla="*/ 2483359 w 8645683"/>
                <a:gd name="connsiteY97" fmla="*/ 328387 h 3892988"/>
                <a:gd name="connsiteX98" fmla="*/ 2371554 w 8645683"/>
                <a:gd name="connsiteY98" fmla="*/ 308656 h 3892988"/>
                <a:gd name="connsiteX99" fmla="*/ 2221194 w 8645683"/>
                <a:gd name="connsiteY99" fmla="*/ 361270 h 3892988"/>
                <a:gd name="connsiteX100" fmla="*/ 2015047 w 8645683"/>
                <a:gd name="connsiteY100" fmla="*/ 418648 h 3892988"/>
                <a:gd name="connsiteX101" fmla="*/ 1631779 w 8645683"/>
                <a:gd name="connsiteY101" fmla="*/ 261258 h 3892988"/>
                <a:gd name="connsiteX102" fmla="*/ 1370522 w 8645683"/>
                <a:gd name="connsiteY102" fmla="*/ 304801 h 3892988"/>
                <a:gd name="connsiteX103" fmla="*/ 1310197 w 8645683"/>
                <a:gd name="connsiteY103" fmla="*/ 271011 h 3892988"/>
                <a:gd name="connsiteX104" fmla="*/ 1233997 w 8645683"/>
                <a:gd name="connsiteY104" fmla="*/ 199573 h 3892988"/>
                <a:gd name="connsiteX105" fmla="*/ 1108811 w 8645683"/>
                <a:gd name="connsiteY105" fmla="*/ 184832 h 3892988"/>
                <a:gd name="connsiteX106" fmla="*/ 964575 w 8645683"/>
                <a:gd name="connsiteY106" fmla="*/ 231776 h 3892988"/>
                <a:gd name="connsiteX107" fmla="*/ 1036693 w 8645683"/>
                <a:gd name="connsiteY107" fmla="*/ 304801 h 3892988"/>
                <a:gd name="connsiteX108" fmla="*/ 1051207 w 8645683"/>
                <a:gd name="connsiteY108" fmla="*/ 362858 h 3892988"/>
                <a:gd name="connsiteX109" fmla="*/ 1094750 w 8645683"/>
                <a:gd name="connsiteY109" fmla="*/ 406401 h 3892988"/>
                <a:gd name="connsiteX110" fmla="*/ 1333782 w 8645683"/>
                <a:gd name="connsiteY110" fmla="*/ 412525 h 3892988"/>
                <a:gd name="connsiteX111" fmla="*/ 1296136 w 8645683"/>
                <a:gd name="connsiteY111" fmla="*/ 541792 h 3892988"/>
                <a:gd name="connsiteX112" fmla="*/ 1220163 w 8645683"/>
                <a:gd name="connsiteY112" fmla="*/ 682626 h 3892988"/>
                <a:gd name="connsiteX113" fmla="*/ 1201339 w 8645683"/>
                <a:gd name="connsiteY113" fmla="*/ 859518 h 3892988"/>
                <a:gd name="connsiteX114" fmla="*/ 1387304 w 8645683"/>
                <a:gd name="connsiteY114" fmla="*/ 938441 h 3892988"/>
                <a:gd name="connsiteX115" fmla="*/ 1181836 w 8645683"/>
                <a:gd name="connsiteY115" fmla="*/ 957944 h 3892988"/>
                <a:gd name="connsiteX116" fmla="*/ 1367119 w 8645683"/>
                <a:gd name="connsiteY116" fmla="*/ 1058637 h 3892988"/>
                <a:gd name="connsiteX117" fmla="*/ 1292054 w 8645683"/>
                <a:gd name="connsiteY117" fmla="*/ 1169762 h 3892988"/>
                <a:gd name="connsiteX118" fmla="*/ 1392746 w 8645683"/>
                <a:gd name="connsiteY118" fmla="*/ 1360717 h 3892988"/>
                <a:gd name="connsiteX119" fmla="*/ 1640850 w 8645683"/>
                <a:gd name="connsiteY119" fmla="*/ 1314678 h 3892988"/>
                <a:gd name="connsiteX120" fmla="*/ 1795292 w 8645683"/>
                <a:gd name="connsiteY120" fmla="*/ 1363211 h 3892988"/>
                <a:gd name="connsiteX121" fmla="*/ 1897572 w 8645683"/>
                <a:gd name="connsiteY121" fmla="*/ 1250044 h 3892988"/>
                <a:gd name="connsiteX122" fmla="*/ 2009831 w 8645683"/>
                <a:gd name="connsiteY122" fmla="*/ 1268188 h 3892988"/>
                <a:gd name="connsiteX123" fmla="*/ 2074464 w 8645683"/>
                <a:gd name="connsiteY123" fmla="*/ 1364797 h 3892988"/>
                <a:gd name="connsiteX124" fmla="*/ 2127532 w 8645683"/>
                <a:gd name="connsiteY124" fmla="*/ 1436462 h 3892988"/>
                <a:gd name="connsiteX125" fmla="*/ 2366337 w 8645683"/>
                <a:gd name="connsiteY125" fmla="*/ 1450976 h 3892988"/>
                <a:gd name="connsiteX126" fmla="*/ 2476782 w 8645683"/>
                <a:gd name="connsiteY126" fmla="*/ 1346429 h 3892988"/>
                <a:gd name="connsiteX127" fmla="*/ 2606050 w 8645683"/>
                <a:gd name="connsiteY127" fmla="*/ 1394280 h 3892988"/>
                <a:gd name="connsiteX128" fmla="*/ 2733957 w 8645683"/>
                <a:gd name="connsiteY128" fmla="*/ 1372055 h 3892988"/>
                <a:gd name="connsiteX129" fmla="*/ 2642789 w 8645683"/>
                <a:gd name="connsiteY129" fmla="*/ 1597253 h 3892988"/>
                <a:gd name="connsiteX130" fmla="*/ 2662292 w 8645683"/>
                <a:gd name="connsiteY130" fmla="*/ 1800681 h 3892988"/>
                <a:gd name="connsiteX131" fmla="*/ 2552983 w 8645683"/>
                <a:gd name="connsiteY131" fmla="*/ 1949905 h 3892988"/>
                <a:gd name="connsiteX132" fmla="*/ 2417364 w 8645683"/>
                <a:gd name="connsiteY132" fmla="*/ 2245180 h 3892988"/>
                <a:gd name="connsiteX133" fmla="*/ 2254532 w 8645683"/>
                <a:gd name="connsiteY133" fmla="*/ 2423206 h 3892988"/>
                <a:gd name="connsiteX134" fmla="*/ 2043394 w 8645683"/>
                <a:gd name="connsiteY134" fmla="*/ 2418217 h 3892988"/>
                <a:gd name="connsiteX135" fmla="*/ 1937260 w 8645683"/>
                <a:gd name="connsiteY135" fmla="*/ 2398487 h 3892988"/>
                <a:gd name="connsiteX136" fmla="*/ 1898479 w 8645683"/>
                <a:gd name="connsiteY136" fmla="*/ 2322061 h 3892988"/>
                <a:gd name="connsiteX137" fmla="*/ 1646293 w 8645683"/>
                <a:gd name="connsiteY137" fmla="*/ 2312308 h 3892988"/>
                <a:gd name="connsiteX138" fmla="*/ 1520881 w 8645683"/>
                <a:gd name="connsiteY138" fmla="*/ 2389869 h 3892988"/>
                <a:gd name="connsiteX139" fmla="*/ 1370522 w 8645683"/>
                <a:gd name="connsiteY139" fmla="*/ 2351316 h 3892988"/>
                <a:gd name="connsiteX140" fmla="*/ 1326979 w 8645683"/>
                <a:gd name="connsiteY140" fmla="*/ 2322287 h 3892988"/>
                <a:gd name="connsiteX141" fmla="*/ 1167322 w 8645683"/>
                <a:gd name="connsiteY141" fmla="*/ 2235201 h 3892988"/>
                <a:gd name="connsiteX142" fmla="*/ 993150 w 8645683"/>
                <a:gd name="connsiteY142" fmla="*/ 2148116 h 3892988"/>
                <a:gd name="connsiteX143" fmla="*/ 982038 w 8645683"/>
                <a:gd name="connsiteY143" fmla="*/ 2147662 h 3892988"/>
                <a:gd name="connsiteX144" fmla="*/ 804464 w 8645683"/>
                <a:gd name="connsiteY144" fmla="*/ 2090058 h 3892988"/>
                <a:gd name="connsiteX145" fmla="*/ 659322 w 8645683"/>
                <a:gd name="connsiteY145" fmla="*/ 1973944 h 3892988"/>
                <a:gd name="connsiteX146" fmla="*/ 524611 w 8645683"/>
                <a:gd name="connsiteY146" fmla="*/ 1896837 h 3892988"/>
                <a:gd name="connsiteX147" fmla="*/ 456122 w 8645683"/>
                <a:gd name="connsiteY147" fmla="*/ 1785258 h 3892988"/>
                <a:gd name="connsiteX148" fmla="*/ 325493 w 8645683"/>
                <a:gd name="connsiteY148" fmla="*/ 1727201 h 3892988"/>
                <a:gd name="connsiteX149" fmla="*/ 145879 w 8645683"/>
                <a:gd name="connsiteY149" fmla="*/ 1760766 h 3892988"/>
                <a:gd name="connsiteX150" fmla="*/ 6179 w 8645683"/>
                <a:gd name="connsiteY150" fmla="*/ 1886858 h 3892988"/>
                <a:gd name="connsiteX151" fmla="*/ 311432 w 8645683"/>
                <a:gd name="connsiteY151" fmla="*/ 2089151 h 3892988"/>
                <a:gd name="connsiteX152" fmla="*/ 523930 w 8645683"/>
                <a:gd name="connsiteY152" fmla="*/ 2292125 h 3892988"/>
                <a:gd name="connsiteX153" fmla="*/ 654560 w 8645683"/>
                <a:gd name="connsiteY153" fmla="*/ 2442256 h 3892988"/>
                <a:gd name="connsiteX154" fmla="*/ 911734 w 8645683"/>
                <a:gd name="connsiteY154" fmla="*/ 2830061 h 3892988"/>
                <a:gd name="connsiteX155" fmla="*/ 1051207 w 8645683"/>
                <a:gd name="connsiteY155" fmla="*/ 2989944 h 3892988"/>
                <a:gd name="connsiteX156" fmla="*/ 1123779 w 8645683"/>
                <a:gd name="connsiteY156" fmla="*/ 3120573 h 3892988"/>
                <a:gd name="connsiteX157" fmla="*/ 1181836 w 8645683"/>
                <a:gd name="connsiteY157" fmla="*/ 3207658 h 3892988"/>
                <a:gd name="connsiteX158" fmla="*/ 1283436 w 8645683"/>
                <a:gd name="connsiteY158" fmla="*/ 3381830 h 3892988"/>
                <a:gd name="connsiteX159" fmla="*/ 1341493 w 8645683"/>
                <a:gd name="connsiteY159" fmla="*/ 3483430 h 3892988"/>
                <a:gd name="connsiteX160" fmla="*/ 1457607 w 8645683"/>
                <a:gd name="connsiteY160" fmla="*/ 3628573 h 3892988"/>
                <a:gd name="connsiteX161" fmla="*/ 1515664 w 8645683"/>
                <a:gd name="connsiteY161" fmla="*/ 3701144 h 3892988"/>
                <a:gd name="connsiteX162" fmla="*/ 1680085 w 8645683"/>
                <a:gd name="connsiteY162" fmla="*/ 3812269 h 3892988"/>
                <a:gd name="connsiteX163" fmla="*/ 1834525 w 8645683"/>
                <a:gd name="connsiteY163" fmla="*/ 3841751 h 3892988"/>
                <a:gd name="connsiteX164" fmla="*/ 2096236 w 8645683"/>
                <a:gd name="connsiteY164" fmla="*/ 3875316 h 3892988"/>
                <a:gd name="connsiteX165" fmla="*/ 2387201 w 8645683"/>
                <a:gd name="connsiteY165" fmla="*/ 3888923 h 3892988"/>
                <a:gd name="connsiteX166" fmla="*/ 2362936 w 8645683"/>
                <a:gd name="connsiteY166" fmla="*/ 3768273 h 3892988"/>
                <a:gd name="connsiteX167" fmla="*/ 2299436 w 8645683"/>
                <a:gd name="connsiteY167" fmla="*/ 3556001 h 3892988"/>
                <a:gd name="connsiteX168" fmla="*/ 2270407 w 8645683"/>
                <a:gd name="connsiteY168" fmla="*/ 3468916 h 3892988"/>
                <a:gd name="connsiteX169" fmla="*/ 2226864 w 8645683"/>
                <a:gd name="connsiteY169" fmla="*/ 3381830 h 3892988"/>
                <a:gd name="connsiteX170" fmla="*/ 2122316 w 8645683"/>
                <a:gd name="connsiteY170" fmla="*/ 3051856 h 3892988"/>
                <a:gd name="connsiteX171" fmla="*/ 1989647 w 8645683"/>
                <a:gd name="connsiteY171" fmla="*/ 2621191 h 3892988"/>
                <a:gd name="connsiteX172" fmla="*/ 2090793 w 8645683"/>
                <a:gd name="connsiteY172" fmla="*/ 2896962 h 3892988"/>
                <a:gd name="connsiteX173" fmla="*/ 2242512 w 8645683"/>
                <a:gd name="connsiteY173" fmla="*/ 3077030 h 3892988"/>
                <a:gd name="connsiteX174" fmla="*/ 2313950 w 8645683"/>
                <a:gd name="connsiteY174" fmla="*/ 2873830 h 3892988"/>
                <a:gd name="connsiteX175" fmla="*/ 2284922 w 8645683"/>
                <a:gd name="connsiteY175" fmla="*/ 2772230 h 3892988"/>
                <a:gd name="connsiteX176" fmla="*/ 2328011 w 8645683"/>
                <a:gd name="connsiteY176" fmla="*/ 2607583 h 3892988"/>
                <a:gd name="connsiteX177" fmla="*/ 2410788 w 8645683"/>
                <a:gd name="connsiteY177" fmla="*/ 2444298 h 3892988"/>
                <a:gd name="connsiteX178" fmla="*/ 2546179 w 8645683"/>
                <a:gd name="connsiteY178" fmla="*/ 2481944 h 3892988"/>
                <a:gd name="connsiteX179" fmla="*/ 2589722 w 8645683"/>
                <a:gd name="connsiteY179" fmla="*/ 2467430 h 3892988"/>
                <a:gd name="connsiteX180" fmla="*/ 2647779 w 8645683"/>
                <a:gd name="connsiteY180" fmla="*/ 2394858 h 3892988"/>
                <a:gd name="connsiteX181" fmla="*/ 2705836 w 8645683"/>
                <a:gd name="connsiteY181" fmla="*/ 2307773 h 3892988"/>
                <a:gd name="connsiteX182" fmla="*/ 2763893 w 8645683"/>
                <a:gd name="connsiteY182" fmla="*/ 2177144 h 3892988"/>
                <a:gd name="connsiteX183" fmla="*/ 2792922 w 8645683"/>
                <a:gd name="connsiteY183" fmla="*/ 2090058 h 3892988"/>
                <a:gd name="connsiteX184" fmla="*/ 2938064 w 8645683"/>
                <a:gd name="connsiteY184" fmla="*/ 2002973 h 3892988"/>
                <a:gd name="connsiteX185" fmla="*/ 2996122 w 8645683"/>
                <a:gd name="connsiteY185" fmla="*/ 1944916 h 3892988"/>
                <a:gd name="connsiteX186" fmla="*/ 3068693 w 8645683"/>
                <a:gd name="connsiteY186" fmla="*/ 1857830 h 3892988"/>
                <a:gd name="connsiteX187" fmla="*/ 3126750 w 8645683"/>
                <a:gd name="connsiteY187" fmla="*/ 1828801 h 3892988"/>
                <a:gd name="connsiteX188" fmla="*/ 3402522 w 8645683"/>
                <a:gd name="connsiteY188" fmla="*/ 1814287 h 3892988"/>
                <a:gd name="connsiteX189" fmla="*/ 3460579 w 8645683"/>
                <a:gd name="connsiteY189" fmla="*/ 1901373 h 3892988"/>
                <a:gd name="connsiteX190" fmla="*/ 3591207 w 8645683"/>
                <a:gd name="connsiteY190" fmla="*/ 1944916 h 3892988"/>
                <a:gd name="connsiteX191" fmla="*/ 3634750 w 8645683"/>
                <a:gd name="connsiteY191" fmla="*/ 1959430 h 3892988"/>
                <a:gd name="connsiteX192" fmla="*/ 3692807 w 8645683"/>
                <a:gd name="connsiteY192" fmla="*/ 2002973 h 3892988"/>
                <a:gd name="connsiteX193" fmla="*/ 3707322 w 8645683"/>
                <a:gd name="connsiteY193" fmla="*/ 2046516 h 3892988"/>
                <a:gd name="connsiteX194" fmla="*/ 3736350 w 8645683"/>
                <a:gd name="connsiteY194" fmla="*/ 2090058 h 3892988"/>
                <a:gd name="connsiteX195" fmla="*/ 3779893 w 8645683"/>
                <a:gd name="connsiteY195" fmla="*/ 2177144 h 3892988"/>
                <a:gd name="connsiteX196" fmla="*/ 3823436 w 8645683"/>
                <a:gd name="connsiteY196" fmla="*/ 2220687 h 3892988"/>
                <a:gd name="connsiteX197" fmla="*/ 3852464 w 8645683"/>
                <a:gd name="connsiteY197" fmla="*/ 2264230 h 3892988"/>
                <a:gd name="connsiteX198" fmla="*/ 3896007 w 8645683"/>
                <a:gd name="connsiteY198" fmla="*/ 2307773 h 3892988"/>
                <a:gd name="connsiteX199" fmla="*/ 3997607 w 8645683"/>
                <a:gd name="connsiteY199" fmla="*/ 2409373 h 3892988"/>
                <a:gd name="connsiteX200" fmla="*/ 4070179 w 8645683"/>
                <a:gd name="connsiteY200" fmla="*/ 2481944 h 3892988"/>
                <a:gd name="connsiteX201" fmla="*/ 4142750 w 8645683"/>
                <a:gd name="connsiteY201" fmla="*/ 2540001 h 3892988"/>
                <a:gd name="connsiteX202" fmla="*/ 4200807 w 8645683"/>
                <a:gd name="connsiteY202" fmla="*/ 2627087 h 3892988"/>
                <a:gd name="connsiteX203" fmla="*/ 4229836 w 8645683"/>
                <a:gd name="connsiteY203" fmla="*/ 2670630 h 3892988"/>
                <a:gd name="connsiteX204" fmla="*/ 4433036 w 8645683"/>
                <a:gd name="connsiteY204" fmla="*/ 2714173 h 3892988"/>
                <a:gd name="connsiteX205" fmla="*/ 4520122 w 8645683"/>
                <a:gd name="connsiteY205" fmla="*/ 2757716 h 3892988"/>
                <a:gd name="connsiteX206" fmla="*/ 4659822 w 8645683"/>
                <a:gd name="connsiteY206" fmla="*/ 2839358 h 3892988"/>
                <a:gd name="connsiteX207" fmla="*/ 4883660 w 8645683"/>
                <a:gd name="connsiteY207" fmla="*/ 2726645 h 3892988"/>
                <a:gd name="connsiteX208" fmla="*/ 5056741 w 8645683"/>
                <a:gd name="connsiteY208" fmla="*/ 2828064 h 3892988"/>
                <a:gd name="connsiteX209" fmla="*/ 5167142 w 8645683"/>
                <a:gd name="connsiteY209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501423 w 8645683"/>
                <a:gd name="connsiteY3" fmla="*/ 3281364 h 3892988"/>
                <a:gd name="connsiteX4" fmla="*/ 5579664 w 8645683"/>
                <a:gd name="connsiteY4" fmla="*/ 3468916 h 3892988"/>
                <a:gd name="connsiteX5" fmla="*/ 5623207 w 8645683"/>
                <a:gd name="connsiteY5" fmla="*/ 3483430 h 3892988"/>
                <a:gd name="connsiteX6" fmla="*/ 5725942 w 8645683"/>
                <a:gd name="connsiteY6" fmla="*/ 3344183 h 3892988"/>
                <a:gd name="connsiteX7" fmla="*/ 5831397 w 8645683"/>
                <a:gd name="connsiteY7" fmla="*/ 3358018 h 3892988"/>
                <a:gd name="connsiteX8" fmla="*/ 5928007 w 8645683"/>
                <a:gd name="connsiteY8" fmla="*/ 3352801 h 3892988"/>
                <a:gd name="connsiteX9" fmla="*/ 6029607 w 8645683"/>
                <a:gd name="connsiteY9" fmla="*/ 3299961 h 3892988"/>
                <a:gd name="connsiteX10" fmla="*/ 6179967 w 8645683"/>
                <a:gd name="connsiteY10" fmla="*/ 3209700 h 3892988"/>
                <a:gd name="connsiteX11" fmla="*/ 6232807 w 8645683"/>
                <a:gd name="connsiteY11" fmla="*/ 3381830 h 3892988"/>
                <a:gd name="connsiteX12" fmla="*/ 6310141 w 8645683"/>
                <a:gd name="connsiteY12" fmla="*/ 3436258 h 3892988"/>
                <a:gd name="connsiteX13" fmla="*/ 6474107 w 8645683"/>
                <a:gd name="connsiteY13" fmla="*/ 3461658 h 3892988"/>
                <a:gd name="connsiteX14" fmla="*/ 6755775 w 8645683"/>
                <a:gd name="connsiteY14" fmla="*/ 3461432 h 3892988"/>
                <a:gd name="connsiteX15" fmla="*/ 6996168 w 8645683"/>
                <a:gd name="connsiteY15" fmla="*/ 3492276 h 3892988"/>
                <a:gd name="connsiteX16" fmla="*/ 7294391 w 8645683"/>
                <a:gd name="connsiteY16" fmla="*/ 3417889 h 3892988"/>
                <a:gd name="connsiteX17" fmla="*/ 7613252 w 8645683"/>
                <a:gd name="connsiteY17" fmla="*/ 3365955 h 3892988"/>
                <a:gd name="connsiteX18" fmla="*/ 7818720 w 8645683"/>
                <a:gd name="connsiteY18" fmla="*/ 3261633 h 3892988"/>
                <a:gd name="connsiteX19" fmla="*/ 7939370 w 8645683"/>
                <a:gd name="connsiteY19" fmla="*/ 3361873 h 3892988"/>
                <a:gd name="connsiteX20" fmla="*/ 8337605 w 8645683"/>
                <a:gd name="connsiteY20" fmla="*/ 3601812 h 3892988"/>
                <a:gd name="connsiteX21" fmla="*/ 8337379 w 8645683"/>
                <a:gd name="connsiteY21" fmla="*/ 3396344 h 3892988"/>
                <a:gd name="connsiteX22" fmla="*/ 8370489 w 8645683"/>
                <a:gd name="connsiteY22" fmla="*/ 3200174 h 3892988"/>
                <a:gd name="connsiteX23" fmla="*/ 8361191 w 8645683"/>
                <a:gd name="connsiteY23" fmla="*/ 2709183 h 3892988"/>
                <a:gd name="connsiteX24" fmla="*/ 8453493 w 8645683"/>
                <a:gd name="connsiteY24" fmla="*/ 2438401 h 3892988"/>
                <a:gd name="connsiteX25" fmla="*/ 8497036 w 8645683"/>
                <a:gd name="connsiteY25" fmla="*/ 2307773 h 3892988"/>
                <a:gd name="connsiteX26" fmla="*/ 8482522 w 8645683"/>
                <a:gd name="connsiteY26" fmla="*/ 2119087 h 3892988"/>
                <a:gd name="connsiteX27" fmla="*/ 8453493 w 8645683"/>
                <a:gd name="connsiteY27" fmla="*/ 2032001 h 3892988"/>
                <a:gd name="connsiteX28" fmla="*/ 8468007 w 8645683"/>
                <a:gd name="connsiteY28" fmla="*/ 1654630 h 3892988"/>
                <a:gd name="connsiteX29" fmla="*/ 8511550 w 8645683"/>
                <a:gd name="connsiteY29" fmla="*/ 1567544 h 3892988"/>
                <a:gd name="connsiteX30" fmla="*/ 8574823 w 8645683"/>
                <a:gd name="connsiteY30" fmla="*/ 1417639 h 3892988"/>
                <a:gd name="connsiteX31" fmla="*/ 8639456 w 8645683"/>
                <a:gd name="connsiteY31" fmla="*/ 1116694 h 3892988"/>
                <a:gd name="connsiteX32" fmla="*/ 8457575 w 8645683"/>
                <a:gd name="connsiteY32" fmla="*/ 1016228 h 3892988"/>
                <a:gd name="connsiteX33" fmla="*/ 8298372 w 8645683"/>
                <a:gd name="connsiteY33" fmla="*/ 903062 h 3892988"/>
                <a:gd name="connsiteX34" fmla="*/ 8351439 w 8645683"/>
                <a:gd name="connsiteY34" fmla="*/ 745673 h 3892988"/>
                <a:gd name="connsiteX35" fmla="*/ 8395436 w 8645683"/>
                <a:gd name="connsiteY35" fmla="*/ 261258 h 3892988"/>
                <a:gd name="connsiteX36" fmla="*/ 8438072 w 8645683"/>
                <a:gd name="connsiteY36" fmla="*/ 163513 h 3892988"/>
                <a:gd name="connsiteX37" fmla="*/ 8337379 w 8645683"/>
                <a:gd name="connsiteY37" fmla="*/ 116116 h 3892988"/>
                <a:gd name="connsiteX38" fmla="*/ 8128736 w 8645683"/>
                <a:gd name="connsiteY38" fmla="*/ 106818 h 3892988"/>
                <a:gd name="connsiteX39" fmla="*/ 7960007 w 8645683"/>
                <a:gd name="connsiteY39" fmla="*/ 72573 h 3892988"/>
                <a:gd name="connsiteX40" fmla="*/ 7825297 w 8645683"/>
                <a:gd name="connsiteY40" fmla="*/ 207963 h 3892988"/>
                <a:gd name="connsiteX41" fmla="*/ 7669495 w 8645683"/>
                <a:gd name="connsiteY41" fmla="*/ 116342 h 3892988"/>
                <a:gd name="connsiteX42" fmla="*/ 7523898 w 8645683"/>
                <a:gd name="connsiteY42" fmla="*/ 29256 h 3892988"/>
                <a:gd name="connsiteX43" fmla="*/ 7393950 w 8645683"/>
                <a:gd name="connsiteY43" fmla="*/ 1 h 3892988"/>
                <a:gd name="connsiteX44" fmla="*/ 7292350 w 8645683"/>
                <a:gd name="connsiteY44" fmla="*/ 29030 h 3892988"/>
                <a:gd name="connsiteX45" fmla="*/ 7248807 w 8645683"/>
                <a:gd name="connsiteY45" fmla="*/ 58058 h 3892988"/>
                <a:gd name="connsiteX46" fmla="*/ 7118179 w 8645683"/>
                <a:gd name="connsiteY46" fmla="*/ 145144 h 3892988"/>
                <a:gd name="connsiteX47" fmla="*/ 6987550 w 8645683"/>
                <a:gd name="connsiteY47" fmla="*/ 203201 h 3892988"/>
                <a:gd name="connsiteX48" fmla="*/ 6900464 w 8645683"/>
                <a:gd name="connsiteY48" fmla="*/ 246744 h 3892988"/>
                <a:gd name="connsiteX49" fmla="*/ 6856922 w 8645683"/>
                <a:gd name="connsiteY49" fmla="*/ 275773 h 3892988"/>
                <a:gd name="connsiteX50" fmla="*/ 6817235 w 8645683"/>
                <a:gd name="connsiteY50" fmla="*/ 223158 h 3892988"/>
                <a:gd name="connsiteX51" fmla="*/ 6624012 w 8645683"/>
                <a:gd name="connsiteY51" fmla="*/ 68264 h 3892988"/>
                <a:gd name="connsiteX52" fmla="*/ 6503589 w 8645683"/>
                <a:gd name="connsiteY52" fmla="*/ 43998 h 3892988"/>
                <a:gd name="connsiteX53" fmla="*/ 6359581 w 8645683"/>
                <a:gd name="connsiteY53" fmla="*/ 39008 h 3892988"/>
                <a:gd name="connsiteX54" fmla="*/ 6145722 w 8645683"/>
                <a:gd name="connsiteY54" fmla="*/ 72573 h 3892988"/>
                <a:gd name="connsiteX55" fmla="*/ 6015093 w 8645683"/>
                <a:gd name="connsiteY55" fmla="*/ 116116 h 3892988"/>
                <a:gd name="connsiteX56" fmla="*/ 5894216 w 8645683"/>
                <a:gd name="connsiteY56" fmla="*/ 184151 h 3892988"/>
                <a:gd name="connsiteX57" fmla="*/ 5812347 w 8645683"/>
                <a:gd name="connsiteY57" fmla="*/ 261712 h 3892988"/>
                <a:gd name="connsiteX58" fmla="*/ 5811893 w 8645683"/>
                <a:gd name="connsiteY58" fmla="*/ 377373 h 3892988"/>
                <a:gd name="connsiteX59" fmla="*/ 5850219 w 8645683"/>
                <a:gd name="connsiteY59" fmla="*/ 483962 h 3892988"/>
                <a:gd name="connsiteX60" fmla="*/ 5826407 w 8645683"/>
                <a:gd name="connsiteY60" fmla="*/ 711201 h 3892988"/>
                <a:gd name="connsiteX61" fmla="*/ 5782864 w 8645683"/>
                <a:gd name="connsiteY61" fmla="*/ 740230 h 3892988"/>
                <a:gd name="connsiteX62" fmla="*/ 5571047 w 8645683"/>
                <a:gd name="connsiteY62" fmla="*/ 821646 h 3892988"/>
                <a:gd name="connsiteX63" fmla="*/ 5405493 w 8645683"/>
                <a:gd name="connsiteY63" fmla="*/ 739551 h 3892988"/>
                <a:gd name="connsiteX64" fmla="*/ 5328386 w 8645683"/>
                <a:gd name="connsiteY64" fmla="*/ 831398 h 3892988"/>
                <a:gd name="connsiteX65" fmla="*/ 5452211 w 8645683"/>
                <a:gd name="connsiteY65" fmla="*/ 943430 h 3892988"/>
                <a:gd name="connsiteX66" fmla="*/ 5472394 w 8645683"/>
                <a:gd name="connsiteY66" fmla="*/ 1045483 h 3892988"/>
                <a:gd name="connsiteX67" fmla="*/ 5481920 w 8645683"/>
                <a:gd name="connsiteY67" fmla="*/ 1196749 h 3892988"/>
                <a:gd name="connsiteX68" fmla="*/ 5509814 w 8645683"/>
                <a:gd name="connsiteY68" fmla="*/ 1330553 h 3892988"/>
                <a:gd name="connsiteX69" fmla="*/ 5351291 w 8645683"/>
                <a:gd name="connsiteY69" fmla="*/ 1383394 h 3892988"/>
                <a:gd name="connsiteX70" fmla="*/ 5207736 w 8645683"/>
                <a:gd name="connsiteY70" fmla="*/ 1436236 h 3892988"/>
                <a:gd name="connsiteX71" fmla="*/ 4955550 w 8645683"/>
                <a:gd name="connsiteY71" fmla="*/ 1364344 h 3892988"/>
                <a:gd name="connsiteX72" fmla="*/ 4905885 w 8645683"/>
                <a:gd name="connsiteY72" fmla="*/ 1282475 h 3892988"/>
                <a:gd name="connsiteX73" fmla="*/ 4781379 w 8645683"/>
                <a:gd name="connsiteY73" fmla="*/ 1291773 h 3892988"/>
                <a:gd name="connsiteX74" fmla="*/ 4737836 w 8645683"/>
                <a:gd name="connsiteY74" fmla="*/ 1204687 h 3892988"/>
                <a:gd name="connsiteX75" fmla="*/ 4708807 w 8645683"/>
                <a:gd name="connsiteY75" fmla="*/ 1161144 h 3892988"/>
                <a:gd name="connsiteX76" fmla="*/ 4699509 w 8645683"/>
                <a:gd name="connsiteY76" fmla="*/ 1030969 h 3892988"/>
                <a:gd name="connsiteX77" fmla="*/ 4752350 w 8645683"/>
                <a:gd name="connsiteY77" fmla="*/ 972458 h 3892988"/>
                <a:gd name="connsiteX78" fmla="*/ 4770493 w 8645683"/>
                <a:gd name="connsiteY78" fmla="*/ 908958 h 3892988"/>
                <a:gd name="connsiteX79" fmla="*/ 4674789 w 8645683"/>
                <a:gd name="connsiteY79" fmla="*/ 779691 h 3892988"/>
                <a:gd name="connsiteX80" fmla="*/ 4578179 w 8645683"/>
                <a:gd name="connsiteY80" fmla="*/ 798287 h 3892988"/>
                <a:gd name="connsiteX81" fmla="*/ 4491093 w 8645683"/>
                <a:gd name="connsiteY81" fmla="*/ 726169 h 3892988"/>
                <a:gd name="connsiteX82" fmla="*/ 4404007 w 8645683"/>
                <a:gd name="connsiteY82" fmla="*/ 711201 h 3892988"/>
                <a:gd name="connsiteX83" fmla="*/ 4150234 w 8645683"/>
                <a:gd name="connsiteY83" fmla="*/ 725262 h 3892988"/>
                <a:gd name="connsiteX84" fmla="*/ 3823436 w 8645683"/>
                <a:gd name="connsiteY84" fmla="*/ 682173 h 3892988"/>
                <a:gd name="connsiteX85" fmla="*/ 3750864 w 8645683"/>
                <a:gd name="connsiteY85" fmla="*/ 667658 h 3892988"/>
                <a:gd name="connsiteX86" fmla="*/ 3639286 w 8645683"/>
                <a:gd name="connsiteY86" fmla="*/ 676956 h 3892988"/>
                <a:gd name="connsiteX87" fmla="*/ 3416809 w 8645683"/>
                <a:gd name="connsiteY87" fmla="*/ 686255 h 3892988"/>
                <a:gd name="connsiteX88" fmla="*/ 3329724 w 8645683"/>
                <a:gd name="connsiteY88" fmla="*/ 604839 h 3892988"/>
                <a:gd name="connsiteX89" fmla="*/ 3228350 w 8645683"/>
                <a:gd name="connsiteY89" fmla="*/ 566058 h 3892988"/>
                <a:gd name="connsiteX90" fmla="*/ 3096587 w 8645683"/>
                <a:gd name="connsiteY90" fmla="*/ 569461 h 3892988"/>
                <a:gd name="connsiteX91" fmla="*/ 2971629 w 8645683"/>
                <a:gd name="connsiteY91" fmla="*/ 535896 h 3892988"/>
                <a:gd name="connsiteX92" fmla="*/ 2836918 w 8645683"/>
                <a:gd name="connsiteY92" fmla="*/ 492580 h 3892988"/>
                <a:gd name="connsiteX93" fmla="*/ 2812425 w 8645683"/>
                <a:gd name="connsiteY93" fmla="*/ 392341 h 3892988"/>
                <a:gd name="connsiteX94" fmla="*/ 2719897 w 8645683"/>
                <a:gd name="connsiteY94" fmla="*/ 420008 h 3892988"/>
                <a:gd name="connsiteX95" fmla="*/ 2604236 w 8645683"/>
                <a:gd name="connsiteY95" fmla="*/ 333830 h 3892988"/>
                <a:gd name="connsiteX96" fmla="*/ 2483359 w 8645683"/>
                <a:gd name="connsiteY96" fmla="*/ 328387 h 3892988"/>
                <a:gd name="connsiteX97" fmla="*/ 2371554 w 8645683"/>
                <a:gd name="connsiteY97" fmla="*/ 308656 h 3892988"/>
                <a:gd name="connsiteX98" fmla="*/ 2221194 w 8645683"/>
                <a:gd name="connsiteY98" fmla="*/ 361270 h 3892988"/>
                <a:gd name="connsiteX99" fmla="*/ 2015047 w 8645683"/>
                <a:gd name="connsiteY99" fmla="*/ 418648 h 3892988"/>
                <a:gd name="connsiteX100" fmla="*/ 1631779 w 8645683"/>
                <a:gd name="connsiteY100" fmla="*/ 261258 h 3892988"/>
                <a:gd name="connsiteX101" fmla="*/ 1370522 w 8645683"/>
                <a:gd name="connsiteY101" fmla="*/ 304801 h 3892988"/>
                <a:gd name="connsiteX102" fmla="*/ 1310197 w 8645683"/>
                <a:gd name="connsiteY102" fmla="*/ 271011 h 3892988"/>
                <a:gd name="connsiteX103" fmla="*/ 1233997 w 8645683"/>
                <a:gd name="connsiteY103" fmla="*/ 199573 h 3892988"/>
                <a:gd name="connsiteX104" fmla="*/ 1108811 w 8645683"/>
                <a:gd name="connsiteY104" fmla="*/ 184832 h 3892988"/>
                <a:gd name="connsiteX105" fmla="*/ 964575 w 8645683"/>
                <a:gd name="connsiteY105" fmla="*/ 231776 h 3892988"/>
                <a:gd name="connsiteX106" fmla="*/ 1036693 w 8645683"/>
                <a:gd name="connsiteY106" fmla="*/ 304801 h 3892988"/>
                <a:gd name="connsiteX107" fmla="*/ 1051207 w 8645683"/>
                <a:gd name="connsiteY107" fmla="*/ 362858 h 3892988"/>
                <a:gd name="connsiteX108" fmla="*/ 1094750 w 8645683"/>
                <a:gd name="connsiteY108" fmla="*/ 406401 h 3892988"/>
                <a:gd name="connsiteX109" fmla="*/ 1333782 w 8645683"/>
                <a:gd name="connsiteY109" fmla="*/ 412525 h 3892988"/>
                <a:gd name="connsiteX110" fmla="*/ 1296136 w 8645683"/>
                <a:gd name="connsiteY110" fmla="*/ 541792 h 3892988"/>
                <a:gd name="connsiteX111" fmla="*/ 1220163 w 8645683"/>
                <a:gd name="connsiteY111" fmla="*/ 682626 h 3892988"/>
                <a:gd name="connsiteX112" fmla="*/ 1201339 w 8645683"/>
                <a:gd name="connsiteY112" fmla="*/ 859518 h 3892988"/>
                <a:gd name="connsiteX113" fmla="*/ 1387304 w 8645683"/>
                <a:gd name="connsiteY113" fmla="*/ 938441 h 3892988"/>
                <a:gd name="connsiteX114" fmla="*/ 1181836 w 8645683"/>
                <a:gd name="connsiteY114" fmla="*/ 957944 h 3892988"/>
                <a:gd name="connsiteX115" fmla="*/ 1367119 w 8645683"/>
                <a:gd name="connsiteY115" fmla="*/ 1058637 h 3892988"/>
                <a:gd name="connsiteX116" fmla="*/ 1292054 w 8645683"/>
                <a:gd name="connsiteY116" fmla="*/ 1169762 h 3892988"/>
                <a:gd name="connsiteX117" fmla="*/ 1392746 w 8645683"/>
                <a:gd name="connsiteY117" fmla="*/ 1360717 h 3892988"/>
                <a:gd name="connsiteX118" fmla="*/ 1640850 w 8645683"/>
                <a:gd name="connsiteY118" fmla="*/ 1314678 h 3892988"/>
                <a:gd name="connsiteX119" fmla="*/ 1795292 w 8645683"/>
                <a:gd name="connsiteY119" fmla="*/ 1363211 h 3892988"/>
                <a:gd name="connsiteX120" fmla="*/ 1897572 w 8645683"/>
                <a:gd name="connsiteY120" fmla="*/ 1250044 h 3892988"/>
                <a:gd name="connsiteX121" fmla="*/ 2009831 w 8645683"/>
                <a:gd name="connsiteY121" fmla="*/ 1268188 h 3892988"/>
                <a:gd name="connsiteX122" fmla="*/ 2074464 w 8645683"/>
                <a:gd name="connsiteY122" fmla="*/ 1364797 h 3892988"/>
                <a:gd name="connsiteX123" fmla="*/ 2127532 w 8645683"/>
                <a:gd name="connsiteY123" fmla="*/ 1436462 h 3892988"/>
                <a:gd name="connsiteX124" fmla="*/ 2366337 w 8645683"/>
                <a:gd name="connsiteY124" fmla="*/ 1450976 h 3892988"/>
                <a:gd name="connsiteX125" fmla="*/ 2476782 w 8645683"/>
                <a:gd name="connsiteY125" fmla="*/ 1346429 h 3892988"/>
                <a:gd name="connsiteX126" fmla="*/ 2606050 w 8645683"/>
                <a:gd name="connsiteY126" fmla="*/ 1394280 h 3892988"/>
                <a:gd name="connsiteX127" fmla="*/ 2733957 w 8645683"/>
                <a:gd name="connsiteY127" fmla="*/ 1372055 h 3892988"/>
                <a:gd name="connsiteX128" fmla="*/ 2642789 w 8645683"/>
                <a:gd name="connsiteY128" fmla="*/ 1597253 h 3892988"/>
                <a:gd name="connsiteX129" fmla="*/ 2662292 w 8645683"/>
                <a:gd name="connsiteY129" fmla="*/ 1800681 h 3892988"/>
                <a:gd name="connsiteX130" fmla="*/ 2552983 w 8645683"/>
                <a:gd name="connsiteY130" fmla="*/ 1949905 h 3892988"/>
                <a:gd name="connsiteX131" fmla="*/ 2417364 w 8645683"/>
                <a:gd name="connsiteY131" fmla="*/ 2245180 h 3892988"/>
                <a:gd name="connsiteX132" fmla="*/ 2254532 w 8645683"/>
                <a:gd name="connsiteY132" fmla="*/ 2423206 h 3892988"/>
                <a:gd name="connsiteX133" fmla="*/ 2043394 w 8645683"/>
                <a:gd name="connsiteY133" fmla="*/ 2418217 h 3892988"/>
                <a:gd name="connsiteX134" fmla="*/ 1937260 w 8645683"/>
                <a:gd name="connsiteY134" fmla="*/ 2398487 h 3892988"/>
                <a:gd name="connsiteX135" fmla="*/ 1898479 w 8645683"/>
                <a:gd name="connsiteY135" fmla="*/ 2322061 h 3892988"/>
                <a:gd name="connsiteX136" fmla="*/ 1646293 w 8645683"/>
                <a:gd name="connsiteY136" fmla="*/ 2312308 h 3892988"/>
                <a:gd name="connsiteX137" fmla="*/ 1520881 w 8645683"/>
                <a:gd name="connsiteY137" fmla="*/ 2389869 h 3892988"/>
                <a:gd name="connsiteX138" fmla="*/ 1370522 w 8645683"/>
                <a:gd name="connsiteY138" fmla="*/ 2351316 h 3892988"/>
                <a:gd name="connsiteX139" fmla="*/ 1326979 w 8645683"/>
                <a:gd name="connsiteY139" fmla="*/ 2322287 h 3892988"/>
                <a:gd name="connsiteX140" fmla="*/ 1167322 w 8645683"/>
                <a:gd name="connsiteY140" fmla="*/ 2235201 h 3892988"/>
                <a:gd name="connsiteX141" fmla="*/ 993150 w 8645683"/>
                <a:gd name="connsiteY141" fmla="*/ 2148116 h 3892988"/>
                <a:gd name="connsiteX142" fmla="*/ 982038 w 8645683"/>
                <a:gd name="connsiteY142" fmla="*/ 2147662 h 3892988"/>
                <a:gd name="connsiteX143" fmla="*/ 804464 w 8645683"/>
                <a:gd name="connsiteY143" fmla="*/ 2090058 h 3892988"/>
                <a:gd name="connsiteX144" fmla="*/ 659322 w 8645683"/>
                <a:gd name="connsiteY144" fmla="*/ 1973944 h 3892988"/>
                <a:gd name="connsiteX145" fmla="*/ 524611 w 8645683"/>
                <a:gd name="connsiteY145" fmla="*/ 1896837 h 3892988"/>
                <a:gd name="connsiteX146" fmla="*/ 456122 w 8645683"/>
                <a:gd name="connsiteY146" fmla="*/ 1785258 h 3892988"/>
                <a:gd name="connsiteX147" fmla="*/ 325493 w 8645683"/>
                <a:gd name="connsiteY147" fmla="*/ 1727201 h 3892988"/>
                <a:gd name="connsiteX148" fmla="*/ 145879 w 8645683"/>
                <a:gd name="connsiteY148" fmla="*/ 1760766 h 3892988"/>
                <a:gd name="connsiteX149" fmla="*/ 6179 w 8645683"/>
                <a:gd name="connsiteY149" fmla="*/ 1886858 h 3892988"/>
                <a:gd name="connsiteX150" fmla="*/ 311432 w 8645683"/>
                <a:gd name="connsiteY150" fmla="*/ 2089151 h 3892988"/>
                <a:gd name="connsiteX151" fmla="*/ 523930 w 8645683"/>
                <a:gd name="connsiteY151" fmla="*/ 2292125 h 3892988"/>
                <a:gd name="connsiteX152" fmla="*/ 654560 w 8645683"/>
                <a:gd name="connsiteY152" fmla="*/ 2442256 h 3892988"/>
                <a:gd name="connsiteX153" fmla="*/ 911734 w 8645683"/>
                <a:gd name="connsiteY153" fmla="*/ 2830061 h 3892988"/>
                <a:gd name="connsiteX154" fmla="*/ 1051207 w 8645683"/>
                <a:gd name="connsiteY154" fmla="*/ 2989944 h 3892988"/>
                <a:gd name="connsiteX155" fmla="*/ 1123779 w 8645683"/>
                <a:gd name="connsiteY155" fmla="*/ 3120573 h 3892988"/>
                <a:gd name="connsiteX156" fmla="*/ 1181836 w 8645683"/>
                <a:gd name="connsiteY156" fmla="*/ 3207658 h 3892988"/>
                <a:gd name="connsiteX157" fmla="*/ 1283436 w 8645683"/>
                <a:gd name="connsiteY157" fmla="*/ 3381830 h 3892988"/>
                <a:gd name="connsiteX158" fmla="*/ 1341493 w 8645683"/>
                <a:gd name="connsiteY158" fmla="*/ 3483430 h 3892988"/>
                <a:gd name="connsiteX159" fmla="*/ 1457607 w 8645683"/>
                <a:gd name="connsiteY159" fmla="*/ 3628573 h 3892988"/>
                <a:gd name="connsiteX160" fmla="*/ 1515664 w 8645683"/>
                <a:gd name="connsiteY160" fmla="*/ 3701144 h 3892988"/>
                <a:gd name="connsiteX161" fmla="*/ 1680085 w 8645683"/>
                <a:gd name="connsiteY161" fmla="*/ 3812269 h 3892988"/>
                <a:gd name="connsiteX162" fmla="*/ 1834525 w 8645683"/>
                <a:gd name="connsiteY162" fmla="*/ 3841751 h 3892988"/>
                <a:gd name="connsiteX163" fmla="*/ 2096236 w 8645683"/>
                <a:gd name="connsiteY163" fmla="*/ 3875316 h 3892988"/>
                <a:gd name="connsiteX164" fmla="*/ 2387201 w 8645683"/>
                <a:gd name="connsiteY164" fmla="*/ 3888923 h 3892988"/>
                <a:gd name="connsiteX165" fmla="*/ 2362936 w 8645683"/>
                <a:gd name="connsiteY165" fmla="*/ 3768273 h 3892988"/>
                <a:gd name="connsiteX166" fmla="*/ 2299436 w 8645683"/>
                <a:gd name="connsiteY166" fmla="*/ 3556001 h 3892988"/>
                <a:gd name="connsiteX167" fmla="*/ 2270407 w 8645683"/>
                <a:gd name="connsiteY167" fmla="*/ 3468916 h 3892988"/>
                <a:gd name="connsiteX168" fmla="*/ 2226864 w 8645683"/>
                <a:gd name="connsiteY168" fmla="*/ 3381830 h 3892988"/>
                <a:gd name="connsiteX169" fmla="*/ 2122316 w 8645683"/>
                <a:gd name="connsiteY169" fmla="*/ 3051856 h 3892988"/>
                <a:gd name="connsiteX170" fmla="*/ 1989647 w 8645683"/>
                <a:gd name="connsiteY170" fmla="*/ 2621191 h 3892988"/>
                <a:gd name="connsiteX171" fmla="*/ 2090793 w 8645683"/>
                <a:gd name="connsiteY171" fmla="*/ 2896962 h 3892988"/>
                <a:gd name="connsiteX172" fmla="*/ 2242512 w 8645683"/>
                <a:gd name="connsiteY172" fmla="*/ 3077030 h 3892988"/>
                <a:gd name="connsiteX173" fmla="*/ 2313950 w 8645683"/>
                <a:gd name="connsiteY173" fmla="*/ 2873830 h 3892988"/>
                <a:gd name="connsiteX174" fmla="*/ 2284922 w 8645683"/>
                <a:gd name="connsiteY174" fmla="*/ 2772230 h 3892988"/>
                <a:gd name="connsiteX175" fmla="*/ 2328011 w 8645683"/>
                <a:gd name="connsiteY175" fmla="*/ 2607583 h 3892988"/>
                <a:gd name="connsiteX176" fmla="*/ 2410788 w 8645683"/>
                <a:gd name="connsiteY176" fmla="*/ 2444298 h 3892988"/>
                <a:gd name="connsiteX177" fmla="*/ 2546179 w 8645683"/>
                <a:gd name="connsiteY177" fmla="*/ 2481944 h 3892988"/>
                <a:gd name="connsiteX178" fmla="*/ 2589722 w 8645683"/>
                <a:gd name="connsiteY178" fmla="*/ 2467430 h 3892988"/>
                <a:gd name="connsiteX179" fmla="*/ 2647779 w 8645683"/>
                <a:gd name="connsiteY179" fmla="*/ 2394858 h 3892988"/>
                <a:gd name="connsiteX180" fmla="*/ 2705836 w 8645683"/>
                <a:gd name="connsiteY180" fmla="*/ 2307773 h 3892988"/>
                <a:gd name="connsiteX181" fmla="*/ 2763893 w 8645683"/>
                <a:gd name="connsiteY181" fmla="*/ 2177144 h 3892988"/>
                <a:gd name="connsiteX182" fmla="*/ 2792922 w 8645683"/>
                <a:gd name="connsiteY182" fmla="*/ 2090058 h 3892988"/>
                <a:gd name="connsiteX183" fmla="*/ 2938064 w 8645683"/>
                <a:gd name="connsiteY183" fmla="*/ 2002973 h 3892988"/>
                <a:gd name="connsiteX184" fmla="*/ 2996122 w 8645683"/>
                <a:gd name="connsiteY184" fmla="*/ 1944916 h 3892988"/>
                <a:gd name="connsiteX185" fmla="*/ 3068693 w 8645683"/>
                <a:gd name="connsiteY185" fmla="*/ 1857830 h 3892988"/>
                <a:gd name="connsiteX186" fmla="*/ 3126750 w 8645683"/>
                <a:gd name="connsiteY186" fmla="*/ 1828801 h 3892988"/>
                <a:gd name="connsiteX187" fmla="*/ 3402522 w 8645683"/>
                <a:gd name="connsiteY187" fmla="*/ 1814287 h 3892988"/>
                <a:gd name="connsiteX188" fmla="*/ 3460579 w 8645683"/>
                <a:gd name="connsiteY188" fmla="*/ 1901373 h 3892988"/>
                <a:gd name="connsiteX189" fmla="*/ 3591207 w 8645683"/>
                <a:gd name="connsiteY189" fmla="*/ 1944916 h 3892988"/>
                <a:gd name="connsiteX190" fmla="*/ 3634750 w 8645683"/>
                <a:gd name="connsiteY190" fmla="*/ 1959430 h 3892988"/>
                <a:gd name="connsiteX191" fmla="*/ 3692807 w 8645683"/>
                <a:gd name="connsiteY191" fmla="*/ 2002973 h 3892988"/>
                <a:gd name="connsiteX192" fmla="*/ 3707322 w 8645683"/>
                <a:gd name="connsiteY192" fmla="*/ 2046516 h 3892988"/>
                <a:gd name="connsiteX193" fmla="*/ 3736350 w 8645683"/>
                <a:gd name="connsiteY193" fmla="*/ 2090058 h 3892988"/>
                <a:gd name="connsiteX194" fmla="*/ 3779893 w 8645683"/>
                <a:gd name="connsiteY194" fmla="*/ 2177144 h 3892988"/>
                <a:gd name="connsiteX195" fmla="*/ 3823436 w 8645683"/>
                <a:gd name="connsiteY195" fmla="*/ 2220687 h 3892988"/>
                <a:gd name="connsiteX196" fmla="*/ 3852464 w 8645683"/>
                <a:gd name="connsiteY196" fmla="*/ 2264230 h 3892988"/>
                <a:gd name="connsiteX197" fmla="*/ 3896007 w 8645683"/>
                <a:gd name="connsiteY197" fmla="*/ 2307773 h 3892988"/>
                <a:gd name="connsiteX198" fmla="*/ 3997607 w 8645683"/>
                <a:gd name="connsiteY198" fmla="*/ 2409373 h 3892988"/>
                <a:gd name="connsiteX199" fmla="*/ 4070179 w 8645683"/>
                <a:gd name="connsiteY199" fmla="*/ 2481944 h 3892988"/>
                <a:gd name="connsiteX200" fmla="*/ 4142750 w 8645683"/>
                <a:gd name="connsiteY200" fmla="*/ 2540001 h 3892988"/>
                <a:gd name="connsiteX201" fmla="*/ 4200807 w 8645683"/>
                <a:gd name="connsiteY201" fmla="*/ 2627087 h 3892988"/>
                <a:gd name="connsiteX202" fmla="*/ 4229836 w 8645683"/>
                <a:gd name="connsiteY202" fmla="*/ 2670630 h 3892988"/>
                <a:gd name="connsiteX203" fmla="*/ 4433036 w 8645683"/>
                <a:gd name="connsiteY203" fmla="*/ 2714173 h 3892988"/>
                <a:gd name="connsiteX204" fmla="*/ 4520122 w 8645683"/>
                <a:gd name="connsiteY204" fmla="*/ 2757716 h 3892988"/>
                <a:gd name="connsiteX205" fmla="*/ 4659822 w 8645683"/>
                <a:gd name="connsiteY205" fmla="*/ 2839358 h 3892988"/>
                <a:gd name="connsiteX206" fmla="*/ 4883660 w 8645683"/>
                <a:gd name="connsiteY206" fmla="*/ 2726645 h 3892988"/>
                <a:gd name="connsiteX207" fmla="*/ 5056741 w 8645683"/>
                <a:gd name="connsiteY207" fmla="*/ 2828064 h 3892988"/>
                <a:gd name="connsiteX208" fmla="*/ 5167142 w 8645683"/>
                <a:gd name="connsiteY208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501423 w 8645683"/>
                <a:gd name="connsiteY3" fmla="*/ 3281364 h 3892988"/>
                <a:gd name="connsiteX4" fmla="*/ 5623207 w 8645683"/>
                <a:gd name="connsiteY4" fmla="*/ 3483430 h 3892988"/>
                <a:gd name="connsiteX5" fmla="*/ 5725942 w 8645683"/>
                <a:gd name="connsiteY5" fmla="*/ 3344183 h 3892988"/>
                <a:gd name="connsiteX6" fmla="*/ 5831397 w 8645683"/>
                <a:gd name="connsiteY6" fmla="*/ 3358018 h 3892988"/>
                <a:gd name="connsiteX7" fmla="*/ 5928007 w 8645683"/>
                <a:gd name="connsiteY7" fmla="*/ 3352801 h 3892988"/>
                <a:gd name="connsiteX8" fmla="*/ 6029607 w 8645683"/>
                <a:gd name="connsiteY8" fmla="*/ 3299961 h 3892988"/>
                <a:gd name="connsiteX9" fmla="*/ 6179967 w 8645683"/>
                <a:gd name="connsiteY9" fmla="*/ 3209700 h 3892988"/>
                <a:gd name="connsiteX10" fmla="*/ 6232807 w 8645683"/>
                <a:gd name="connsiteY10" fmla="*/ 3381830 h 3892988"/>
                <a:gd name="connsiteX11" fmla="*/ 6310141 w 8645683"/>
                <a:gd name="connsiteY11" fmla="*/ 3436258 h 3892988"/>
                <a:gd name="connsiteX12" fmla="*/ 6474107 w 8645683"/>
                <a:gd name="connsiteY12" fmla="*/ 3461658 h 3892988"/>
                <a:gd name="connsiteX13" fmla="*/ 6755775 w 8645683"/>
                <a:gd name="connsiteY13" fmla="*/ 3461432 h 3892988"/>
                <a:gd name="connsiteX14" fmla="*/ 6996168 w 8645683"/>
                <a:gd name="connsiteY14" fmla="*/ 3492276 h 3892988"/>
                <a:gd name="connsiteX15" fmla="*/ 7294391 w 8645683"/>
                <a:gd name="connsiteY15" fmla="*/ 3417889 h 3892988"/>
                <a:gd name="connsiteX16" fmla="*/ 7613252 w 8645683"/>
                <a:gd name="connsiteY16" fmla="*/ 3365955 h 3892988"/>
                <a:gd name="connsiteX17" fmla="*/ 7818720 w 8645683"/>
                <a:gd name="connsiteY17" fmla="*/ 3261633 h 3892988"/>
                <a:gd name="connsiteX18" fmla="*/ 7939370 w 8645683"/>
                <a:gd name="connsiteY18" fmla="*/ 3361873 h 3892988"/>
                <a:gd name="connsiteX19" fmla="*/ 8337605 w 8645683"/>
                <a:gd name="connsiteY19" fmla="*/ 3601812 h 3892988"/>
                <a:gd name="connsiteX20" fmla="*/ 8337379 w 8645683"/>
                <a:gd name="connsiteY20" fmla="*/ 3396344 h 3892988"/>
                <a:gd name="connsiteX21" fmla="*/ 8370489 w 8645683"/>
                <a:gd name="connsiteY21" fmla="*/ 3200174 h 3892988"/>
                <a:gd name="connsiteX22" fmla="*/ 8361191 w 8645683"/>
                <a:gd name="connsiteY22" fmla="*/ 2709183 h 3892988"/>
                <a:gd name="connsiteX23" fmla="*/ 8453493 w 8645683"/>
                <a:gd name="connsiteY23" fmla="*/ 2438401 h 3892988"/>
                <a:gd name="connsiteX24" fmla="*/ 8497036 w 8645683"/>
                <a:gd name="connsiteY24" fmla="*/ 2307773 h 3892988"/>
                <a:gd name="connsiteX25" fmla="*/ 8482522 w 8645683"/>
                <a:gd name="connsiteY25" fmla="*/ 2119087 h 3892988"/>
                <a:gd name="connsiteX26" fmla="*/ 8453493 w 8645683"/>
                <a:gd name="connsiteY26" fmla="*/ 2032001 h 3892988"/>
                <a:gd name="connsiteX27" fmla="*/ 8468007 w 8645683"/>
                <a:gd name="connsiteY27" fmla="*/ 1654630 h 3892988"/>
                <a:gd name="connsiteX28" fmla="*/ 8511550 w 8645683"/>
                <a:gd name="connsiteY28" fmla="*/ 1567544 h 3892988"/>
                <a:gd name="connsiteX29" fmla="*/ 8574823 w 8645683"/>
                <a:gd name="connsiteY29" fmla="*/ 1417639 h 3892988"/>
                <a:gd name="connsiteX30" fmla="*/ 8639456 w 8645683"/>
                <a:gd name="connsiteY30" fmla="*/ 1116694 h 3892988"/>
                <a:gd name="connsiteX31" fmla="*/ 8457575 w 8645683"/>
                <a:gd name="connsiteY31" fmla="*/ 1016228 h 3892988"/>
                <a:gd name="connsiteX32" fmla="*/ 8298372 w 8645683"/>
                <a:gd name="connsiteY32" fmla="*/ 903062 h 3892988"/>
                <a:gd name="connsiteX33" fmla="*/ 8351439 w 8645683"/>
                <a:gd name="connsiteY33" fmla="*/ 745673 h 3892988"/>
                <a:gd name="connsiteX34" fmla="*/ 8395436 w 8645683"/>
                <a:gd name="connsiteY34" fmla="*/ 261258 h 3892988"/>
                <a:gd name="connsiteX35" fmla="*/ 8438072 w 8645683"/>
                <a:gd name="connsiteY35" fmla="*/ 163513 h 3892988"/>
                <a:gd name="connsiteX36" fmla="*/ 8337379 w 8645683"/>
                <a:gd name="connsiteY36" fmla="*/ 116116 h 3892988"/>
                <a:gd name="connsiteX37" fmla="*/ 8128736 w 8645683"/>
                <a:gd name="connsiteY37" fmla="*/ 106818 h 3892988"/>
                <a:gd name="connsiteX38" fmla="*/ 7960007 w 8645683"/>
                <a:gd name="connsiteY38" fmla="*/ 72573 h 3892988"/>
                <a:gd name="connsiteX39" fmla="*/ 7825297 w 8645683"/>
                <a:gd name="connsiteY39" fmla="*/ 207963 h 3892988"/>
                <a:gd name="connsiteX40" fmla="*/ 7669495 w 8645683"/>
                <a:gd name="connsiteY40" fmla="*/ 116342 h 3892988"/>
                <a:gd name="connsiteX41" fmla="*/ 7523898 w 8645683"/>
                <a:gd name="connsiteY41" fmla="*/ 29256 h 3892988"/>
                <a:gd name="connsiteX42" fmla="*/ 7393950 w 8645683"/>
                <a:gd name="connsiteY42" fmla="*/ 1 h 3892988"/>
                <a:gd name="connsiteX43" fmla="*/ 7292350 w 8645683"/>
                <a:gd name="connsiteY43" fmla="*/ 29030 h 3892988"/>
                <a:gd name="connsiteX44" fmla="*/ 7248807 w 8645683"/>
                <a:gd name="connsiteY44" fmla="*/ 58058 h 3892988"/>
                <a:gd name="connsiteX45" fmla="*/ 7118179 w 8645683"/>
                <a:gd name="connsiteY45" fmla="*/ 145144 h 3892988"/>
                <a:gd name="connsiteX46" fmla="*/ 6987550 w 8645683"/>
                <a:gd name="connsiteY46" fmla="*/ 203201 h 3892988"/>
                <a:gd name="connsiteX47" fmla="*/ 6900464 w 8645683"/>
                <a:gd name="connsiteY47" fmla="*/ 246744 h 3892988"/>
                <a:gd name="connsiteX48" fmla="*/ 6856922 w 8645683"/>
                <a:gd name="connsiteY48" fmla="*/ 275773 h 3892988"/>
                <a:gd name="connsiteX49" fmla="*/ 6817235 w 8645683"/>
                <a:gd name="connsiteY49" fmla="*/ 223158 h 3892988"/>
                <a:gd name="connsiteX50" fmla="*/ 6624012 w 8645683"/>
                <a:gd name="connsiteY50" fmla="*/ 68264 h 3892988"/>
                <a:gd name="connsiteX51" fmla="*/ 6503589 w 8645683"/>
                <a:gd name="connsiteY51" fmla="*/ 43998 h 3892988"/>
                <a:gd name="connsiteX52" fmla="*/ 6359581 w 8645683"/>
                <a:gd name="connsiteY52" fmla="*/ 39008 h 3892988"/>
                <a:gd name="connsiteX53" fmla="*/ 6145722 w 8645683"/>
                <a:gd name="connsiteY53" fmla="*/ 72573 h 3892988"/>
                <a:gd name="connsiteX54" fmla="*/ 6015093 w 8645683"/>
                <a:gd name="connsiteY54" fmla="*/ 116116 h 3892988"/>
                <a:gd name="connsiteX55" fmla="*/ 5894216 w 8645683"/>
                <a:gd name="connsiteY55" fmla="*/ 184151 h 3892988"/>
                <a:gd name="connsiteX56" fmla="*/ 5812347 w 8645683"/>
                <a:gd name="connsiteY56" fmla="*/ 261712 h 3892988"/>
                <a:gd name="connsiteX57" fmla="*/ 5811893 w 8645683"/>
                <a:gd name="connsiteY57" fmla="*/ 377373 h 3892988"/>
                <a:gd name="connsiteX58" fmla="*/ 5850219 w 8645683"/>
                <a:gd name="connsiteY58" fmla="*/ 483962 h 3892988"/>
                <a:gd name="connsiteX59" fmla="*/ 5826407 w 8645683"/>
                <a:gd name="connsiteY59" fmla="*/ 711201 h 3892988"/>
                <a:gd name="connsiteX60" fmla="*/ 5782864 w 8645683"/>
                <a:gd name="connsiteY60" fmla="*/ 740230 h 3892988"/>
                <a:gd name="connsiteX61" fmla="*/ 5571047 w 8645683"/>
                <a:gd name="connsiteY61" fmla="*/ 821646 h 3892988"/>
                <a:gd name="connsiteX62" fmla="*/ 5405493 w 8645683"/>
                <a:gd name="connsiteY62" fmla="*/ 739551 h 3892988"/>
                <a:gd name="connsiteX63" fmla="*/ 5328386 w 8645683"/>
                <a:gd name="connsiteY63" fmla="*/ 831398 h 3892988"/>
                <a:gd name="connsiteX64" fmla="*/ 5452211 w 8645683"/>
                <a:gd name="connsiteY64" fmla="*/ 943430 h 3892988"/>
                <a:gd name="connsiteX65" fmla="*/ 5472394 w 8645683"/>
                <a:gd name="connsiteY65" fmla="*/ 1045483 h 3892988"/>
                <a:gd name="connsiteX66" fmla="*/ 5481920 w 8645683"/>
                <a:gd name="connsiteY66" fmla="*/ 1196749 h 3892988"/>
                <a:gd name="connsiteX67" fmla="*/ 5509814 w 8645683"/>
                <a:gd name="connsiteY67" fmla="*/ 1330553 h 3892988"/>
                <a:gd name="connsiteX68" fmla="*/ 5351291 w 8645683"/>
                <a:gd name="connsiteY68" fmla="*/ 1383394 h 3892988"/>
                <a:gd name="connsiteX69" fmla="*/ 5207736 w 8645683"/>
                <a:gd name="connsiteY69" fmla="*/ 1436236 h 3892988"/>
                <a:gd name="connsiteX70" fmla="*/ 4955550 w 8645683"/>
                <a:gd name="connsiteY70" fmla="*/ 1364344 h 3892988"/>
                <a:gd name="connsiteX71" fmla="*/ 4905885 w 8645683"/>
                <a:gd name="connsiteY71" fmla="*/ 1282475 h 3892988"/>
                <a:gd name="connsiteX72" fmla="*/ 4781379 w 8645683"/>
                <a:gd name="connsiteY72" fmla="*/ 1291773 h 3892988"/>
                <a:gd name="connsiteX73" fmla="*/ 4737836 w 8645683"/>
                <a:gd name="connsiteY73" fmla="*/ 1204687 h 3892988"/>
                <a:gd name="connsiteX74" fmla="*/ 4708807 w 8645683"/>
                <a:gd name="connsiteY74" fmla="*/ 1161144 h 3892988"/>
                <a:gd name="connsiteX75" fmla="*/ 4699509 w 8645683"/>
                <a:gd name="connsiteY75" fmla="*/ 1030969 h 3892988"/>
                <a:gd name="connsiteX76" fmla="*/ 4752350 w 8645683"/>
                <a:gd name="connsiteY76" fmla="*/ 972458 h 3892988"/>
                <a:gd name="connsiteX77" fmla="*/ 4770493 w 8645683"/>
                <a:gd name="connsiteY77" fmla="*/ 908958 h 3892988"/>
                <a:gd name="connsiteX78" fmla="*/ 4674789 w 8645683"/>
                <a:gd name="connsiteY78" fmla="*/ 779691 h 3892988"/>
                <a:gd name="connsiteX79" fmla="*/ 4578179 w 8645683"/>
                <a:gd name="connsiteY79" fmla="*/ 798287 h 3892988"/>
                <a:gd name="connsiteX80" fmla="*/ 4491093 w 8645683"/>
                <a:gd name="connsiteY80" fmla="*/ 726169 h 3892988"/>
                <a:gd name="connsiteX81" fmla="*/ 4404007 w 8645683"/>
                <a:gd name="connsiteY81" fmla="*/ 711201 h 3892988"/>
                <a:gd name="connsiteX82" fmla="*/ 4150234 w 8645683"/>
                <a:gd name="connsiteY82" fmla="*/ 725262 h 3892988"/>
                <a:gd name="connsiteX83" fmla="*/ 3823436 w 8645683"/>
                <a:gd name="connsiteY83" fmla="*/ 682173 h 3892988"/>
                <a:gd name="connsiteX84" fmla="*/ 3750864 w 8645683"/>
                <a:gd name="connsiteY84" fmla="*/ 667658 h 3892988"/>
                <a:gd name="connsiteX85" fmla="*/ 3639286 w 8645683"/>
                <a:gd name="connsiteY85" fmla="*/ 676956 h 3892988"/>
                <a:gd name="connsiteX86" fmla="*/ 3416809 w 8645683"/>
                <a:gd name="connsiteY86" fmla="*/ 686255 h 3892988"/>
                <a:gd name="connsiteX87" fmla="*/ 3329724 w 8645683"/>
                <a:gd name="connsiteY87" fmla="*/ 604839 h 3892988"/>
                <a:gd name="connsiteX88" fmla="*/ 3228350 w 8645683"/>
                <a:gd name="connsiteY88" fmla="*/ 566058 h 3892988"/>
                <a:gd name="connsiteX89" fmla="*/ 3096587 w 8645683"/>
                <a:gd name="connsiteY89" fmla="*/ 569461 h 3892988"/>
                <a:gd name="connsiteX90" fmla="*/ 2971629 w 8645683"/>
                <a:gd name="connsiteY90" fmla="*/ 535896 h 3892988"/>
                <a:gd name="connsiteX91" fmla="*/ 2836918 w 8645683"/>
                <a:gd name="connsiteY91" fmla="*/ 492580 h 3892988"/>
                <a:gd name="connsiteX92" fmla="*/ 2812425 w 8645683"/>
                <a:gd name="connsiteY92" fmla="*/ 392341 h 3892988"/>
                <a:gd name="connsiteX93" fmla="*/ 2719897 w 8645683"/>
                <a:gd name="connsiteY93" fmla="*/ 420008 h 3892988"/>
                <a:gd name="connsiteX94" fmla="*/ 2604236 w 8645683"/>
                <a:gd name="connsiteY94" fmla="*/ 333830 h 3892988"/>
                <a:gd name="connsiteX95" fmla="*/ 2483359 w 8645683"/>
                <a:gd name="connsiteY95" fmla="*/ 328387 h 3892988"/>
                <a:gd name="connsiteX96" fmla="*/ 2371554 w 8645683"/>
                <a:gd name="connsiteY96" fmla="*/ 308656 h 3892988"/>
                <a:gd name="connsiteX97" fmla="*/ 2221194 w 8645683"/>
                <a:gd name="connsiteY97" fmla="*/ 361270 h 3892988"/>
                <a:gd name="connsiteX98" fmla="*/ 2015047 w 8645683"/>
                <a:gd name="connsiteY98" fmla="*/ 418648 h 3892988"/>
                <a:gd name="connsiteX99" fmla="*/ 1631779 w 8645683"/>
                <a:gd name="connsiteY99" fmla="*/ 261258 h 3892988"/>
                <a:gd name="connsiteX100" fmla="*/ 1370522 w 8645683"/>
                <a:gd name="connsiteY100" fmla="*/ 304801 h 3892988"/>
                <a:gd name="connsiteX101" fmla="*/ 1310197 w 8645683"/>
                <a:gd name="connsiteY101" fmla="*/ 271011 h 3892988"/>
                <a:gd name="connsiteX102" fmla="*/ 1233997 w 8645683"/>
                <a:gd name="connsiteY102" fmla="*/ 199573 h 3892988"/>
                <a:gd name="connsiteX103" fmla="*/ 1108811 w 8645683"/>
                <a:gd name="connsiteY103" fmla="*/ 184832 h 3892988"/>
                <a:gd name="connsiteX104" fmla="*/ 964575 w 8645683"/>
                <a:gd name="connsiteY104" fmla="*/ 231776 h 3892988"/>
                <a:gd name="connsiteX105" fmla="*/ 1036693 w 8645683"/>
                <a:gd name="connsiteY105" fmla="*/ 304801 h 3892988"/>
                <a:gd name="connsiteX106" fmla="*/ 1051207 w 8645683"/>
                <a:gd name="connsiteY106" fmla="*/ 362858 h 3892988"/>
                <a:gd name="connsiteX107" fmla="*/ 1094750 w 8645683"/>
                <a:gd name="connsiteY107" fmla="*/ 406401 h 3892988"/>
                <a:gd name="connsiteX108" fmla="*/ 1333782 w 8645683"/>
                <a:gd name="connsiteY108" fmla="*/ 412525 h 3892988"/>
                <a:gd name="connsiteX109" fmla="*/ 1296136 w 8645683"/>
                <a:gd name="connsiteY109" fmla="*/ 541792 h 3892988"/>
                <a:gd name="connsiteX110" fmla="*/ 1220163 w 8645683"/>
                <a:gd name="connsiteY110" fmla="*/ 682626 h 3892988"/>
                <a:gd name="connsiteX111" fmla="*/ 1201339 w 8645683"/>
                <a:gd name="connsiteY111" fmla="*/ 859518 h 3892988"/>
                <a:gd name="connsiteX112" fmla="*/ 1387304 w 8645683"/>
                <a:gd name="connsiteY112" fmla="*/ 938441 h 3892988"/>
                <a:gd name="connsiteX113" fmla="*/ 1181836 w 8645683"/>
                <a:gd name="connsiteY113" fmla="*/ 957944 h 3892988"/>
                <a:gd name="connsiteX114" fmla="*/ 1367119 w 8645683"/>
                <a:gd name="connsiteY114" fmla="*/ 1058637 h 3892988"/>
                <a:gd name="connsiteX115" fmla="*/ 1292054 w 8645683"/>
                <a:gd name="connsiteY115" fmla="*/ 1169762 h 3892988"/>
                <a:gd name="connsiteX116" fmla="*/ 1392746 w 8645683"/>
                <a:gd name="connsiteY116" fmla="*/ 1360717 h 3892988"/>
                <a:gd name="connsiteX117" fmla="*/ 1640850 w 8645683"/>
                <a:gd name="connsiteY117" fmla="*/ 1314678 h 3892988"/>
                <a:gd name="connsiteX118" fmla="*/ 1795292 w 8645683"/>
                <a:gd name="connsiteY118" fmla="*/ 1363211 h 3892988"/>
                <a:gd name="connsiteX119" fmla="*/ 1897572 w 8645683"/>
                <a:gd name="connsiteY119" fmla="*/ 1250044 h 3892988"/>
                <a:gd name="connsiteX120" fmla="*/ 2009831 w 8645683"/>
                <a:gd name="connsiteY120" fmla="*/ 1268188 h 3892988"/>
                <a:gd name="connsiteX121" fmla="*/ 2074464 w 8645683"/>
                <a:gd name="connsiteY121" fmla="*/ 1364797 h 3892988"/>
                <a:gd name="connsiteX122" fmla="*/ 2127532 w 8645683"/>
                <a:gd name="connsiteY122" fmla="*/ 1436462 h 3892988"/>
                <a:gd name="connsiteX123" fmla="*/ 2366337 w 8645683"/>
                <a:gd name="connsiteY123" fmla="*/ 1450976 h 3892988"/>
                <a:gd name="connsiteX124" fmla="*/ 2476782 w 8645683"/>
                <a:gd name="connsiteY124" fmla="*/ 1346429 h 3892988"/>
                <a:gd name="connsiteX125" fmla="*/ 2606050 w 8645683"/>
                <a:gd name="connsiteY125" fmla="*/ 1394280 h 3892988"/>
                <a:gd name="connsiteX126" fmla="*/ 2733957 w 8645683"/>
                <a:gd name="connsiteY126" fmla="*/ 1372055 h 3892988"/>
                <a:gd name="connsiteX127" fmla="*/ 2642789 w 8645683"/>
                <a:gd name="connsiteY127" fmla="*/ 1597253 h 3892988"/>
                <a:gd name="connsiteX128" fmla="*/ 2662292 w 8645683"/>
                <a:gd name="connsiteY128" fmla="*/ 1800681 h 3892988"/>
                <a:gd name="connsiteX129" fmla="*/ 2552983 w 8645683"/>
                <a:gd name="connsiteY129" fmla="*/ 1949905 h 3892988"/>
                <a:gd name="connsiteX130" fmla="*/ 2417364 w 8645683"/>
                <a:gd name="connsiteY130" fmla="*/ 2245180 h 3892988"/>
                <a:gd name="connsiteX131" fmla="*/ 2254532 w 8645683"/>
                <a:gd name="connsiteY131" fmla="*/ 2423206 h 3892988"/>
                <a:gd name="connsiteX132" fmla="*/ 2043394 w 8645683"/>
                <a:gd name="connsiteY132" fmla="*/ 2418217 h 3892988"/>
                <a:gd name="connsiteX133" fmla="*/ 1937260 w 8645683"/>
                <a:gd name="connsiteY133" fmla="*/ 2398487 h 3892988"/>
                <a:gd name="connsiteX134" fmla="*/ 1898479 w 8645683"/>
                <a:gd name="connsiteY134" fmla="*/ 2322061 h 3892988"/>
                <a:gd name="connsiteX135" fmla="*/ 1646293 w 8645683"/>
                <a:gd name="connsiteY135" fmla="*/ 2312308 h 3892988"/>
                <a:gd name="connsiteX136" fmla="*/ 1520881 w 8645683"/>
                <a:gd name="connsiteY136" fmla="*/ 2389869 h 3892988"/>
                <a:gd name="connsiteX137" fmla="*/ 1370522 w 8645683"/>
                <a:gd name="connsiteY137" fmla="*/ 2351316 h 3892988"/>
                <a:gd name="connsiteX138" fmla="*/ 1326979 w 8645683"/>
                <a:gd name="connsiteY138" fmla="*/ 2322287 h 3892988"/>
                <a:gd name="connsiteX139" fmla="*/ 1167322 w 8645683"/>
                <a:gd name="connsiteY139" fmla="*/ 2235201 h 3892988"/>
                <a:gd name="connsiteX140" fmla="*/ 993150 w 8645683"/>
                <a:gd name="connsiteY140" fmla="*/ 2148116 h 3892988"/>
                <a:gd name="connsiteX141" fmla="*/ 982038 w 8645683"/>
                <a:gd name="connsiteY141" fmla="*/ 2147662 h 3892988"/>
                <a:gd name="connsiteX142" fmla="*/ 804464 w 8645683"/>
                <a:gd name="connsiteY142" fmla="*/ 2090058 h 3892988"/>
                <a:gd name="connsiteX143" fmla="*/ 659322 w 8645683"/>
                <a:gd name="connsiteY143" fmla="*/ 1973944 h 3892988"/>
                <a:gd name="connsiteX144" fmla="*/ 524611 w 8645683"/>
                <a:gd name="connsiteY144" fmla="*/ 1896837 h 3892988"/>
                <a:gd name="connsiteX145" fmla="*/ 456122 w 8645683"/>
                <a:gd name="connsiteY145" fmla="*/ 1785258 h 3892988"/>
                <a:gd name="connsiteX146" fmla="*/ 325493 w 8645683"/>
                <a:gd name="connsiteY146" fmla="*/ 1727201 h 3892988"/>
                <a:gd name="connsiteX147" fmla="*/ 145879 w 8645683"/>
                <a:gd name="connsiteY147" fmla="*/ 1760766 h 3892988"/>
                <a:gd name="connsiteX148" fmla="*/ 6179 w 8645683"/>
                <a:gd name="connsiteY148" fmla="*/ 1886858 h 3892988"/>
                <a:gd name="connsiteX149" fmla="*/ 311432 w 8645683"/>
                <a:gd name="connsiteY149" fmla="*/ 2089151 h 3892988"/>
                <a:gd name="connsiteX150" fmla="*/ 523930 w 8645683"/>
                <a:gd name="connsiteY150" fmla="*/ 2292125 h 3892988"/>
                <a:gd name="connsiteX151" fmla="*/ 654560 w 8645683"/>
                <a:gd name="connsiteY151" fmla="*/ 2442256 h 3892988"/>
                <a:gd name="connsiteX152" fmla="*/ 911734 w 8645683"/>
                <a:gd name="connsiteY152" fmla="*/ 2830061 h 3892988"/>
                <a:gd name="connsiteX153" fmla="*/ 1051207 w 8645683"/>
                <a:gd name="connsiteY153" fmla="*/ 2989944 h 3892988"/>
                <a:gd name="connsiteX154" fmla="*/ 1123779 w 8645683"/>
                <a:gd name="connsiteY154" fmla="*/ 3120573 h 3892988"/>
                <a:gd name="connsiteX155" fmla="*/ 1181836 w 8645683"/>
                <a:gd name="connsiteY155" fmla="*/ 3207658 h 3892988"/>
                <a:gd name="connsiteX156" fmla="*/ 1283436 w 8645683"/>
                <a:gd name="connsiteY156" fmla="*/ 3381830 h 3892988"/>
                <a:gd name="connsiteX157" fmla="*/ 1341493 w 8645683"/>
                <a:gd name="connsiteY157" fmla="*/ 3483430 h 3892988"/>
                <a:gd name="connsiteX158" fmla="*/ 1457607 w 8645683"/>
                <a:gd name="connsiteY158" fmla="*/ 3628573 h 3892988"/>
                <a:gd name="connsiteX159" fmla="*/ 1515664 w 8645683"/>
                <a:gd name="connsiteY159" fmla="*/ 3701144 h 3892988"/>
                <a:gd name="connsiteX160" fmla="*/ 1680085 w 8645683"/>
                <a:gd name="connsiteY160" fmla="*/ 3812269 h 3892988"/>
                <a:gd name="connsiteX161" fmla="*/ 1834525 w 8645683"/>
                <a:gd name="connsiteY161" fmla="*/ 3841751 h 3892988"/>
                <a:gd name="connsiteX162" fmla="*/ 2096236 w 8645683"/>
                <a:gd name="connsiteY162" fmla="*/ 3875316 h 3892988"/>
                <a:gd name="connsiteX163" fmla="*/ 2387201 w 8645683"/>
                <a:gd name="connsiteY163" fmla="*/ 3888923 h 3892988"/>
                <a:gd name="connsiteX164" fmla="*/ 2362936 w 8645683"/>
                <a:gd name="connsiteY164" fmla="*/ 3768273 h 3892988"/>
                <a:gd name="connsiteX165" fmla="*/ 2299436 w 8645683"/>
                <a:gd name="connsiteY165" fmla="*/ 3556001 h 3892988"/>
                <a:gd name="connsiteX166" fmla="*/ 2270407 w 8645683"/>
                <a:gd name="connsiteY166" fmla="*/ 3468916 h 3892988"/>
                <a:gd name="connsiteX167" fmla="*/ 2226864 w 8645683"/>
                <a:gd name="connsiteY167" fmla="*/ 3381830 h 3892988"/>
                <a:gd name="connsiteX168" fmla="*/ 2122316 w 8645683"/>
                <a:gd name="connsiteY168" fmla="*/ 3051856 h 3892988"/>
                <a:gd name="connsiteX169" fmla="*/ 1989647 w 8645683"/>
                <a:gd name="connsiteY169" fmla="*/ 2621191 h 3892988"/>
                <a:gd name="connsiteX170" fmla="*/ 2090793 w 8645683"/>
                <a:gd name="connsiteY170" fmla="*/ 2896962 h 3892988"/>
                <a:gd name="connsiteX171" fmla="*/ 2242512 w 8645683"/>
                <a:gd name="connsiteY171" fmla="*/ 3077030 h 3892988"/>
                <a:gd name="connsiteX172" fmla="*/ 2313950 w 8645683"/>
                <a:gd name="connsiteY172" fmla="*/ 2873830 h 3892988"/>
                <a:gd name="connsiteX173" fmla="*/ 2284922 w 8645683"/>
                <a:gd name="connsiteY173" fmla="*/ 2772230 h 3892988"/>
                <a:gd name="connsiteX174" fmla="*/ 2328011 w 8645683"/>
                <a:gd name="connsiteY174" fmla="*/ 2607583 h 3892988"/>
                <a:gd name="connsiteX175" fmla="*/ 2410788 w 8645683"/>
                <a:gd name="connsiteY175" fmla="*/ 2444298 h 3892988"/>
                <a:gd name="connsiteX176" fmla="*/ 2546179 w 8645683"/>
                <a:gd name="connsiteY176" fmla="*/ 2481944 h 3892988"/>
                <a:gd name="connsiteX177" fmla="*/ 2589722 w 8645683"/>
                <a:gd name="connsiteY177" fmla="*/ 2467430 h 3892988"/>
                <a:gd name="connsiteX178" fmla="*/ 2647779 w 8645683"/>
                <a:gd name="connsiteY178" fmla="*/ 2394858 h 3892988"/>
                <a:gd name="connsiteX179" fmla="*/ 2705836 w 8645683"/>
                <a:gd name="connsiteY179" fmla="*/ 2307773 h 3892988"/>
                <a:gd name="connsiteX180" fmla="*/ 2763893 w 8645683"/>
                <a:gd name="connsiteY180" fmla="*/ 2177144 h 3892988"/>
                <a:gd name="connsiteX181" fmla="*/ 2792922 w 8645683"/>
                <a:gd name="connsiteY181" fmla="*/ 2090058 h 3892988"/>
                <a:gd name="connsiteX182" fmla="*/ 2938064 w 8645683"/>
                <a:gd name="connsiteY182" fmla="*/ 2002973 h 3892988"/>
                <a:gd name="connsiteX183" fmla="*/ 2996122 w 8645683"/>
                <a:gd name="connsiteY183" fmla="*/ 1944916 h 3892988"/>
                <a:gd name="connsiteX184" fmla="*/ 3068693 w 8645683"/>
                <a:gd name="connsiteY184" fmla="*/ 1857830 h 3892988"/>
                <a:gd name="connsiteX185" fmla="*/ 3126750 w 8645683"/>
                <a:gd name="connsiteY185" fmla="*/ 1828801 h 3892988"/>
                <a:gd name="connsiteX186" fmla="*/ 3402522 w 8645683"/>
                <a:gd name="connsiteY186" fmla="*/ 1814287 h 3892988"/>
                <a:gd name="connsiteX187" fmla="*/ 3460579 w 8645683"/>
                <a:gd name="connsiteY187" fmla="*/ 1901373 h 3892988"/>
                <a:gd name="connsiteX188" fmla="*/ 3591207 w 8645683"/>
                <a:gd name="connsiteY188" fmla="*/ 1944916 h 3892988"/>
                <a:gd name="connsiteX189" fmla="*/ 3634750 w 8645683"/>
                <a:gd name="connsiteY189" fmla="*/ 1959430 h 3892988"/>
                <a:gd name="connsiteX190" fmla="*/ 3692807 w 8645683"/>
                <a:gd name="connsiteY190" fmla="*/ 2002973 h 3892988"/>
                <a:gd name="connsiteX191" fmla="*/ 3707322 w 8645683"/>
                <a:gd name="connsiteY191" fmla="*/ 2046516 h 3892988"/>
                <a:gd name="connsiteX192" fmla="*/ 3736350 w 8645683"/>
                <a:gd name="connsiteY192" fmla="*/ 2090058 h 3892988"/>
                <a:gd name="connsiteX193" fmla="*/ 3779893 w 8645683"/>
                <a:gd name="connsiteY193" fmla="*/ 2177144 h 3892988"/>
                <a:gd name="connsiteX194" fmla="*/ 3823436 w 8645683"/>
                <a:gd name="connsiteY194" fmla="*/ 2220687 h 3892988"/>
                <a:gd name="connsiteX195" fmla="*/ 3852464 w 8645683"/>
                <a:gd name="connsiteY195" fmla="*/ 2264230 h 3892988"/>
                <a:gd name="connsiteX196" fmla="*/ 3896007 w 8645683"/>
                <a:gd name="connsiteY196" fmla="*/ 2307773 h 3892988"/>
                <a:gd name="connsiteX197" fmla="*/ 3997607 w 8645683"/>
                <a:gd name="connsiteY197" fmla="*/ 2409373 h 3892988"/>
                <a:gd name="connsiteX198" fmla="*/ 4070179 w 8645683"/>
                <a:gd name="connsiteY198" fmla="*/ 2481944 h 3892988"/>
                <a:gd name="connsiteX199" fmla="*/ 4142750 w 8645683"/>
                <a:gd name="connsiteY199" fmla="*/ 2540001 h 3892988"/>
                <a:gd name="connsiteX200" fmla="*/ 4200807 w 8645683"/>
                <a:gd name="connsiteY200" fmla="*/ 2627087 h 3892988"/>
                <a:gd name="connsiteX201" fmla="*/ 4229836 w 8645683"/>
                <a:gd name="connsiteY201" fmla="*/ 2670630 h 3892988"/>
                <a:gd name="connsiteX202" fmla="*/ 4433036 w 8645683"/>
                <a:gd name="connsiteY202" fmla="*/ 2714173 h 3892988"/>
                <a:gd name="connsiteX203" fmla="*/ 4520122 w 8645683"/>
                <a:gd name="connsiteY203" fmla="*/ 2757716 h 3892988"/>
                <a:gd name="connsiteX204" fmla="*/ 4659822 w 8645683"/>
                <a:gd name="connsiteY204" fmla="*/ 2839358 h 3892988"/>
                <a:gd name="connsiteX205" fmla="*/ 4883660 w 8645683"/>
                <a:gd name="connsiteY205" fmla="*/ 2726645 h 3892988"/>
                <a:gd name="connsiteX206" fmla="*/ 5056741 w 8645683"/>
                <a:gd name="connsiteY206" fmla="*/ 2828064 h 3892988"/>
                <a:gd name="connsiteX207" fmla="*/ 5167142 w 8645683"/>
                <a:gd name="connsiteY207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501423 w 8645683"/>
                <a:gd name="connsiteY3" fmla="*/ 3281364 h 3892988"/>
                <a:gd name="connsiteX4" fmla="*/ 5623207 w 8645683"/>
                <a:gd name="connsiteY4" fmla="*/ 3483430 h 3892988"/>
                <a:gd name="connsiteX5" fmla="*/ 5725942 w 8645683"/>
                <a:gd name="connsiteY5" fmla="*/ 3344183 h 3892988"/>
                <a:gd name="connsiteX6" fmla="*/ 5831397 w 8645683"/>
                <a:gd name="connsiteY6" fmla="*/ 3358018 h 3892988"/>
                <a:gd name="connsiteX7" fmla="*/ 5928007 w 8645683"/>
                <a:gd name="connsiteY7" fmla="*/ 3352801 h 3892988"/>
                <a:gd name="connsiteX8" fmla="*/ 6029607 w 8645683"/>
                <a:gd name="connsiteY8" fmla="*/ 3299961 h 3892988"/>
                <a:gd name="connsiteX9" fmla="*/ 6179967 w 8645683"/>
                <a:gd name="connsiteY9" fmla="*/ 3209700 h 3892988"/>
                <a:gd name="connsiteX10" fmla="*/ 6232807 w 8645683"/>
                <a:gd name="connsiteY10" fmla="*/ 3381830 h 3892988"/>
                <a:gd name="connsiteX11" fmla="*/ 6310141 w 8645683"/>
                <a:gd name="connsiteY11" fmla="*/ 3436258 h 3892988"/>
                <a:gd name="connsiteX12" fmla="*/ 6474107 w 8645683"/>
                <a:gd name="connsiteY12" fmla="*/ 3461658 h 3892988"/>
                <a:gd name="connsiteX13" fmla="*/ 6755775 w 8645683"/>
                <a:gd name="connsiteY13" fmla="*/ 3461432 h 3892988"/>
                <a:gd name="connsiteX14" fmla="*/ 6996168 w 8645683"/>
                <a:gd name="connsiteY14" fmla="*/ 3492276 h 3892988"/>
                <a:gd name="connsiteX15" fmla="*/ 7294391 w 8645683"/>
                <a:gd name="connsiteY15" fmla="*/ 3417889 h 3892988"/>
                <a:gd name="connsiteX16" fmla="*/ 7613252 w 8645683"/>
                <a:gd name="connsiteY16" fmla="*/ 3365955 h 3892988"/>
                <a:gd name="connsiteX17" fmla="*/ 7818720 w 8645683"/>
                <a:gd name="connsiteY17" fmla="*/ 3261633 h 3892988"/>
                <a:gd name="connsiteX18" fmla="*/ 7939370 w 8645683"/>
                <a:gd name="connsiteY18" fmla="*/ 3361873 h 3892988"/>
                <a:gd name="connsiteX19" fmla="*/ 8337605 w 8645683"/>
                <a:gd name="connsiteY19" fmla="*/ 3601812 h 3892988"/>
                <a:gd name="connsiteX20" fmla="*/ 8337379 w 8645683"/>
                <a:gd name="connsiteY20" fmla="*/ 3396344 h 3892988"/>
                <a:gd name="connsiteX21" fmla="*/ 8370489 w 8645683"/>
                <a:gd name="connsiteY21" fmla="*/ 3200174 h 3892988"/>
                <a:gd name="connsiteX22" fmla="*/ 8361191 w 8645683"/>
                <a:gd name="connsiteY22" fmla="*/ 2709183 h 3892988"/>
                <a:gd name="connsiteX23" fmla="*/ 8453493 w 8645683"/>
                <a:gd name="connsiteY23" fmla="*/ 2438401 h 3892988"/>
                <a:gd name="connsiteX24" fmla="*/ 8497036 w 8645683"/>
                <a:gd name="connsiteY24" fmla="*/ 2307773 h 3892988"/>
                <a:gd name="connsiteX25" fmla="*/ 8482522 w 8645683"/>
                <a:gd name="connsiteY25" fmla="*/ 2119087 h 3892988"/>
                <a:gd name="connsiteX26" fmla="*/ 8453493 w 8645683"/>
                <a:gd name="connsiteY26" fmla="*/ 2032001 h 3892988"/>
                <a:gd name="connsiteX27" fmla="*/ 8468007 w 8645683"/>
                <a:gd name="connsiteY27" fmla="*/ 1654630 h 3892988"/>
                <a:gd name="connsiteX28" fmla="*/ 8511550 w 8645683"/>
                <a:gd name="connsiteY28" fmla="*/ 1567544 h 3892988"/>
                <a:gd name="connsiteX29" fmla="*/ 8574823 w 8645683"/>
                <a:gd name="connsiteY29" fmla="*/ 1417639 h 3892988"/>
                <a:gd name="connsiteX30" fmla="*/ 8639456 w 8645683"/>
                <a:gd name="connsiteY30" fmla="*/ 1116694 h 3892988"/>
                <a:gd name="connsiteX31" fmla="*/ 8457575 w 8645683"/>
                <a:gd name="connsiteY31" fmla="*/ 1016228 h 3892988"/>
                <a:gd name="connsiteX32" fmla="*/ 8298372 w 8645683"/>
                <a:gd name="connsiteY32" fmla="*/ 903062 h 3892988"/>
                <a:gd name="connsiteX33" fmla="*/ 8351439 w 8645683"/>
                <a:gd name="connsiteY33" fmla="*/ 745673 h 3892988"/>
                <a:gd name="connsiteX34" fmla="*/ 8395436 w 8645683"/>
                <a:gd name="connsiteY34" fmla="*/ 261258 h 3892988"/>
                <a:gd name="connsiteX35" fmla="*/ 8438072 w 8645683"/>
                <a:gd name="connsiteY35" fmla="*/ 163513 h 3892988"/>
                <a:gd name="connsiteX36" fmla="*/ 8337379 w 8645683"/>
                <a:gd name="connsiteY36" fmla="*/ 116116 h 3892988"/>
                <a:gd name="connsiteX37" fmla="*/ 8128736 w 8645683"/>
                <a:gd name="connsiteY37" fmla="*/ 106818 h 3892988"/>
                <a:gd name="connsiteX38" fmla="*/ 7960007 w 8645683"/>
                <a:gd name="connsiteY38" fmla="*/ 72573 h 3892988"/>
                <a:gd name="connsiteX39" fmla="*/ 7825297 w 8645683"/>
                <a:gd name="connsiteY39" fmla="*/ 207963 h 3892988"/>
                <a:gd name="connsiteX40" fmla="*/ 7669495 w 8645683"/>
                <a:gd name="connsiteY40" fmla="*/ 116342 h 3892988"/>
                <a:gd name="connsiteX41" fmla="*/ 7523898 w 8645683"/>
                <a:gd name="connsiteY41" fmla="*/ 29256 h 3892988"/>
                <a:gd name="connsiteX42" fmla="*/ 7393950 w 8645683"/>
                <a:gd name="connsiteY42" fmla="*/ 1 h 3892988"/>
                <a:gd name="connsiteX43" fmla="*/ 7292350 w 8645683"/>
                <a:gd name="connsiteY43" fmla="*/ 29030 h 3892988"/>
                <a:gd name="connsiteX44" fmla="*/ 7248807 w 8645683"/>
                <a:gd name="connsiteY44" fmla="*/ 58058 h 3892988"/>
                <a:gd name="connsiteX45" fmla="*/ 7118179 w 8645683"/>
                <a:gd name="connsiteY45" fmla="*/ 145144 h 3892988"/>
                <a:gd name="connsiteX46" fmla="*/ 6987550 w 8645683"/>
                <a:gd name="connsiteY46" fmla="*/ 203201 h 3892988"/>
                <a:gd name="connsiteX47" fmla="*/ 6900464 w 8645683"/>
                <a:gd name="connsiteY47" fmla="*/ 246744 h 3892988"/>
                <a:gd name="connsiteX48" fmla="*/ 6856922 w 8645683"/>
                <a:gd name="connsiteY48" fmla="*/ 275773 h 3892988"/>
                <a:gd name="connsiteX49" fmla="*/ 6817235 w 8645683"/>
                <a:gd name="connsiteY49" fmla="*/ 223158 h 3892988"/>
                <a:gd name="connsiteX50" fmla="*/ 6624012 w 8645683"/>
                <a:gd name="connsiteY50" fmla="*/ 68264 h 3892988"/>
                <a:gd name="connsiteX51" fmla="*/ 6503589 w 8645683"/>
                <a:gd name="connsiteY51" fmla="*/ 43998 h 3892988"/>
                <a:gd name="connsiteX52" fmla="*/ 6359581 w 8645683"/>
                <a:gd name="connsiteY52" fmla="*/ 39008 h 3892988"/>
                <a:gd name="connsiteX53" fmla="*/ 6145722 w 8645683"/>
                <a:gd name="connsiteY53" fmla="*/ 72573 h 3892988"/>
                <a:gd name="connsiteX54" fmla="*/ 6015093 w 8645683"/>
                <a:gd name="connsiteY54" fmla="*/ 116116 h 3892988"/>
                <a:gd name="connsiteX55" fmla="*/ 5894216 w 8645683"/>
                <a:gd name="connsiteY55" fmla="*/ 184151 h 3892988"/>
                <a:gd name="connsiteX56" fmla="*/ 5812347 w 8645683"/>
                <a:gd name="connsiteY56" fmla="*/ 261712 h 3892988"/>
                <a:gd name="connsiteX57" fmla="*/ 5811893 w 8645683"/>
                <a:gd name="connsiteY57" fmla="*/ 377373 h 3892988"/>
                <a:gd name="connsiteX58" fmla="*/ 5850219 w 8645683"/>
                <a:gd name="connsiteY58" fmla="*/ 483962 h 3892988"/>
                <a:gd name="connsiteX59" fmla="*/ 5826407 w 8645683"/>
                <a:gd name="connsiteY59" fmla="*/ 711201 h 3892988"/>
                <a:gd name="connsiteX60" fmla="*/ 5782864 w 8645683"/>
                <a:gd name="connsiteY60" fmla="*/ 740230 h 3892988"/>
                <a:gd name="connsiteX61" fmla="*/ 5571047 w 8645683"/>
                <a:gd name="connsiteY61" fmla="*/ 821646 h 3892988"/>
                <a:gd name="connsiteX62" fmla="*/ 5405493 w 8645683"/>
                <a:gd name="connsiteY62" fmla="*/ 739551 h 3892988"/>
                <a:gd name="connsiteX63" fmla="*/ 5328386 w 8645683"/>
                <a:gd name="connsiteY63" fmla="*/ 831398 h 3892988"/>
                <a:gd name="connsiteX64" fmla="*/ 5452211 w 8645683"/>
                <a:gd name="connsiteY64" fmla="*/ 943430 h 3892988"/>
                <a:gd name="connsiteX65" fmla="*/ 5472394 w 8645683"/>
                <a:gd name="connsiteY65" fmla="*/ 1045483 h 3892988"/>
                <a:gd name="connsiteX66" fmla="*/ 5481920 w 8645683"/>
                <a:gd name="connsiteY66" fmla="*/ 1196749 h 3892988"/>
                <a:gd name="connsiteX67" fmla="*/ 5509814 w 8645683"/>
                <a:gd name="connsiteY67" fmla="*/ 1330553 h 3892988"/>
                <a:gd name="connsiteX68" fmla="*/ 5351291 w 8645683"/>
                <a:gd name="connsiteY68" fmla="*/ 1383394 h 3892988"/>
                <a:gd name="connsiteX69" fmla="*/ 5207736 w 8645683"/>
                <a:gd name="connsiteY69" fmla="*/ 1436236 h 3892988"/>
                <a:gd name="connsiteX70" fmla="*/ 4955550 w 8645683"/>
                <a:gd name="connsiteY70" fmla="*/ 1364344 h 3892988"/>
                <a:gd name="connsiteX71" fmla="*/ 4905885 w 8645683"/>
                <a:gd name="connsiteY71" fmla="*/ 1282475 h 3892988"/>
                <a:gd name="connsiteX72" fmla="*/ 4781379 w 8645683"/>
                <a:gd name="connsiteY72" fmla="*/ 1291773 h 3892988"/>
                <a:gd name="connsiteX73" fmla="*/ 4737836 w 8645683"/>
                <a:gd name="connsiteY73" fmla="*/ 1204687 h 3892988"/>
                <a:gd name="connsiteX74" fmla="*/ 4708807 w 8645683"/>
                <a:gd name="connsiteY74" fmla="*/ 1161144 h 3892988"/>
                <a:gd name="connsiteX75" fmla="*/ 4699509 w 8645683"/>
                <a:gd name="connsiteY75" fmla="*/ 1030969 h 3892988"/>
                <a:gd name="connsiteX76" fmla="*/ 4752350 w 8645683"/>
                <a:gd name="connsiteY76" fmla="*/ 972458 h 3892988"/>
                <a:gd name="connsiteX77" fmla="*/ 4770493 w 8645683"/>
                <a:gd name="connsiteY77" fmla="*/ 908958 h 3892988"/>
                <a:gd name="connsiteX78" fmla="*/ 4674789 w 8645683"/>
                <a:gd name="connsiteY78" fmla="*/ 779691 h 3892988"/>
                <a:gd name="connsiteX79" fmla="*/ 4578179 w 8645683"/>
                <a:gd name="connsiteY79" fmla="*/ 798287 h 3892988"/>
                <a:gd name="connsiteX80" fmla="*/ 4491093 w 8645683"/>
                <a:gd name="connsiteY80" fmla="*/ 726169 h 3892988"/>
                <a:gd name="connsiteX81" fmla="*/ 4404007 w 8645683"/>
                <a:gd name="connsiteY81" fmla="*/ 711201 h 3892988"/>
                <a:gd name="connsiteX82" fmla="*/ 4150234 w 8645683"/>
                <a:gd name="connsiteY82" fmla="*/ 725262 h 3892988"/>
                <a:gd name="connsiteX83" fmla="*/ 3823436 w 8645683"/>
                <a:gd name="connsiteY83" fmla="*/ 682173 h 3892988"/>
                <a:gd name="connsiteX84" fmla="*/ 3750864 w 8645683"/>
                <a:gd name="connsiteY84" fmla="*/ 667658 h 3892988"/>
                <a:gd name="connsiteX85" fmla="*/ 3639286 w 8645683"/>
                <a:gd name="connsiteY85" fmla="*/ 676956 h 3892988"/>
                <a:gd name="connsiteX86" fmla="*/ 3416809 w 8645683"/>
                <a:gd name="connsiteY86" fmla="*/ 686255 h 3892988"/>
                <a:gd name="connsiteX87" fmla="*/ 3329724 w 8645683"/>
                <a:gd name="connsiteY87" fmla="*/ 604839 h 3892988"/>
                <a:gd name="connsiteX88" fmla="*/ 3228350 w 8645683"/>
                <a:gd name="connsiteY88" fmla="*/ 566058 h 3892988"/>
                <a:gd name="connsiteX89" fmla="*/ 3096587 w 8645683"/>
                <a:gd name="connsiteY89" fmla="*/ 569461 h 3892988"/>
                <a:gd name="connsiteX90" fmla="*/ 2971629 w 8645683"/>
                <a:gd name="connsiteY90" fmla="*/ 535896 h 3892988"/>
                <a:gd name="connsiteX91" fmla="*/ 2836918 w 8645683"/>
                <a:gd name="connsiteY91" fmla="*/ 492580 h 3892988"/>
                <a:gd name="connsiteX92" fmla="*/ 2812425 w 8645683"/>
                <a:gd name="connsiteY92" fmla="*/ 392341 h 3892988"/>
                <a:gd name="connsiteX93" fmla="*/ 2719897 w 8645683"/>
                <a:gd name="connsiteY93" fmla="*/ 420008 h 3892988"/>
                <a:gd name="connsiteX94" fmla="*/ 2604236 w 8645683"/>
                <a:gd name="connsiteY94" fmla="*/ 333830 h 3892988"/>
                <a:gd name="connsiteX95" fmla="*/ 2483359 w 8645683"/>
                <a:gd name="connsiteY95" fmla="*/ 328387 h 3892988"/>
                <a:gd name="connsiteX96" fmla="*/ 2371554 w 8645683"/>
                <a:gd name="connsiteY96" fmla="*/ 308656 h 3892988"/>
                <a:gd name="connsiteX97" fmla="*/ 2221194 w 8645683"/>
                <a:gd name="connsiteY97" fmla="*/ 361270 h 3892988"/>
                <a:gd name="connsiteX98" fmla="*/ 2015047 w 8645683"/>
                <a:gd name="connsiteY98" fmla="*/ 418648 h 3892988"/>
                <a:gd name="connsiteX99" fmla="*/ 1631779 w 8645683"/>
                <a:gd name="connsiteY99" fmla="*/ 261258 h 3892988"/>
                <a:gd name="connsiteX100" fmla="*/ 1370522 w 8645683"/>
                <a:gd name="connsiteY100" fmla="*/ 304801 h 3892988"/>
                <a:gd name="connsiteX101" fmla="*/ 1310197 w 8645683"/>
                <a:gd name="connsiteY101" fmla="*/ 271011 h 3892988"/>
                <a:gd name="connsiteX102" fmla="*/ 1233997 w 8645683"/>
                <a:gd name="connsiteY102" fmla="*/ 199573 h 3892988"/>
                <a:gd name="connsiteX103" fmla="*/ 1108811 w 8645683"/>
                <a:gd name="connsiteY103" fmla="*/ 184832 h 3892988"/>
                <a:gd name="connsiteX104" fmla="*/ 964575 w 8645683"/>
                <a:gd name="connsiteY104" fmla="*/ 231776 h 3892988"/>
                <a:gd name="connsiteX105" fmla="*/ 1036693 w 8645683"/>
                <a:gd name="connsiteY105" fmla="*/ 304801 h 3892988"/>
                <a:gd name="connsiteX106" fmla="*/ 1051207 w 8645683"/>
                <a:gd name="connsiteY106" fmla="*/ 362858 h 3892988"/>
                <a:gd name="connsiteX107" fmla="*/ 1094750 w 8645683"/>
                <a:gd name="connsiteY107" fmla="*/ 406401 h 3892988"/>
                <a:gd name="connsiteX108" fmla="*/ 1333782 w 8645683"/>
                <a:gd name="connsiteY108" fmla="*/ 412525 h 3892988"/>
                <a:gd name="connsiteX109" fmla="*/ 1296136 w 8645683"/>
                <a:gd name="connsiteY109" fmla="*/ 541792 h 3892988"/>
                <a:gd name="connsiteX110" fmla="*/ 1220163 w 8645683"/>
                <a:gd name="connsiteY110" fmla="*/ 682626 h 3892988"/>
                <a:gd name="connsiteX111" fmla="*/ 1201339 w 8645683"/>
                <a:gd name="connsiteY111" fmla="*/ 859518 h 3892988"/>
                <a:gd name="connsiteX112" fmla="*/ 1387304 w 8645683"/>
                <a:gd name="connsiteY112" fmla="*/ 938441 h 3892988"/>
                <a:gd name="connsiteX113" fmla="*/ 1181836 w 8645683"/>
                <a:gd name="connsiteY113" fmla="*/ 957944 h 3892988"/>
                <a:gd name="connsiteX114" fmla="*/ 1367119 w 8645683"/>
                <a:gd name="connsiteY114" fmla="*/ 1058637 h 3892988"/>
                <a:gd name="connsiteX115" fmla="*/ 1292054 w 8645683"/>
                <a:gd name="connsiteY115" fmla="*/ 1169762 h 3892988"/>
                <a:gd name="connsiteX116" fmla="*/ 1392746 w 8645683"/>
                <a:gd name="connsiteY116" fmla="*/ 1360717 h 3892988"/>
                <a:gd name="connsiteX117" fmla="*/ 1640850 w 8645683"/>
                <a:gd name="connsiteY117" fmla="*/ 1314678 h 3892988"/>
                <a:gd name="connsiteX118" fmla="*/ 1795292 w 8645683"/>
                <a:gd name="connsiteY118" fmla="*/ 1363211 h 3892988"/>
                <a:gd name="connsiteX119" fmla="*/ 1897572 w 8645683"/>
                <a:gd name="connsiteY119" fmla="*/ 1250044 h 3892988"/>
                <a:gd name="connsiteX120" fmla="*/ 2009831 w 8645683"/>
                <a:gd name="connsiteY120" fmla="*/ 1268188 h 3892988"/>
                <a:gd name="connsiteX121" fmla="*/ 2074464 w 8645683"/>
                <a:gd name="connsiteY121" fmla="*/ 1364797 h 3892988"/>
                <a:gd name="connsiteX122" fmla="*/ 2127532 w 8645683"/>
                <a:gd name="connsiteY122" fmla="*/ 1436462 h 3892988"/>
                <a:gd name="connsiteX123" fmla="*/ 2366337 w 8645683"/>
                <a:gd name="connsiteY123" fmla="*/ 1450976 h 3892988"/>
                <a:gd name="connsiteX124" fmla="*/ 2476782 w 8645683"/>
                <a:gd name="connsiteY124" fmla="*/ 1346429 h 3892988"/>
                <a:gd name="connsiteX125" fmla="*/ 2606050 w 8645683"/>
                <a:gd name="connsiteY125" fmla="*/ 1394280 h 3892988"/>
                <a:gd name="connsiteX126" fmla="*/ 2733957 w 8645683"/>
                <a:gd name="connsiteY126" fmla="*/ 1372055 h 3892988"/>
                <a:gd name="connsiteX127" fmla="*/ 2642789 w 8645683"/>
                <a:gd name="connsiteY127" fmla="*/ 1597253 h 3892988"/>
                <a:gd name="connsiteX128" fmla="*/ 2662292 w 8645683"/>
                <a:gd name="connsiteY128" fmla="*/ 1800681 h 3892988"/>
                <a:gd name="connsiteX129" fmla="*/ 2552983 w 8645683"/>
                <a:gd name="connsiteY129" fmla="*/ 1949905 h 3892988"/>
                <a:gd name="connsiteX130" fmla="*/ 2417364 w 8645683"/>
                <a:gd name="connsiteY130" fmla="*/ 2245180 h 3892988"/>
                <a:gd name="connsiteX131" fmla="*/ 2254532 w 8645683"/>
                <a:gd name="connsiteY131" fmla="*/ 2423206 h 3892988"/>
                <a:gd name="connsiteX132" fmla="*/ 2043394 w 8645683"/>
                <a:gd name="connsiteY132" fmla="*/ 2418217 h 3892988"/>
                <a:gd name="connsiteX133" fmla="*/ 1937260 w 8645683"/>
                <a:gd name="connsiteY133" fmla="*/ 2398487 h 3892988"/>
                <a:gd name="connsiteX134" fmla="*/ 1898479 w 8645683"/>
                <a:gd name="connsiteY134" fmla="*/ 2322061 h 3892988"/>
                <a:gd name="connsiteX135" fmla="*/ 1646293 w 8645683"/>
                <a:gd name="connsiteY135" fmla="*/ 2312308 h 3892988"/>
                <a:gd name="connsiteX136" fmla="*/ 1520881 w 8645683"/>
                <a:gd name="connsiteY136" fmla="*/ 2389869 h 3892988"/>
                <a:gd name="connsiteX137" fmla="*/ 1370522 w 8645683"/>
                <a:gd name="connsiteY137" fmla="*/ 2351316 h 3892988"/>
                <a:gd name="connsiteX138" fmla="*/ 1326979 w 8645683"/>
                <a:gd name="connsiteY138" fmla="*/ 2322287 h 3892988"/>
                <a:gd name="connsiteX139" fmla="*/ 1167322 w 8645683"/>
                <a:gd name="connsiteY139" fmla="*/ 2235201 h 3892988"/>
                <a:gd name="connsiteX140" fmla="*/ 993150 w 8645683"/>
                <a:gd name="connsiteY140" fmla="*/ 2148116 h 3892988"/>
                <a:gd name="connsiteX141" fmla="*/ 982038 w 8645683"/>
                <a:gd name="connsiteY141" fmla="*/ 2147662 h 3892988"/>
                <a:gd name="connsiteX142" fmla="*/ 804464 w 8645683"/>
                <a:gd name="connsiteY142" fmla="*/ 2090058 h 3892988"/>
                <a:gd name="connsiteX143" fmla="*/ 659322 w 8645683"/>
                <a:gd name="connsiteY143" fmla="*/ 1973944 h 3892988"/>
                <a:gd name="connsiteX144" fmla="*/ 524611 w 8645683"/>
                <a:gd name="connsiteY144" fmla="*/ 1896837 h 3892988"/>
                <a:gd name="connsiteX145" fmla="*/ 456122 w 8645683"/>
                <a:gd name="connsiteY145" fmla="*/ 1785258 h 3892988"/>
                <a:gd name="connsiteX146" fmla="*/ 325493 w 8645683"/>
                <a:gd name="connsiteY146" fmla="*/ 1727201 h 3892988"/>
                <a:gd name="connsiteX147" fmla="*/ 145879 w 8645683"/>
                <a:gd name="connsiteY147" fmla="*/ 1760766 h 3892988"/>
                <a:gd name="connsiteX148" fmla="*/ 6179 w 8645683"/>
                <a:gd name="connsiteY148" fmla="*/ 1886858 h 3892988"/>
                <a:gd name="connsiteX149" fmla="*/ 311432 w 8645683"/>
                <a:gd name="connsiteY149" fmla="*/ 2089151 h 3892988"/>
                <a:gd name="connsiteX150" fmla="*/ 523930 w 8645683"/>
                <a:gd name="connsiteY150" fmla="*/ 2292125 h 3892988"/>
                <a:gd name="connsiteX151" fmla="*/ 654560 w 8645683"/>
                <a:gd name="connsiteY151" fmla="*/ 2442256 h 3892988"/>
                <a:gd name="connsiteX152" fmla="*/ 911734 w 8645683"/>
                <a:gd name="connsiteY152" fmla="*/ 2830061 h 3892988"/>
                <a:gd name="connsiteX153" fmla="*/ 1051207 w 8645683"/>
                <a:gd name="connsiteY153" fmla="*/ 2989944 h 3892988"/>
                <a:gd name="connsiteX154" fmla="*/ 1123779 w 8645683"/>
                <a:gd name="connsiteY154" fmla="*/ 3120573 h 3892988"/>
                <a:gd name="connsiteX155" fmla="*/ 1181836 w 8645683"/>
                <a:gd name="connsiteY155" fmla="*/ 3207658 h 3892988"/>
                <a:gd name="connsiteX156" fmla="*/ 1283436 w 8645683"/>
                <a:gd name="connsiteY156" fmla="*/ 3381830 h 3892988"/>
                <a:gd name="connsiteX157" fmla="*/ 1341493 w 8645683"/>
                <a:gd name="connsiteY157" fmla="*/ 3483430 h 3892988"/>
                <a:gd name="connsiteX158" fmla="*/ 1457607 w 8645683"/>
                <a:gd name="connsiteY158" fmla="*/ 3628573 h 3892988"/>
                <a:gd name="connsiteX159" fmla="*/ 1515664 w 8645683"/>
                <a:gd name="connsiteY159" fmla="*/ 3701144 h 3892988"/>
                <a:gd name="connsiteX160" fmla="*/ 1680085 w 8645683"/>
                <a:gd name="connsiteY160" fmla="*/ 3812269 h 3892988"/>
                <a:gd name="connsiteX161" fmla="*/ 1834525 w 8645683"/>
                <a:gd name="connsiteY161" fmla="*/ 3841751 h 3892988"/>
                <a:gd name="connsiteX162" fmla="*/ 2096236 w 8645683"/>
                <a:gd name="connsiteY162" fmla="*/ 3875316 h 3892988"/>
                <a:gd name="connsiteX163" fmla="*/ 2387201 w 8645683"/>
                <a:gd name="connsiteY163" fmla="*/ 3888923 h 3892988"/>
                <a:gd name="connsiteX164" fmla="*/ 2362936 w 8645683"/>
                <a:gd name="connsiteY164" fmla="*/ 3768273 h 3892988"/>
                <a:gd name="connsiteX165" fmla="*/ 2299436 w 8645683"/>
                <a:gd name="connsiteY165" fmla="*/ 3556001 h 3892988"/>
                <a:gd name="connsiteX166" fmla="*/ 2270407 w 8645683"/>
                <a:gd name="connsiteY166" fmla="*/ 3468916 h 3892988"/>
                <a:gd name="connsiteX167" fmla="*/ 2226864 w 8645683"/>
                <a:gd name="connsiteY167" fmla="*/ 3381830 h 3892988"/>
                <a:gd name="connsiteX168" fmla="*/ 2122316 w 8645683"/>
                <a:gd name="connsiteY168" fmla="*/ 3051856 h 3892988"/>
                <a:gd name="connsiteX169" fmla="*/ 1989647 w 8645683"/>
                <a:gd name="connsiteY169" fmla="*/ 2621191 h 3892988"/>
                <a:gd name="connsiteX170" fmla="*/ 2090793 w 8645683"/>
                <a:gd name="connsiteY170" fmla="*/ 2896962 h 3892988"/>
                <a:gd name="connsiteX171" fmla="*/ 2242512 w 8645683"/>
                <a:gd name="connsiteY171" fmla="*/ 3077030 h 3892988"/>
                <a:gd name="connsiteX172" fmla="*/ 2313950 w 8645683"/>
                <a:gd name="connsiteY172" fmla="*/ 2873830 h 3892988"/>
                <a:gd name="connsiteX173" fmla="*/ 2284922 w 8645683"/>
                <a:gd name="connsiteY173" fmla="*/ 2772230 h 3892988"/>
                <a:gd name="connsiteX174" fmla="*/ 2328011 w 8645683"/>
                <a:gd name="connsiteY174" fmla="*/ 2607583 h 3892988"/>
                <a:gd name="connsiteX175" fmla="*/ 2410788 w 8645683"/>
                <a:gd name="connsiteY175" fmla="*/ 2444298 h 3892988"/>
                <a:gd name="connsiteX176" fmla="*/ 2546179 w 8645683"/>
                <a:gd name="connsiteY176" fmla="*/ 2481944 h 3892988"/>
                <a:gd name="connsiteX177" fmla="*/ 2589722 w 8645683"/>
                <a:gd name="connsiteY177" fmla="*/ 2467430 h 3892988"/>
                <a:gd name="connsiteX178" fmla="*/ 2647779 w 8645683"/>
                <a:gd name="connsiteY178" fmla="*/ 2394858 h 3892988"/>
                <a:gd name="connsiteX179" fmla="*/ 2705836 w 8645683"/>
                <a:gd name="connsiteY179" fmla="*/ 2307773 h 3892988"/>
                <a:gd name="connsiteX180" fmla="*/ 2763893 w 8645683"/>
                <a:gd name="connsiteY180" fmla="*/ 2177144 h 3892988"/>
                <a:gd name="connsiteX181" fmla="*/ 2792922 w 8645683"/>
                <a:gd name="connsiteY181" fmla="*/ 2090058 h 3892988"/>
                <a:gd name="connsiteX182" fmla="*/ 2938064 w 8645683"/>
                <a:gd name="connsiteY182" fmla="*/ 2002973 h 3892988"/>
                <a:gd name="connsiteX183" fmla="*/ 2996122 w 8645683"/>
                <a:gd name="connsiteY183" fmla="*/ 1944916 h 3892988"/>
                <a:gd name="connsiteX184" fmla="*/ 3068693 w 8645683"/>
                <a:gd name="connsiteY184" fmla="*/ 1857830 h 3892988"/>
                <a:gd name="connsiteX185" fmla="*/ 3126750 w 8645683"/>
                <a:gd name="connsiteY185" fmla="*/ 1828801 h 3892988"/>
                <a:gd name="connsiteX186" fmla="*/ 3402522 w 8645683"/>
                <a:gd name="connsiteY186" fmla="*/ 1814287 h 3892988"/>
                <a:gd name="connsiteX187" fmla="*/ 3460579 w 8645683"/>
                <a:gd name="connsiteY187" fmla="*/ 1901373 h 3892988"/>
                <a:gd name="connsiteX188" fmla="*/ 3591207 w 8645683"/>
                <a:gd name="connsiteY188" fmla="*/ 1944916 h 3892988"/>
                <a:gd name="connsiteX189" fmla="*/ 3634750 w 8645683"/>
                <a:gd name="connsiteY189" fmla="*/ 1959430 h 3892988"/>
                <a:gd name="connsiteX190" fmla="*/ 3692807 w 8645683"/>
                <a:gd name="connsiteY190" fmla="*/ 2002973 h 3892988"/>
                <a:gd name="connsiteX191" fmla="*/ 3707322 w 8645683"/>
                <a:gd name="connsiteY191" fmla="*/ 2046516 h 3892988"/>
                <a:gd name="connsiteX192" fmla="*/ 3736350 w 8645683"/>
                <a:gd name="connsiteY192" fmla="*/ 2090058 h 3892988"/>
                <a:gd name="connsiteX193" fmla="*/ 3779893 w 8645683"/>
                <a:gd name="connsiteY193" fmla="*/ 2177144 h 3892988"/>
                <a:gd name="connsiteX194" fmla="*/ 3823436 w 8645683"/>
                <a:gd name="connsiteY194" fmla="*/ 2220687 h 3892988"/>
                <a:gd name="connsiteX195" fmla="*/ 3852464 w 8645683"/>
                <a:gd name="connsiteY195" fmla="*/ 2264230 h 3892988"/>
                <a:gd name="connsiteX196" fmla="*/ 3896007 w 8645683"/>
                <a:gd name="connsiteY196" fmla="*/ 2307773 h 3892988"/>
                <a:gd name="connsiteX197" fmla="*/ 3997607 w 8645683"/>
                <a:gd name="connsiteY197" fmla="*/ 2409373 h 3892988"/>
                <a:gd name="connsiteX198" fmla="*/ 4070179 w 8645683"/>
                <a:gd name="connsiteY198" fmla="*/ 2481944 h 3892988"/>
                <a:gd name="connsiteX199" fmla="*/ 4142750 w 8645683"/>
                <a:gd name="connsiteY199" fmla="*/ 2540001 h 3892988"/>
                <a:gd name="connsiteX200" fmla="*/ 4200807 w 8645683"/>
                <a:gd name="connsiteY200" fmla="*/ 2627087 h 3892988"/>
                <a:gd name="connsiteX201" fmla="*/ 4229836 w 8645683"/>
                <a:gd name="connsiteY201" fmla="*/ 2670630 h 3892988"/>
                <a:gd name="connsiteX202" fmla="*/ 4433036 w 8645683"/>
                <a:gd name="connsiteY202" fmla="*/ 2714173 h 3892988"/>
                <a:gd name="connsiteX203" fmla="*/ 4520122 w 8645683"/>
                <a:gd name="connsiteY203" fmla="*/ 2757716 h 3892988"/>
                <a:gd name="connsiteX204" fmla="*/ 4659822 w 8645683"/>
                <a:gd name="connsiteY204" fmla="*/ 2839358 h 3892988"/>
                <a:gd name="connsiteX205" fmla="*/ 4883660 w 8645683"/>
                <a:gd name="connsiteY205" fmla="*/ 2726645 h 3892988"/>
                <a:gd name="connsiteX206" fmla="*/ 5056741 w 8645683"/>
                <a:gd name="connsiteY206" fmla="*/ 2828064 h 3892988"/>
                <a:gd name="connsiteX207" fmla="*/ 5167142 w 8645683"/>
                <a:gd name="connsiteY207" fmla="*/ 3038703 h 3892988"/>
                <a:gd name="connsiteX0" fmla="*/ 5167142 w 8645683"/>
                <a:gd name="connsiteY0" fmla="*/ 3038703 h 3892988"/>
                <a:gd name="connsiteX1" fmla="*/ 5230187 w 8645683"/>
                <a:gd name="connsiteY1" fmla="*/ 3149148 h 3892988"/>
                <a:gd name="connsiteX2" fmla="*/ 5379867 w 8645683"/>
                <a:gd name="connsiteY2" fmla="*/ 3155270 h 3892988"/>
                <a:gd name="connsiteX3" fmla="*/ 5501423 w 8645683"/>
                <a:gd name="connsiteY3" fmla="*/ 3281364 h 3892988"/>
                <a:gd name="connsiteX4" fmla="*/ 5725942 w 8645683"/>
                <a:gd name="connsiteY4" fmla="*/ 3344183 h 3892988"/>
                <a:gd name="connsiteX5" fmla="*/ 5831397 w 8645683"/>
                <a:gd name="connsiteY5" fmla="*/ 3358018 h 3892988"/>
                <a:gd name="connsiteX6" fmla="*/ 5928007 w 8645683"/>
                <a:gd name="connsiteY6" fmla="*/ 3352801 h 3892988"/>
                <a:gd name="connsiteX7" fmla="*/ 6029607 w 8645683"/>
                <a:gd name="connsiteY7" fmla="*/ 3299961 h 3892988"/>
                <a:gd name="connsiteX8" fmla="*/ 6179967 w 8645683"/>
                <a:gd name="connsiteY8" fmla="*/ 3209700 h 3892988"/>
                <a:gd name="connsiteX9" fmla="*/ 6232807 w 8645683"/>
                <a:gd name="connsiteY9" fmla="*/ 3381830 h 3892988"/>
                <a:gd name="connsiteX10" fmla="*/ 6310141 w 8645683"/>
                <a:gd name="connsiteY10" fmla="*/ 3436258 h 3892988"/>
                <a:gd name="connsiteX11" fmla="*/ 6474107 w 8645683"/>
                <a:gd name="connsiteY11" fmla="*/ 3461658 h 3892988"/>
                <a:gd name="connsiteX12" fmla="*/ 6755775 w 8645683"/>
                <a:gd name="connsiteY12" fmla="*/ 3461432 h 3892988"/>
                <a:gd name="connsiteX13" fmla="*/ 6996168 w 8645683"/>
                <a:gd name="connsiteY13" fmla="*/ 3492276 h 3892988"/>
                <a:gd name="connsiteX14" fmla="*/ 7294391 w 8645683"/>
                <a:gd name="connsiteY14" fmla="*/ 3417889 h 3892988"/>
                <a:gd name="connsiteX15" fmla="*/ 7613252 w 8645683"/>
                <a:gd name="connsiteY15" fmla="*/ 3365955 h 3892988"/>
                <a:gd name="connsiteX16" fmla="*/ 7818720 w 8645683"/>
                <a:gd name="connsiteY16" fmla="*/ 3261633 h 3892988"/>
                <a:gd name="connsiteX17" fmla="*/ 7939370 w 8645683"/>
                <a:gd name="connsiteY17" fmla="*/ 3361873 h 3892988"/>
                <a:gd name="connsiteX18" fmla="*/ 8337605 w 8645683"/>
                <a:gd name="connsiteY18" fmla="*/ 3601812 h 3892988"/>
                <a:gd name="connsiteX19" fmla="*/ 8337379 w 8645683"/>
                <a:gd name="connsiteY19" fmla="*/ 3396344 h 3892988"/>
                <a:gd name="connsiteX20" fmla="*/ 8370489 w 8645683"/>
                <a:gd name="connsiteY20" fmla="*/ 3200174 h 3892988"/>
                <a:gd name="connsiteX21" fmla="*/ 8361191 w 8645683"/>
                <a:gd name="connsiteY21" fmla="*/ 2709183 h 3892988"/>
                <a:gd name="connsiteX22" fmla="*/ 8453493 w 8645683"/>
                <a:gd name="connsiteY22" fmla="*/ 2438401 h 3892988"/>
                <a:gd name="connsiteX23" fmla="*/ 8497036 w 8645683"/>
                <a:gd name="connsiteY23" fmla="*/ 2307773 h 3892988"/>
                <a:gd name="connsiteX24" fmla="*/ 8482522 w 8645683"/>
                <a:gd name="connsiteY24" fmla="*/ 2119087 h 3892988"/>
                <a:gd name="connsiteX25" fmla="*/ 8453493 w 8645683"/>
                <a:gd name="connsiteY25" fmla="*/ 2032001 h 3892988"/>
                <a:gd name="connsiteX26" fmla="*/ 8468007 w 8645683"/>
                <a:gd name="connsiteY26" fmla="*/ 1654630 h 3892988"/>
                <a:gd name="connsiteX27" fmla="*/ 8511550 w 8645683"/>
                <a:gd name="connsiteY27" fmla="*/ 1567544 h 3892988"/>
                <a:gd name="connsiteX28" fmla="*/ 8574823 w 8645683"/>
                <a:gd name="connsiteY28" fmla="*/ 1417639 h 3892988"/>
                <a:gd name="connsiteX29" fmla="*/ 8639456 w 8645683"/>
                <a:gd name="connsiteY29" fmla="*/ 1116694 h 3892988"/>
                <a:gd name="connsiteX30" fmla="*/ 8457575 w 8645683"/>
                <a:gd name="connsiteY30" fmla="*/ 1016228 h 3892988"/>
                <a:gd name="connsiteX31" fmla="*/ 8298372 w 8645683"/>
                <a:gd name="connsiteY31" fmla="*/ 903062 h 3892988"/>
                <a:gd name="connsiteX32" fmla="*/ 8351439 w 8645683"/>
                <a:gd name="connsiteY32" fmla="*/ 745673 h 3892988"/>
                <a:gd name="connsiteX33" fmla="*/ 8395436 w 8645683"/>
                <a:gd name="connsiteY33" fmla="*/ 261258 h 3892988"/>
                <a:gd name="connsiteX34" fmla="*/ 8438072 w 8645683"/>
                <a:gd name="connsiteY34" fmla="*/ 163513 h 3892988"/>
                <a:gd name="connsiteX35" fmla="*/ 8337379 w 8645683"/>
                <a:gd name="connsiteY35" fmla="*/ 116116 h 3892988"/>
                <a:gd name="connsiteX36" fmla="*/ 8128736 w 8645683"/>
                <a:gd name="connsiteY36" fmla="*/ 106818 h 3892988"/>
                <a:gd name="connsiteX37" fmla="*/ 7960007 w 8645683"/>
                <a:gd name="connsiteY37" fmla="*/ 72573 h 3892988"/>
                <a:gd name="connsiteX38" fmla="*/ 7825297 w 8645683"/>
                <a:gd name="connsiteY38" fmla="*/ 207963 h 3892988"/>
                <a:gd name="connsiteX39" fmla="*/ 7669495 w 8645683"/>
                <a:gd name="connsiteY39" fmla="*/ 116342 h 3892988"/>
                <a:gd name="connsiteX40" fmla="*/ 7523898 w 8645683"/>
                <a:gd name="connsiteY40" fmla="*/ 29256 h 3892988"/>
                <a:gd name="connsiteX41" fmla="*/ 7393950 w 8645683"/>
                <a:gd name="connsiteY41" fmla="*/ 1 h 3892988"/>
                <a:gd name="connsiteX42" fmla="*/ 7292350 w 8645683"/>
                <a:gd name="connsiteY42" fmla="*/ 29030 h 3892988"/>
                <a:gd name="connsiteX43" fmla="*/ 7248807 w 8645683"/>
                <a:gd name="connsiteY43" fmla="*/ 58058 h 3892988"/>
                <a:gd name="connsiteX44" fmla="*/ 7118179 w 8645683"/>
                <a:gd name="connsiteY44" fmla="*/ 145144 h 3892988"/>
                <a:gd name="connsiteX45" fmla="*/ 6987550 w 8645683"/>
                <a:gd name="connsiteY45" fmla="*/ 203201 h 3892988"/>
                <a:gd name="connsiteX46" fmla="*/ 6900464 w 8645683"/>
                <a:gd name="connsiteY46" fmla="*/ 246744 h 3892988"/>
                <a:gd name="connsiteX47" fmla="*/ 6856922 w 8645683"/>
                <a:gd name="connsiteY47" fmla="*/ 275773 h 3892988"/>
                <a:gd name="connsiteX48" fmla="*/ 6817235 w 8645683"/>
                <a:gd name="connsiteY48" fmla="*/ 223158 h 3892988"/>
                <a:gd name="connsiteX49" fmla="*/ 6624012 w 8645683"/>
                <a:gd name="connsiteY49" fmla="*/ 68264 h 3892988"/>
                <a:gd name="connsiteX50" fmla="*/ 6503589 w 8645683"/>
                <a:gd name="connsiteY50" fmla="*/ 43998 h 3892988"/>
                <a:gd name="connsiteX51" fmla="*/ 6359581 w 8645683"/>
                <a:gd name="connsiteY51" fmla="*/ 39008 h 3892988"/>
                <a:gd name="connsiteX52" fmla="*/ 6145722 w 8645683"/>
                <a:gd name="connsiteY52" fmla="*/ 72573 h 3892988"/>
                <a:gd name="connsiteX53" fmla="*/ 6015093 w 8645683"/>
                <a:gd name="connsiteY53" fmla="*/ 116116 h 3892988"/>
                <a:gd name="connsiteX54" fmla="*/ 5894216 w 8645683"/>
                <a:gd name="connsiteY54" fmla="*/ 184151 h 3892988"/>
                <a:gd name="connsiteX55" fmla="*/ 5812347 w 8645683"/>
                <a:gd name="connsiteY55" fmla="*/ 261712 h 3892988"/>
                <a:gd name="connsiteX56" fmla="*/ 5811893 w 8645683"/>
                <a:gd name="connsiteY56" fmla="*/ 377373 h 3892988"/>
                <a:gd name="connsiteX57" fmla="*/ 5850219 w 8645683"/>
                <a:gd name="connsiteY57" fmla="*/ 483962 h 3892988"/>
                <a:gd name="connsiteX58" fmla="*/ 5826407 w 8645683"/>
                <a:gd name="connsiteY58" fmla="*/ 711201 h 3892988"/>
                <a:gd name="connsiteX59" fmla="*/ 5782864 w 8645683"/>
                <a:gd name="connsiteY59" fmla="*/ 740230 h 3892988"/>
                <a:gd name="connsiteX60" fmla="*/ 5571047 w 8645683"/>
                <a:gd name="connsiteY60" fmla="*/ 821646 h 3892988"/>
                <a:gd name="connsiteX61" fmla="*/ 5405493 w 8645683"/>
                <a:gd name="connsiteY61" fmla="*/ 739551 h 3892988"/>
                <a:gd name="connsiteX62" fmla="*/ 5328386 w 8645683"/>
                <a:gd name="connsiteY62" fmla="*/ 831398 h 3892988"/>
                <a:gd name="connsiteX63" fmla="*/ 5452211 w 8645683"/>
                <a:gd name="connsiteY63" fmla="*/ 943430 h 3892988"/>
                <a:gd name="connsiteX64" fmla="*/ 5472394 w 8645683"/>
                <a:gd name="connsiteY64" fmla="*/ 1045483 h 3892988"/>
                <a:gd name="connsiteX65" fmla="*/ 5481920 w 8645683"/>
                <a:gd name="connsiteY65" fmla="*/ 1196749 h 3892988"/>
                <a:gd name="connsiteX66" fmla="*/ 5509814 w 8645683"/>
                <a:gd name="connsiteY66" fmla="*/ 1330553 h 3892988"/>
                <a:gd name="connsiteX67" fmla="*/ 5351291 w 8645683"/>
                <a:gd name="connsiteY67" fmla="*/ 1383394 h 3892988"/>
                <a:gd name="connsiteX68" fmla="*/ 5207736 w 8645683"/>
                <a:gd name="connsiteY68" fmla="*/ 1436236 h 3892988"/>
                <a:gd name="connsiteX69" fmla="*/ 4955550 w 8645683"/>
                <a:gd name="connsiteY69" fmla="*/ 1364344 h 3892988"/>
                <a:gd name="connsiteX70" fmla="*/ 4905885 w 8645683"/>
                <a:gd name="connsiteY70" fmla="*/ 1282475 h 3892988"/>
                <a:gd name="connsiteX71" fmla="*/ 4781379 w 8645683"/>
                <a:gd name="connsiteY71" fmla="*/ 1291773 h 3892988"/>
                <a:gd name="connsiteX72" fmla="*/ 4737836 w 8645683"/>
                <a:gd name="connsiteY72" fmla="*/ 1204687 h 3892988"/>
                <a:gd name="connsiteX73" fmla="*/ 4708807 w 8645683"/>
                <a:gd name="connsiteY73" fmla="*/ 1161144 h 3892988"/>
                <a:gd name="connsiteX74" fmla="*/ 4699509 w 8645683"/>
                <a:gd name="connsiteY74" fmla="*/ 1030969 h 3892988"/>
                <a:gd name="connsiteX75" fmla="*/ 4752350 w 8645683"/>
                <a:gd name="connsiteY75" fmla="*/ 972458 h 3892988"/>
                <a:gd name="connsiteX76" fmla="*/ 4770493 w 8645683"/>
                <a:gd name="connsiteY76" fmla="*/ 908958 h 3892988"/>
                <a:gd name="connsiteX77" fmla="*/ 4674789 w 8645683"/>
                <a:gd name="connsiteY77" fmla="*/ 779691 h 3892988"/>
                <a:gd name="connsiteX78" fmla="*/ 4578179 w 8645683"/>
                <a:gd name="connsiteY78" fmla="*/ 798287 h 3892988"/>
                <a:gd name="connsiteX79" fmla="*/ 4491093 w 8645683"/>
                <a:gd name="connsiteY79" fmla="*/ 726169 h 3892988"/>
                <a:gd name="connsiteX80" fmla="*/ 4404007 w 8645683"/>
                <a:gd name="connsiteY80" fmla="*/ 711201 h 3892988"/>
                <a:gd name="connsiteX81" fmla="*/ 4150234 w 8645683"/>
                <a:gd name="connsiteY81" fmla="*/ 725262 h 3892988"/>
                <a:gd name="connsiteX82" fmla="*/ 3823436 w 8645683"/>
                <a:gd name="connsiteY82" fmla="*/ 682173 h 3892988"/>
                <a:gd name="connsiteX83" fmla="*/ 3750864 w 8645683"/>
                <a:gd name="connsiteY83" fmla="*/ 667658 h 3892988"/>
                <a:gd name="connsiteX84" fmla="*/ 3639286 w 8645683"/>
                <a:gd name="connsiteY84" fmla="*/ 676956 h 3892988"/>
                <a:gd name="connsiteX85" fmla="*/ 3416809 w 8645683"/>
                <a:gd name="connsiteY85" fmla="*/ 686255 h 3892988"/>
                <a:gd name="connsiteX86" fmla="*/ 3329724 w 8645683"/>
                <a:gd name="connsiteY86" fmla="*/ 604839 h 3892988"/>
                <a:gd name="connsiteX87" fmla="*/ 3228350 w 8645683"/>
                <a:gd name="connsiteY87" fmla="*/ 566058 h 3892988"/>
                <a:gd name="connsiteX88" fmla="*/ 3096587 w 8645683"/>
                <a:gd name="connsiteY88" fmla="*/ 569461 h 3892988"/>
                <a:gd name="connsiteX89" fmla="*/ 2971629 w 8645683"/>
                <a:gd name="connsiteY89" fmla="*/ 535896 h 3892988"/>
                <a:gd name="connsiteX90" fmla="*/ 2836918 w 8645683"/>
                <a:gd name="connsiteY90" fmla="*/ 492580 h 3892988"/>
                <a:gd name="connsiteX91" fmla="*/ 2812425 w 8645683"/>
                <a:gd name="connsiteY91" fmla="*/ 392341 h 3892988"/>
                <a:gd name="connsiteX92" fmla="*/ 2719897 w 8645683"/>
                <a:gd name="connsiteY92" fmla="*/ 420008 h 3892988"/>
                <a:gd name="connsiteX93" fmla="*/ 2604236 w 8645683"/>
                <a:gd name="connsiteY93" fmla="*/ 333830 h 3892988"/>
                <a:gd name="connsiteX94" fmla="*/ 2483359 w 8645683"/>
                <a:gd name="connsiteY94" fmla="*/ 328387 h 3892988"/>
                <a:gd name="connsiteX95" fmla="*/ 2371554 w 8645683"/>
                <a:gd name="connsiteY95" fmla="*/ 308656 h 3892988"/>
                <a:gd name="connsiteX96" fmla="*/ 2221194 w 8645683"/>
                <a:gd name="connsiteY96" fmla="*/ 361270 h 3892988"/>
                <a:gd name="connsiteX97" fmla="*/ 2015047 w 8645683"/>
                <a:gd name="connsiteY97" fmla="*/ 418648 h 3892988"/>
                <a:gd name="connsiteX98" fmla="*/ 1631779 w 8645683"/>
                <a:gd name="connsiteY98" fmla="*/ 261258 h 3892988"/>
                <a:gd name="connsiteX99" fmla="*/ 1370522 w 8645683"/>
                <a:gd name="connsiteY99" fmla="*/ 304801 h 3892988"/>
                <a:gd name="connsiteX100" fmla="*/ 1310197 w 8645683"/>
                <a:gd name="connsiteY100" fmla="*/ 271011 h 3892988"/>
                <a:gd name="connsiteX101" fmla="*/ 1233997 w 8645683"/>
                <a:gd name="connsiteY101" fmla="*/ 199573 h 3892988"/>
                <a:gd name="connsiteX102" fmla="*/ 1108811 w 8645683"/>
                <a:gd name="connsiteY102" fmla="*/ 184832 h 3892988"/>
                <a:gd name="connsiteX103" fmla="*/ 964575 w 8645683"/>
                <a:gd name="connsiteY103" fmla="*/ 231776 h 3892988"/>
                <a:gd name="connsiteX104" fmla="*/ 1036693 w 8645683"/>
                <a:gd name="connsiteY104" fmla="*/ 304801 h 3892988"/>
                <a:gd name="connsiteX105" fmla="*/ 1051207 w 8645683"/>
                <a:gd name="connsiteY105" fmla="*/ 362858 h 3892988"/>
                <a:gd name="connsiteX106" fmla="*/ 1094750 w 8645683"/>
                <a:gd name="connsiteY106" fmla="*/ 406401 h 3892988"/>
                <a:gd name="connsiteX107" fmla="*/ 1333782 w 8645683"/>
                <a:gd name="connsiteY107" fmla="*/ 412525 h 3892988"/>
                <a:gd name="connsiteX108" fmla="*/ 1296136 w 8645683"/>
                <a:gd name="connsiteY108" fmla="*/ 541792 h 3892988"/>
                <a:gd name="connsiteX109" fmla="*/ 1220163 w 8645683"/>
                <a:gd name="connsiteY109" fmla="*/ 682626 h 3892988"/>
                <a:gd name="connsiteX110" fmla="*/ 1201339 w 8645683"/>
                <a:gd name="connsiteY110" fmla="*/ 859518 h 3892988"/>
                <a:gd name="connsiteX111" fmla="*/ 1387304 w 8645683"/>
                <a:gd name="connsiteY111" fmla="*/ 938441 h 3892988"/>
                <a:gd name="connsiteX112" fmla="*/ 1181836 w 8645683"/>
                <a:gd name="connsiteY112" fmla="*/ 957944 h 3892988"/>
                <a:gd name="connsiteX113" fmla="*/ 1367119 w 8645683"/>
                <a:gd name="connsiteY113" fmla="*/ 1058637 h 3892988"/>
                <a:gd name="connsiteX114" fmla="*/ 1292054 w 8645683"/>
                <a:gd name="connsiteY114" fmla="*/ 1169762 h 3892988"/>
                <a:gd name="connsiteX115" fmla="*/ 1392746 w 8645683"/>
                <a:gd name="connsiteY115" fmla="*/ 1360717 h 3892988"/>
                <a:gd name="connsiteX116" fmla="*/ 1640850 w 8645683"/>
                <a:gd name="connsiteY116" fmla="*/ 1314678 h 3892988"/>
                <a:gd name="connsiteX117" fmla="*/ 1795292 w 8645683"/>
                <a:gd name="connsiteY117" fmla="*/ 1363211 h 3892988"/>
                <a:gd name="connsiteX118" fmla="*/ 1897572 w 8645683"/>
                <a:gd name="connsiteY118" fmla="*/ 1250044 h 3892988"/>
                <a:gd name="connsiteX119" fmla="*/ 2009831 w 8645683"/>
                <a:gd name="connsiteY119" fmla="*/ 1268188 h 3892988"/>
                <a:gd name="connsiteX120" fmla="*/ 2074464 w 8645683"/>
                <a:gd name="connsiteY120" fmla="*/ 1364797 h 3892988"/>
                <a:gd name="connsiteX121" fmla="*/ 2127532 w 8645683"/>
                <a:gd name="connsiteY121" fmla="*/ 1436462 h 3892988"/>
                <a:gd name="connsiteX122" fmla="*/ 2366337 w 8645683"/>
                <a:gd name="connsiteY122" fmla="*/ 1450976 h 3892988"/>
                <a:gd name="connsiteX123" fmla="*/ 2476782 w 8645683"/>
                <a:gd name="connsiteY123" fmla="*/ 1346429 h 3892988"/>
                <a:gd name="connsiteX124" fmla="*/ 2606050 w 8645683"/>
                <a:gd name="connsiteY124" fmla="*/ 1394280 h 3892988"/>
                <a:gd name="connsiteX125" fmla="*/ 2733957 w 8645683"/>
                <a:gd name="connsiteY125" fmla="*/ 1372055 h 3892988"/>
                <a:gd name="connsiteX126" fmla="*/ 2642789 w 8645683"/>
                <a:gd name="connsiteY126" fmla="*/ 1597253 h 3892988"/>
                <a:gd name="connsiteX127" fmla="*/ 2662292 w 8645683"/>
                <a:gd name="connsiteY127" fmla="*/ 1800681 h 3892988"/>
                <a:gd name="connsiteX128" fmla="*/ 2552983 w 8645683"/>
                <a:gd name="connsiteY128" fmla="*/ 1949905 h 3892988"/>
                <a:gd name="connsiteX129" fmla="*/ 2417364 w 8645683"/>
                <a:gd name="connsiteY129" fmla="*/ 2245180 h 3892988"/>
                <a:gd name="connsiteX130" fmla="*/ 2254532 w 8645683"/>
                <a:gd name="connsiteY130" fmla="*/ 2423206 h 3892988"/>
                <a:gd name="connsiteX131" fmla="*/ 2043394 w 8645683"/>
                <a:gd name="connsiteY131" fmla="*/ 2418217 h 3892988"/>
                <a:gd name="connsiteX132" fmla="*/ 1937260 w 8645683"/>
                <a:gd name="connsiteY132" fmla="*/ 2398487 h 3892988"/>
                <a:gd name="connsiteX133" fmla="*/ 1898479 w 8645683"/>
                <a:gd name="connsiteY133" fmla="*/ 2322061 h 3892988"/>
                <a:gd name="connsiteX134" fmla="*/ 1646293 w 8645683"/>
                <a:gd name="connsiteY134" fmla="*/ 2312308 h 3892988"/>
                <a:gd name="connsiteX135" fmla="*/ 1520881 w 8645683"/>
                <a:gd name="connsiteY135" fmla="*/ 2389869 h 3892988"/>
                <a:gd name="connsiteX136" fmla="*/ 1370522 w 8645683"/>
                <a:gd name="connsiteY136" fmla="*/ 2351316 h 3892988"/>
                <a:gd name="connsiteX137" fmla="*/ 1326979 w 8645683"/>
                <a:gd name="connsiteY137" fmla="*/ 2322287 h 3892988"/>
                <a:gd name="connsiteX138" fmla="*/ 1167322 w 8645683"/>
                <a:gd name="connsiteY138" fmla="*/ 2235201 h 3892988"/>
                <a:gd name="connsiteX139" fmla="*/ 993150 w 8645683"/>
                <a:gd name="connsiteY139" fmla="*/ 2148116 h 3892988"/>
                <a:gd name="connsiteX140" fmla="*/ 982038 w 8645683"/>
                <a:gd name="connsiteY140" fmla="*/ 2147662 h 3892988"/>
                <a:gd name="connsiteX141" fmla="*/ 804464 w 8645683"/>
                <a:gd name="connsiteY141" fmla="*/ 2090058 h 3892988"/>
                <a:gd name="connsiteX142" fmla="*/ 659322 w 8645683"/>
                <a:gd name="connsiteY142" fmla="*/ 1973944 h 3892988"/>
                <a:gd name="connsiteX143" fmla="*/ 524611 w 8645683"/>
                <a:gd name="connsiteY143" fmla="*/ 1896837 h 3892988"/>
                <a:gd name="connsiteX144" fmla="*/ 456122 w 8645683"/>
                <a:gd name="connsiteY144" fmla="*/ 1785258 h 3892988"/>
                <a:gd name="connsiteX145" fmla="*/ 325493 w 8645683"/>
                <a:gd name="connsiteY145" fmla="*/ 1727201 h 3892988"/>
                <a:gd name="connsiteX146" fmla="*/ 145879 w 8645683"/>
                <a:gd name="connsiteY146" fmla="*/ 1760766 h 3892988"/>
                <a:gd name="connsiteX147" fmla="*/ 6179 w 8645683"/>
                <a:gd name="connsiteY147" fmla="*/ 1886858 h 3892988"/>
                <a:gd name="connsiteX148" fmla="*/ 311432 w 8645683"/>
                <a:gd name="connsiteY148" fmla="*/ 2089151 h 3892988"/>
                <a:gd name="connsiteX149" fmla="*/ 523930 w 8645683"/>
                <a:gd name="connsiteY149" fmla="*/ 2292125 h 3892988"/>
                <a:gd name="connsiteX150" fmla="*/ 654560 w 8645683"/>
                <a:gd name="connsiteY150" fmla="*/ 2442256 h 3892988"/>
                <a:gd name="connsiteX151" fmla="*/ 911734 w 8645683"/>
                <a:gd name="connsiteY151" fmla="*/ 2830061 h 3892988"/>
                <a:gd name="connsiteX152" fmla="*/ 1051207 w 8645683"/>
                <a:gd name="connsiteY152" fmla="*/ 2989944 h 3892988"/>
                <a:gd name="connsiteX153" fmla="*/ 1123779 w 8645683"/>
                <a:gd name="connsiteY153" fmla="*/ 3120573 h 3892988"/>
                <a:gd name="connsiteX154" fmla="*/ 1181836 w 8645683"/>
                <a:gd name="connsiteY154" fmla="*/ 3207658 h 3892988"/>
                <a:gd name="connsiteX155" fmla="*/ 1283436 w 8645683"/>
                <a:gd name="connsiteY155" fmla="*/ 3381830 h 3892988"/>
                <a:gd name="connsiteX156" fmla="*/ 1341493 w 8645683"/>
                <a:gd name="connsiteY156" fmla="*/ 3483430 h 3892988"/>
                <a:gd name="connsiteX157" fmla="*/ 1457607 w 8645683"/>
                <a:gd name="connsiteY157" fmla="*/ 3628573 h 3892988"/>
                <a:gd name="connsiteX158" fmla="*/ 1515664 w 8645683"/>
                <a:gd name="connsiteY158" fmla="*/ 3701144 h 3892988"/>
                <a:gd name="connsiteX159" fmla="*/ 1680085 w 8645683"/>
                <a:gd name="connsiteY159" fmla="*/ 3812269 h 3892988"/>
                <a:gd name="connsiteX160" fmla="*/ 1834525 w 8645683"/>
                <a:gd name="connsiteY160" fmla="*/ 3841751 h 3892988"/>
                <a:gd name="connsiteX161" fmla="*/ 2096236 w 8645683"/>
                <a:gd name="connsiteY161" fmla="*/ 3875316 h 3892988"/>
                <a:gd name="connsiteX162" fmla="*/ 2387201 w 8645683"/>
                <a:gd name="connsiteY162" fmla="*/ 3888923 h 3892988"/>
                <a:gd name="connsiteX163" fmla="*/ 2362936 w 8645683"/>
                <a:gd name="connsiteY163" fmla="*/ 3768273 h 3892988"/>
                <a:gd name="connsiteX164" fmla="*/ 2299436 w 8645683"/>
                <a:gd name="connsiteY164" fmla="*/ 3556001 h 3892988"/>
                <a:gd name="connsiteX165" fmla="*/ 2270407 w 8645683"/>
                <a:gd name="connsiteY165" fmla="*/ 3468916 h 3892988"/>
                <a:gd name="connsiteX166" fmla="*/ 2226864 w 8645683"/>
                <a:gd name="connsiteY166" fmla="*/ 3381830 h 3892988"/>
                <a:gd name="connsiteX167" fmla="*/ 2122316 w 8645683"/>
                <a:gd name="connsiteY167" fmla="*/ 3051856 h 3892988"/>
                <a:gd name="connsiteX168" fmla="*/ 1989647 w 8645683"/>
                <a:gd name="connsiteY168" fmla="*/ 2621191 h 3892988"/>
                <a:gd name="connsiteX169" fmla="*/ 2090793 w 8645683"/>
                <a:gd name="connsiteY169" fmla="*/ 2896962 h 3892988"/>
                <a:gd name="connsiteX170" fmla="*/ 2242512 w 8645683"/>
                <a:gd name="connsiteY170" fmla="*/ 3077030 h 3892988"/>
                <a:gd name="connsiteX171" fmla="*/ 2313950 w 8645683"/>
                <a:gd name="connsiteY171" fmla="*/ 2873830 h 3892988"/>
                <a:gd name="connsiteX172" fmla="*/ 2284922 w 8645683"/>
                <a:gd name="connsiteY172" fmla="*/ 2772230 h 3892988"/>
                <a:gd name="connsiteX173" fmla="*/ 2328011 w 8645683"/>
                <a:gd name="connsiteY173" fmla="*/ 2607583 h 3892988"/>
                <a:gd name="connsiteX174" fmla="*/ 2410788 w 8645683"/>
                <a:gd name="connsiteY174" fmla="*/ 2444298 h 3892988"/>
                <a:gd name="connsiteX175" fmla="*/ 2546179 w 8645683"/>
                <a:gd name="connsiteY175" fmla="*/ 2481944 h 3892988"/>
                <a:gd name="connsiteX176" fmla="*/ 2589722 w 8645683"/>
                <a:gd name="connsiteY176" fmla="*/ 2467430 h 3892988"/>
                <a:gd name="connsiteX177" fmla="*/ 2647779 w 8645683"/>
                <a:gd name="connsiteY177" fmla="*/ 2394858 h 3892988"/>
                <a:gd name="connsiteX178" fmla="*/ 2705836 w 8645683"/>
                <a:gd name="connsiteY178" fmla="*/ 2307773 h 3892988"/>
                <a:gd name="connsiteX179" fmla="*/ 2763893 w 8645683"/>
                <a:gd name="connsiteY179" fmla="*/ 2177144 h 3892988"/>
                <a:gd name="connsiteX180" fmla="*/ 2792922 w 8645683"/>
                <a:gd name="connsiteY180" fmla="*/ 2090058 h 3892988"/>
                <a:gd name="connsiteX181" fmla="*/ 2938064 w 8645683"/>
                <a:gd name="connsiteY181" fmla="*/ 2002973 h 3892988"/>
                <a:gd name="connsiteX182" fmla="*/ 2996122 w 8645683"/>
                <a:gd name="connsiteY182" fmla="*/ 1944916 h 3892988"/>
                <a:gd name="connsiteX183" fmla="*/ 3068693 w 8645683"/>
                <a:gd name="connsiteY183" fmla="*/ 1857830 h 3892988"/>
                <a:gd name="connsiteX184" fmla="*/ 3126750 w 8645683"/>
                <a:gd name="connsiteY184" fmla="*/ 1828801 h 3892988"/>
                <a:gd name="connsiteX185" fmla="*/ 3402522 w 8645683"/>
                <a:gd name="connsiteY185" fmla="*/ 1814287 h 3892988"/>
                <a:gd name="connsiteX186" fmla="*/ 3460579 w 8645683"/>
                <a:gd name="connsiteY186" fmla="*/ 1901373 h 3892988"/>
                <a:gd name="connsiteX187" fmla="*/ 3591207 w 8645683"/>
                <a:gd name="connsiteY187" fmla="*/ 1944916 h 3892988"/>
                <a:gd name="connsiteX188" fmla="*/ 3634750 w 8645683"/>
                <a:gd name="connsiteY188" fmla="*/ 1959430 h 3892988"/>
                <a:gd name="connsiteX189" fmla="*/ 3692807 w 8645683"/>
                <a:gd name="connsiteY189" fmla="*/ 2002973 h 3892988"/>
                <a:gd name="connsiteX190" fmla="*/ 3707322 w 8645683"/>
                <a:gd name="connsiteY190" fmla="*/ 2046516 h 3892988"/>
                <a:gd name="connsiteX191" fmla="*/ 3736350 w 8645683"/>
                <a:gd name="connsiteY191" fmla="*/ 2090058 h 3892988"/>
                <a:gd name="connsiteX192" fmla="*/ 3779893 w 8645683"/>
                <a:gd name="connsiteY192" fmla="*/ 2177144 h 3892988"/>
                <a:gd name="connsiteX193" fmla="*/ 3823436 w 8645683"/>
                <a:gd name="connsiteY193" fmla="*/ 2220687 h 3892988"/>
                <a:gd name="connsiteX194" fmla="*/ 3852464 w 8645683"/>
                <a:gd name="connsiteY194" fmla="*/ 2264230 h 3892988"/>
                <a:gd name="connsiteX195" fmla="*/ 3896007 w 8645683"/>
                <a:gd name="connsiteY195" fmla="*/ 2307773 h 3892988"/>
                <a:gd name="connsiteX196" fmla="*/ 3997607 w 8645683"/>
                <a:gd name="connsiteY196" fmla="*/ 2409373 h 3892988"/>
                <a:gd name="connsiteX197" fmla="*/ 4070179 w 8645683"/>
                <a:gd name="connsiteY197" fmla="*/ 2481944 h 3892988"/>
                <a:gd name="connsiteX198" fmla="*/ 4142750 w 8645683"/>
                <a:gd name="connsiteY198" fmla="*/ 2540001 h 3892988"/>
                <a:gd name="connsiteX199" fmla="*/ 4200807 w 8645683"/>
                <a:gd name="connsiteY199" fmla="*/ 2627087 h 3892988"/>
                <a:gd name="connsiteX200" fmla="*/ 4229836 w 8645683"/>
                <a:gd name="connsiteY200" fmla="*/ 2670630 h 3892988"/>
                <a:gd name="connsiteX201" fmla="*/ 4433036 w 8645683"/>
                <a:gd name="connsiteY201" fmla="*/ 2714173 h 3892988"/>
                <a:gd name="connsiteX202" fmla="*/ 4520122 w 8645683"/>
                <a:gd name="connsiteY202" fmla="*/ 2757716 h 3892988"/>
                <a:gd name="connsiteX203" fmla="*/ 4659822 w 8645683"/>
                <a:gd name="connsiteY203" fmla="*/ 2839358 h 3892988"/>
                <a:gd name="connsiteX204" fmla="*/ 4883660 w 8645683"/>
                <a:gd name="connsiteY204" fmla="*/ 2726645 h 3892988"/>
                <a:gd name="connsiteX205" fmla="*/ 5056741 w 8645683"/>
                <a:gd name="connsiteY205" fmla="*/ 2828064 h 3892988"/>
                <a:gd name="connsiteX206" fmla="*/ 5167142 w 8645683"/>
                <a:gd name="connsiteY206" fmla="*/ 3038703 h 389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8645683" h="3892988">
                  <a:moveTo>
                    <a:pt x="5167142" y="3038703"/>
                  </a:moveTo>
                  <a:cubicBezTo>
                    <a:pt x="5183350" y="3054911"/>
                    <a:pt x="5194733" y="3129720"/>
                    <a:pt x="5230187" y="3149148"/>
                  </a:cubicBezTo>
                  <a:cubicBezTo>
                    <a:pt x="5265641" y="3168576"/>
                    <a:pt x="5334661" y="3133234"/>
                    <a:pt x="5379867" y="3155270"/>
                  </a:cubicBezTo>
                  <a:cubicBezTo>
                    <a:pt x="5425073" y="3177306"/>
                    <a:pt x="5443744" y="3249879"/>
                    <a:pt x="5501423" y="3281364"/>
                  </a:cubicBezTo>
                  <a:cubicBezTo>
                    <a:pt x="5559102" y="3312849"/>
                    <a:pt x="5670946" y="3331407"/>
                    <a:pt x="5725942" y="3344183"/>
                  </a:cubicBezTo>
                  <a:cubicBezTo>
                    <a:pt x="5780938" y="3356959"/>
                    <a:pt x="5797720" y="3356582"/>
                    <a:pt x="5831397" y="3358018"/>
                  </a:cubicBezTo>
                  <a:cubicBezTo>
                    <a:pt x="5865075" y="3359454"/>
                    <a:pt x="5894972" y="3362477"/>
                    <a:pt x="5928007" y="3352801"/>
                  </a:cubicBezTo>
                  <a:cubicBezTo>
                    <a:pt x="5961042" y="3343125"/>
                    <a:pt x="5956717" y="3318183"/>
                    <a:pt x="6029607" y="3299961"/>
                  </a:cubicBezTo>
                  <a:cubicBezTo>
                    <a:pt x="6087664" y="3304799"/>
                    <a:pt x="6146100" y="3196055"/>
                    <a:pt x="6179967" y="3209700"/>
                  </a:cubicBezTo>
                  <a:cubicBezTo>
                    <a:pt x="6213834" y="3223345"/>
                    <a:pt x="6211111" y="3344070"/>
                    <a:pt x="6232807" y="3381830"/>
                  </a:cubicBezTo>
                  <a:cubicBezTo>
                    <a:pt x="6254503" y="3419590"/>
                    <a:pt x="6269924" y="3422953"/>
                    <a:pt x="6310141" y="3436258"/>
                  </a:cubicBezTo>
                  <a:cubicBezTo>
                    <a:pt x="6350358" y="3449563"/>
                    <a:pt x="6399835" y="3457462"/>
                    <a:pt x="6474107" y="3461658"/>
                  </a:cubicBezTo>
                  <a:cubicBezTo>
                    <a:pt x="6548379" y="3465854"/>
                    <a:pt x="6668765" y="3456329"/>
                    <a:pt x="6755775" y="3461432"/>
                  </a:cubicBezTo>
                  <a:cubicBezTo>
                    <a:pt x="6842785" y="3466535"/>
                    <a:pt x="6911161" y="3522552"/>
                    <a:pt x="6996168" y="3492276"/>
                  </a:cubicBezTo>
                  <a:cubicBezTo>
                    <a:pt x="7081175" y="3462000"/>
                    <a:pt x="7191544" y="3438942"/>
                    <a:pt x="7294391" y="3417889"/>
                  </a:cubicBezTo>
                  <a:cubicBezTo>
                    <a:pt x="7397238" y="3396836"/>
                    <a:pt x="7525864" y="3391998"/>
                    <a:pt x="7613252" y="3365955"/>
                  </a:cubicBezTo>
                  <a:cubicBezTo>
                    <a:pt x="7700640" y="3339912"/>
                    <a:pt x="7764367" y="3262313"/>
                    <a:pt x="7818720" y="3261633"/>
                  </a:cubicBezTo>
                  <a:cubicBezTo>
                    <a:pt x="7873073" y="3260953"/>
                    <a:pt x="7887019" y="3240088"/>
                    <a:pt x="7939370" y="3361873"/>
                  </a:cubicBezTo>
                  <a:cubicBezTo>
                    <a:pt x="8106020" y="3316970"/>
                    <a:pt x="7928370" y="3548442"/>
                    <a:pt x="8337605" y="3601812"/>
                  </a:cubicBezTo>
                  <a:cubicBezTo>
                    <a:pt x="8403629" y="3610422"/>
                    <a:pt x="8331898" y="3463284"/>
                    <a:pt x="8337379" y="3396344"/>
                  </a:cubicBezTo>
                  <a:cubicBezTo>
                    <a:pt x="8342860" y="3329404"/>
                    <a:pt x="8375327" y="3219526"/>
                    <a:pt x="8370489" y="3200174"/>
                  </a:cubicBezTo>
                  <a:cubicBezTo>
                    <a:pt x="8375327" y="2987298"/>
                    <a:pt x="8339420" y="2859164"/>
                    <a:pt x="8361191" y="2709183"/>
                  </a:cubicBezTo>
                  <a:cubicBezTo>
                    <a:pt x="8397249" y="2563965"/>
                    <a:pt x="8426884" y="2503715"/>
                    <a:pt x="8453493" y="2438401"/>
                  </a:cubicBezTo>
                  <a:lnTo>
                    <a:pt x="8497036" y="2307773"/>
                  </a:lnTo>
                  <a:lnTo>
                    <a:pt x="8482522" y="2119087"/>
                  </a:lnTo>
                  <a:lnTo>
                    <a:pt x="8453493" y="2032001"/>
                  </a:lnTo>
                  <a:cubicBezTo>
                    <a:pt x="8458331" y="1906211"/>
                    <a:pt x="8459346" y="1780215"/>
                    <a:pt x="8468007" y="1654630"/>
                  </a:cubicBezTo>
                  <a:cubicBezTo>
                    <a:pt x="8469542" y="1632368"/>
                    <a:pt x="8493747" y="1607042"/>
                    <a:pt x="8511550" y="1567544"/>
                  </a:cubicBezTo>
                  <a:cubicBezTo>
                    <a:pt x="8529353" y="1528046"/>
                    <a:pt x="8537858" y="1486446"/>
                    <a:pt x="8574823" y="1417639"/>
                  </a:cubicBezTo>
                  <a:cubicBezTo>
                    <a:pt x="8615191" y="1342497"/>
                    <a:pt x="8662966" y="1184389"/>
                    <a:pt x="8639456" y="1116694"/>
                  </a:cubicBezTo>
                  <a:cubicBezTo>
                    <a:pt x="8615946" y="1048999"/>
                    <a:pt x="8514422" y="1051833"/>
                    <a:pt x="8457575" y="1016228"/>
                  </a:cubicBezTo>
                  <a:cubicBezTo>
                    <a:pt x="8400728" y="980623"/>
                    <a:pt x="8316061" y="948154"/>
                    <a:pt x="8298372" y="903062"/>
                  </a:cubicBezTo>
                  <a:cubicBezTo>
                    <a:pt x="8280683" y="857970"/>
                    <a:pt x="8335262" y="852640"/>
                    <a:pt x="8351439" y="745673"/>
                  </a:cubicBezTo>
                  <a:cubicBezTo>
                    <a:pt x="8367616" y="638706"/>
                    <a:pt x="8281202" y="423140"/>
                    <a:pt x="8395436" y="261258"/>
                  </a:cubicBezTo>
                  <a:cubicBezTo>
                    <a:pt x="8390598" y="208039"/>
                    <a:pt x="8457919" y="213129"/>
                    <a:pt x="8438072" y="163513"/>
                  </a:cubicBezTo>
                  <a:cubicBezTo>
                    <a:pt x="8432390" y="149308"/>
                    <a:pt x="8388935" y="125565"/>
                    <a:pt x="8337379" y="116116"/>
                  </a:cubicBezTo>
                  <a:cubicBezTo>
                    <a:pt x="8285823" y="106667"/>
                    <a:pt x="8191631" y="114075"/>
                    <a:pt x="8128736" y="106818"/>
                  </a:cubicBezTo>
                  <a:cubicBezTo>
                    <a:pt x="8065841" y="99561"/>
                    <a:pt x="8010580" y="55716"/>
                    <a:pt x="7960007" y="72573"/>
                  </a:cubicBezTo>
                  <a:cubicBezTo>
                    <a:pt x="7909434" y="89430"/>
                    <a:pt x="7873716" y="200668"/>
                    <a:pt x="7825297" y="207963"/>
                  </a:cubicBezTo>
                  <a:cubicBezTo>
                    <a:pt x="7776878" y="215258"/>
                    <a:pt x="7719728" y="146127"/>
                    <a:pt x="7669495" y="116342"/>
                  </a:cubicBezTo>
                  <a:cubicBezTo>
                    <a:pt x="7619262" y="86558"/>
                    <a:pt x="7569822" y="48646"/>
                    <a:pt x="7523898" y="29256"/>
                  </a:cubicBezTo>
                  <a:cubicBezTo>
                    <a:pt x="7477974" y="9866"/>
                    <a:pt x="7432541" y="39"/>
                    <a:pt x="7393950" y="1"/>
                  </a:cubicBezTo>
                  <a:cubicBezTo>
                    <a:pt x="7355359" y="-37"/>
                    <a:pt x="7313169" y="18621"/>
                    <a:pt x="7292350" y="29030"/>
                  </a:cubicBezTo>
                  <a:cubicBezTo>
                    <a:pt x="7276748" y="36831"/>
                    <a:pt x="7277835" y="38706"/>
                    <a:pt x="7248807" y="58058"/>
                  </a:cubicBezTo>
                  <a:cubicBezTo>
                    <a:pt x="7219779" y="77410"/>
                    <a:pt x="7161722" y="120954"/>
                    <a:pt x="7118179" y="145144"/>
                  </a:cubicBezTo>
                  <a:cubicBezTo>
                    <a:pt x="7074636" y="169334"/>
                    <a:pt x="7023836" y="186268"/>
                    <a:pt x="6987550" y="203201"/>
                  </a:cubicBezTo>
                  <a:cubicBezTo>
                    <a:pt x="6951264" y="220134"/>
                    <a:pt x="7009910" y="210263"/>
                    <a:pt x="6900464" y="246744"/>
                  </a:cubicBezTo>
                  <a:cubicBezTo>
                    <a:pt x="6885950" y="256420"/>
                    <a:pt x="6870793" y="279704"/>
                    <a:pt x="6856922" y="275773"/>
                  </a:cubicBezTo>
                  <a:cubicBezTo>
                    <a:pt x="6843051" y="271842"/>
                    <a:pt x="6856053" y="257743"/>
                    <a:pt x="6817235" y="223158"/>
                  </a:cubicBezTo>
                  <a:cubicBezTo>
                    <a:pt x="6778417" y="188573"/>
                    <a:pt x="6676286" y="98124"/>
                    <a:pt x="6624012" y="68264"/>
                  </a:cubicBezTo>
                  <a:cubicBezTo>
                    <a:pt x="6571738" y="38404"/>
                    <a:pt x="6547661" y="48874"/>
                    <a:pt x="6503589" y="43998"/>
                  </a:cubicBezTo>
                  <a:cubicBezTo>
                    <a:pt x="6459517" y="39122"/>
                    <a:pt x="6404409" y="50196"/>
                    <a:pt x="6359581" y="39008"/>
                  </a:cubicBezTo>
                  <a:cubicBezTo>
                    <a:pt x="6267657" y="43846"/>
                    <a:pt x="6203137" y="59722"/>
                    <a:pt x="6145722" y="72573"/>
                  </a:cubicBezTo>
                  <a:cubicBezTo>
                    <a:pt x="6088307" y="85424"/>
                    <a:pt x="6057011" y="97520"/>
                    <a:pt x="6015093" y="116116"/>
                  </a:cubicBezTo>
                  <a:cubicBezTo>
                    <a:pt x="5973175" y="134712"/>
                    <a:pt x="5928007" y="159885"/>
                    <a:pt x="5894216" y="184151"/>
                  </a:cubicBezTo>
                  <a:cubicBezTo>
                    <a:pt x="5860425" y="208417"/>
                    <a:pt x="5826068" y="229508"/>
                    <a:pt x="5812347" y="261712"/>
                  </a:cubicBezTo>
                  <a:cubicBezTo>
                    <a:pt x="5798627" y="293916"/>
                    <a:pt x="5805581" y="340331"/>
                    <a:pt x="5811893" y="377373"/>
                  </a:cubicBezTo>
                  <a:cubicBezTo>
                    <a:pt x="5818205" y="414415"/>
                    <a:pt x="5843241" y="445585"/>
                    <a:pt x="5850219" y="483962"/>
                  </a:cubicBezTo>
                  <a:cubicBezTo>
                    <a:pt x="5870093" y="593265"/>
                    <a:pt x="5837633" y="668490"/>
                    <a:pt x="5826407" y="711201"/>
                  </a:cubicBezTo>
                  <a:cubicBezTo>
                    <a:pt x="5815181" y="753912"/>
                    <a:pt x="5825424" y="721823"/>
                    <a:pt x="5782864" y="740230"/>
                  </a:cubicBezTo>
                  <a:cubicBezTo>
                    <a:pt x="5740304" y="758637"/>
                    <a:pt x="5633942" y="821759"/>
                    <a:pt x="5571047" y="821646"/>
                  </a:cubicBezTo>
                  <a:cubicBezTo>
                    <a:pt x="5508152" y="821533"/>
                    <a:pt x="5454328" y="801841"/>
                    <a:pt x="5405493" y="739551"/>
                  </a:cubicBezTo>
                  <a:lnTo>
                    <a:pt x="5328386" y="831398"/>
                  </a:lnTo>
                  <a:cubicBezTo>
                    <a:pt x="5307309" y="894631"/>
                    <a:pt x="5428210" y="907749"/>
                    <a:pt x="5452211" y="943430"/>
                  </a:cubicBezTo>
                  <a:cubicBezTo>
                    <a:pt x="5476212" y="979111"/>
                    <a:pt x="5467443" y="1003263"/>
                    <a:pt x="5472394" y="1045483"/>
                  </a:cubicBezTo>
                  <a:cubicBezTo>
                    <a:pt x="5477346" y="1087703"/>
                    <a:pt x="5475683" y="1149237"/>
                    <a:pt x="5481920" y="1196749"/>
                  </a:cubicBezTo>
                  <a:cubicBezTo>
                    <a:pt x="5488157" y="1244261"/>
                    <a:pt x="5531585" y="1299446"/>
                    <a:pt x="5509814" y="1330553"/>
                  </a:cubicBezTo>
                  <a:cubicBezTo>
                    <a:pt x="5488043" y="1361660"/>
                    <a:pt x="5401637" y="1365780"/>
                    <a:pt x="5351291" y="1383394"/>
                  </a:cubicBezTo>
                  <a:cubicBezTo>
                    <a:pt x="5300945" y="1401008"/>
                    <a:pt x="5273693" y="1439411"/>
                    <a:pt x="5207736" y="1436236"/>
                  </a:cubicBezTo>
                  <a:cubicBezTo>
                    <a:pt x="5141779" y="1433061"/>
                    <a:pt x="5064181" y="1391501"/>
                    <a:pt x="4955550" y="1364344"/>
                  </a:cubicBezTo>
                  <a:cubicBezTo>
                    <a:pt x="4886548" y="1318344"/>
                    <a:pt x="5009517" y="1317019"/>
                    <a:pt x="4905885" y="1282475"/>
                  </a:cubicBezTo>
                  <a:cubicBezTo>
                    <a:pt x="4864383" y="1285574"/>
                    <a:pt x="4809387" y="1304738"/>
                    <a:pt x="4781379" y="1291773"/>
                  </a:cubicBezTo>
                  <a:cubicBezTo>
                    <a:pt x="4753371" y="1278808"/>
                    <a:pt x="4797928" y="1324871"/>
                    <a:pt x="4737836" y="1204687"/>
                  </a:cubicBezTo>
                  <a:cubicBezTo>
                    <a:pt x="4730035" y="1189085"/>
                    <a:pt x="4718483" y="1175658"/>
                    <a:pt x="4708807" y="1161144"/>
                  </a:cubicBezTo>
                  <a:cubicBezTo>
                    <a:pt x="4713645" y="1127277"/>
                    <a:pt x="4691816" y="1064303"/>
                    <a:pt x="4699509" y="1030969"/>
                  </a:cubicBezTo>
                  <a:cubicBezTo>
                    <a:pt x="4706389" y="1001154"/>
                    <a:pt x="4740519" y="992793"/>
                    <a:pt x="4752350" y="972458"/>
                  </a:cubicBezTo>
                  <a:cubicBezTo>
                    <a:pt x="4764181" y="952123"/>
                    <a:pt x="4783420" y="941086"/>
                    <a:pt x="4770493" y="908958"/>
                  </a:cubicBezTo>
                  <a:cubicBezTo>
                    <a:pt x="4700416" y="900643"/>
                    <a:pt x="4706841" y="798136"/>
                    <a:pt x="4674789" y="779691"/>
                  </a:cubicBezTo>
                  <a:cubicBezTo>
                    <a:pt x="4642737" y="761246"/>
                    <a:pt x="4608795" y="807207"/>
                    <a:pt x="4578179" y="798287"/>
                  </a:cubicBezTo>
                  <a:cubicBezTo>
                    <a:pt x="4547563" y="789367"/>
                    <a:pt x="4611269" y="786255"/>
                    <a:pt x="4491093" y="726169"/>
                  </a:cubicBezTo>
                  <a:cubicBezTo>
                    <a:pt x="4455342" y="708294"/>
                    <a:pt x="4460817" y="711352"/>
                    <a:pt x="4404007" y="711201"/>
                  </a:cubicBezTo>
                  <a:cubicBezTo>
                    <a:pt x="4347197" y="711050"/>
                    <a:pt x="4280862" y="730100"/>
                    <a:pt x="4150234" y="725262"/>
                  </a:cubicBezTo>
                  <a:cubicBezTo>
                    <a:pt x="4087339" y="720424"/>
                    <a:pt x="3889998" y="691774"/>
                    <a:pt x="3823436" y="682173"/>
                  </a:cubicBezTo>
                  <a:cubicBezTo>
                    <a:pt x="3756874" y="672572"/>
                    <a:pt x="3781556" y="668528"/>
                    <a:pt x="3750864" y="667658"/>
                  </a:cubicBezTo>
                  <a:cubicBezTo>
                    <a:pt x="3720172" y="666788"/>
                    <a:pt x="3694962" y="673856"/>
                    <a:pt x="3639286" y="676956"/>
                  </a:cubicBezTo>
                  <a:cubicBezTo>
                    <a:pt x="3583610" y="680056"/>
                    <a:pt x="3489380" y="691093"/>
                    <a:pt x="3416809" y="686255"/>
                  </a:cubicBezTo>
                  <a:cubicBezTo>
                    <a:pt x="3387780" y="676579"/>
                    <a:pt x="3361134" y="624872"/>
                    <a:pt x="3329724" y="604839"/>
                  </a:cubicBezTo>
                  <a:cubicBezTo>
                    <a:pt x="3298314" y="584806"/>
                    <a:pt x="3267206" y="571954"/>
                    <a:pt x="3228350" y="566058"/>
                  </a:cubicBezTo>
                  <a:cubicBezTo>
                    <a:pt x="3189494" y="560162"/>
                    <a:pt x="3139374" y="574488"/>
                    <a:pt x="3096587" y="569461"/>
                  </a:cubicBezTo>
                  <a:cubicBezTo>
                    <a:pt x="3053800" y="564434"/>
                    <a:pt x="3003001" y="533628"/>
                    <a:pt x="2971629" y="535896"/>
                  </a:cubicBezTo>
                  <a:cubicBezTo>
                    <a:pt x="2859294" y="442914"/>
                    <a:pt x="2863452" y="516506"/>
                    <a:pt x="2836918" y="492580"/>
                  </a:cubicBezTo>
                  <a:cubicBezTo>
                    <a:pt x="2810384" y="468654"/>
                    <a:pt x="2831929" y="404436"/>
                    <a:pt x="2812425" y="392341"/>
                  </a:cubicBezTo>
                  <a:cubicBezTo>
                    <a:pt x="2792922" y="380246"/>
                    <a:pt x="2754595" y="429760"/>
                    <a:pt x="2719897" y="420008"/>
                  </a:cubicBezTo>
                  <a:cubicBezTo>
                    <a:pt x="2685199" y="410256"/>
                    <a:pt x="2643659" y="349100"/>
                    <a:pt x="2604236" y="333830"/>
                  </a:cubicBezTo>
                  <a:cubicBezTo>
                    <a:pt x="2564813" y="318560"/>
                    <a:pt x="2522139" y="332583"/>
                    <a:pt x="2483359" y="328387"/>
                  </a:cubicBezTo>
                  <a:cubicBezTo>
                    <a:pt x="2444579" y="324191"/>
                    <a:pt x="2416042" y="296825"/>
                    <a:pt x="2371554" y="308656"/>
                  </a:cubicBezTo>
                  <a:cubicBezTo>
                    <a:pt x="2327066" y="320487"/>
                    <a:pt x="2280612" y="342938"/>
                    <a:pt x="2221194" y="361270"/>
                  </a:cubicBezTo>
                  <a:cubicBezTo>
                    <a:pt x="2161776" y="379602"/>
                    <a:pt x="2113283" y="435317"/>
                    <a:pt x="2015047" y="418648"/>
                  </a:cubicBezTo>
                  <a:cubicBezTo>
                    <a:pt x="1916811" y="401979"/>
                    <a:pt x="1743660" y="351821"/>
                    <a:pt x="1631779" y="261258"/>
                  </a:cubicBezTo>
                  <a:cubicBezTo>
                    <a:pt x="1490983" y="270645"/>
                    <a:pt x="1424119" y="303175"/>
                    <a:pt x="1370522" y="304801"/>
                  </a:cubicBezTo>
                  <a:cubicBezTo>
                    <a:pt x="1316925" y="306427"/>
                    <a:pt x="1332951" y="288549"/>
                    <a:pt x="1310197" y="271011"/>
                  </a:cubicBezTo>
                  <a:cubicBezTo>
                    <a:pt x="1287443" y="253473"/>
                    <a:pt x="1267561" y="213936"/>
                    <a:pt x="1233997" y="199573"/>
                  </a:cubicBezTo>
                  <a:cubicBezTo>
                    <a:pt x="1200433" y="185210"/>
                    <a:pt x="1153715" y="179465"/>
                    <a:pt x="1108811" y="184832"/>
                  </a:cubicBezTo>
                  <a:cubicBezTo>
                    <a:pt x="1030569" y="161624"/>
                    <a:pt x="1081817" y="166082"/>
                    <a:pt x="964575" y="231776"/>
                  </a:cubicBezTo>
                  <a:cubicBezTo>
                    <a:pt x="1006243" y="398453"/>
                    <a:pt x="1022254" y="282954"/>
                    <a:pt x="1036693" y="304801"/>
                  </a:cubicBezTo>
                  <a:cubicBezTo>
                    <a:pt x="1051132" y="326648"/>
                    <a:pt x="1041310" y="345538"/>
                    <a:pt x="1051207" y="362858"/>
                  </a:cubicBezTo>
                  <a:cubicBezTo>
                    <a:pt x="1061391" y="380680"/>
                    <a:pt x="1047654" y="398123"/>
                    <a:pt x="1094750" y="406401"/>
                  </a:cubicBezTo>
                  <a:cubicBezTo>
                    <a:pt x="1141846" y="414679"/>
                    <a:pt x="1300218" y="389960"/>
                    <a:pt x="1333782" y="412525"/>
                  </a:cubicBezTo>
                  <a:cubicBezTo>
                    <a:pt x="1367346" y="435090"/>
                    <a:pt x="1315072" y="496775"/>
                    <a:pt x="1296136" y="541792"/>
                  </a:cubicBezTo>
                  <a:cubicBezTo>
                    <a:pt x="1277200" y="586809"/>
                    <a:pt x="1235963" y="629672"/>
                    <a:pt x="1220163" y="682626"/>
                  </a:cubicBezTo>
                  <a:cubicBezTo>
                    <a:pt x="1204364" y="735580"/>
                    <a:pt x="1173482" y="816882"/>
                    <a:pt x="1201339" y="859518"/>
                  </a:cubicBezTo>
                  <a:cubicBezTo>
                    <a:pt x="1229196" y="902154"/>
                    <a:pt x="1390554" y="922037"/>
                    <a:pt x="1387304" y="938441"/>
                  </a:cubicBezTo>
                  <a:cubicBezTo>
                    <a:pt x="1384054" y="954845"/>
                    <a:pt x="1185200" y="937911"/>
                    <a:pt x="1181836" y="957944"/>
                  </a:cubicBezTo>
                  <a:cubicBezTo>
                    <a:pt x="1178472" y="977977"/>
                    <a:pt x="1376795" y="1044123"/>
                    <a:pt x="1367119" y="1058637"/>
                  </a:cubicBezTo>
                  <a:cubicBezTo>
                    <a:pt x="1400986" y="1160237"/>
                    <a:pt x="1219482" y="1145572"/>
                    <a:pt x="1292054" y="1169762"/>
                  </a:cubicBezTo>
                  <a:cubicBezTo>
                    <a:pt x="1306568" y="1179438"/>
                    <a:pt x="1334613" y="1336564"/>
                    <a:pt x="1392746" y="1360717"/>
                  </a:cubicBezTo>
                  <a:cubicBezTo>
                    <a:pt x="1450879" y="1384870"/>
                    <a:pt x="1591222" y="1195199"/>
                    <a:pt x="1640850" y="1314678"/>
                  </a:cubicBezTo>
                  <a:cubicBezTo>
                    <a:pt x="1728578" y="1353194"/>
                    <a:pt x="1752505" y="1373983"/>
                    <a:pt x="1795292" y="1363211"/>
                  </a:cubicBezTo>
                  <a:cubicBezTo>
                    <a:pt x="1838079" y="1352439"/>
                    <a:pt x="1813397" y="1254768"/>
                    <a:pt x="1897572" y="1250044"/>
                  </a:cubicBezTo>
                  <a:cubicBezTo>
                    <a:pt x="1981747" y="1245320"/>
                    <a:pt x="1986699" y="1253031"/>
                    <a:pt x="2009831" y="1268188"/>
                  </a:cubicBezTo>
                  <a:cubicBezTo>
                    <a:pt x="2032963" y="1283345"/>
                    <a:pt x="2054847" y="1336751"/>
                    <a:pt x="2074464" y="1364797"/>
                  </a:cubicBezTo>
                  <a:cubicBezTo>
                    <a:pt x="2094081" y="1392843"/>
                    <a:pt x="2078887" y="1422099"/>
                    <a:pt x="2127532" y="1436462"/>
                  </a:cubicBezTo>
                  <a:cubicBezTo>
                    <a:pt x="2176177" y="1450825"/>
                    <a:pt x="2250223" y="1446138"/>
                    <a:pt x="2366337" y="1450976"/>
                  </a:cubicBezTo>
                  <a:cubicBezTo>
                    <a:pt x="2385689" y="1455814"/>
                    <a:pt x="2436830" y="1355878"/>
                    <a:pt x="2476782" y="1346429"/>
                  </a:cubicBezTo>
                  <a:cubicBezTo>
                    <a:pt x="2516734" y="1336980"/>
                    <a:pt x="2563188" y="1390009"/>
                    <a:pt x="2606050" y="1394280"/>
                  </a:cubicBezTo>
                  <a:cubicBezTo>
                    <a:pt x="2648912" y="1398551"/>
                    <a:pt x="2645284" y="1347751"/>
                    <a:pt x="2733957" y="1372055"/>
                  </a:cubicBezTo>
                  <a:cubicBezTo>
                    <a:pt x="2632130" y="1482084"/>
                    <a:pt x="2679273" y="1487806"/>
                    <a:pt x="2642789" y="1597253"/>
                  </a:cubicBezTo>
                  <a:cubicBezTo>
                    <a:pt x="2667021" y="1815333"/>
                    <a:pt x="2699133" y="1752502"/>
                    <a:pt x="2662292" y="1800681"/>
                  </a:cubicBezTo>
                  <a:cubicBezTo>
                    <a:pt x="2628274" y="1845168"/>
                    <a:pt x="2593804" y="1875822"/>
                    <a:pt x="2552983" y="1949905"/>
                  </a:cubicBezTo>
                  <a:cubicBezTo>
                    <a:pt x="2512162" y="2023988"/>
                    <a:pt x="2386143" y="2167884"/>
                    <a:pt x="2417364" y="2245180"/>
                  </a:cubicBezTo>
                  <a:cubicBezTo>
                    <a:pt x="2448585" y="2322476"/>
                    <a:pt x="2316860" y="2394367"/>
                    <a:pt x="2254532" y="2423206"/>
                  </a:cubicBezTo>
                  <a:cubicBezTo>
                    <a:pt x="2192204" y="2452045"/>
                    <a:pt x="2077261" y="2423055"/>
                    <a:pt x="2043394" y="2418217"/>
                  </a:cubicBezTo>
                  <a:cubicBezTo>
                    <a:pt x="1933947" y="2381736"/>
                    <a:pt x="1961413" y="2414513"/>
                    <a:pt x="1937260" y="2398487"/>
                  </a:cubicBezTo>
                  <a:cubicBezTo>
                    <a:pt x="1913108" y="2382461"/>
                    <a:pt x="1946974" y="2336424"/>
                    <a:pt x="1898479" y="2322061"/>
                  </a:cubicBezTo>
                  <a:cubicBezTo>
                    <a:pt x="1849985" y="2307698"/>
                    <a:pt x="1796539" y="2270050"/>
                    <a:pt x="1646293" y="2312308"/>
                  </a:cubicBezTo>
                  <a:cubicBezTo>
                    <a:pt x="1577010" y="2325991"/>
                    <a:pt x="1566843" y="2380193"/>
                    <a:pt x="1520881" y="2389869"/>
                  </a:cubicBezTo>
                  <a:cubicBezTo>
                    <a:pt x="1479494" y="2385271"/>
                    <a:pt x="1402839" y="2362580"/>
                    <a:pt x="1370522" y="2351316"/>
                  </a:cubicBezTo>
                  <a:cubicBezTo>
                    <a:pt x="1338205" y="2340052"/>
                    <a:pt x="1341493" y="2331963"/>
                    <a:pt x="1326979" y="2322287"/>
                  </a:cubicBezTo>
                  <a:cubicBezTo>
                    <a:pt x="1293112" y="2302935"/>
                    <a:pt x="1222960" y="2264229"/>
                    <a:pt x="1167322" y="2235201"/>
                  </a:cubicBezTo>
                  <a:cubicBezTo>
                    <a:pt x="1111684" y="2206173"/>
                    <a:pt x="1024031" y="2162706"/>
                    <a:pt x="993150" y="2148116"/>
                  </a:cubicBezTo>
                  <a:cubicBezTo>
                    <a:pt x="962269" y="2133526"/>
                    <a:pt x="1164338" y="2202352"/>
                    <a:pt x="982038" y="2147662"/>
                  </a:cubicBezTo>
                  <a:cubicBezTo>
                    <a:pt x="952730" y="2138869"/>
                    <a:pt x="779642" y="2145871"/>
                    <a:pt x="804464" y="2090058"/>
                  </a:cubicBezTo>
                  <a:cubicBezTo>
                    <a:pt x="836403" y="2018242"/>
                    <a:pt x="705964" y="2006147"/>
                    <a:pt x="659322" y="1973944"/>
                  </a:cubicBezTo>
                  <a:cubicBezTo>
                    <a:pt x="614418" y="1948242"/>
                    <a:pt x="523470" y="1948564"/>
                    <a:pt x="524611" y="1896837"/>
                  </a:cubicBezTo>
                  <a:cubicBezTo>
                    <a:pt x="525526" y="1855348"/>
                    <a:pt x="489308" y="1813531"/>
                    <a:pt x="456122" y="1785258"/>
                  </a:cubicBezTo>
                  <a:cubicBezTo>
                    <a:pt x="422936" y="1756985"/>
                    <a:pt x="377200" y="1731283"/>
                    <a:pt x="325493" y="1727201"/>
                  </a:cubicBezTo>
                  <a:cubicBezTo>
                    <a:pt x="265622" y="1738389"/>
                    <a:pt x="272425" y="1754341"/>
                    <a:pt x="145879" y="1760766"/>
                  </a:cubicBezTo>
                  <a:cubicBezTo>
                    <a:pt x="86455" y="1806645"/>
                    <a:pt x="-27763" y="1828952"/>
                    <a:pt x="6179" y="1886858"/>
                  </a:cubicBezTo>
                  <a:cubicBezTo>
                    <a:pt x="40121" y="1944764"/>
                    <a:pt x="224346" y="2033513"/>
                    <a:pt x="311432" y="2089151"/>
                  </a:cubicBezTo>
                  <a:cubicBezTo>
                    <a:pt x="398518" y="2144789"/>
                    <a:pt x="466742" y="2233274"/>
                    <a:pt x="523930" y="2292125"/>
                  </a:cubicBezTo>
                  <a:cubicBezTo>
                    <a:pt x="581118" y="2350976"/>
                    <a:pt x="589926" y="2352600"/>
                    <a:pt x="654560" y="2442256"/>
                  </a:cubicBezTo>
                  <a:cubicBezTo>
                    <a:pt x="719194" y="2531912"/>
                    <a:pt x="866986" y="2745715"/>
                    <a:pt x="911734" y="2830061"/>
                  </a:cubicBezTo>
                  <a:cubicBezTo>
                    <a:pt x="963844" y="2928283"/>
                    <a:pt x="1015866" y="2941525"/>
                    <a:pt x="1051207" y="2989944"/>
                  </a:cubicBezTo>
                  <a:cubicBezTo>
                    <a:pt x="1086548" y="3038363"/>
                    <a:pt x="1102008" y="3084287"/>
                    <a:pt x="1123779" y="3120573"/>
                  </a:cubicBezTo>
                  <a:cubicBezTo>
                    <a:pt x="1145550" y="3156859"/>
                    <a:pt x="1162484" y="3178630"/>
                    <a:pt x="1181836" y="3207658"/>
                  </a:cubicBezTo>
                  <a:lnTo>
                    <a:pt x="1283436" y="3381830"/>
                  </a:lnTo>
                  <a:cubicBezTo>
                    <a:pt x="1357096" y="3510735"/>
                    <a:pt x="1270768" y="3377344"/>
                    <a:pt x="1341493" y="3483430"/>
                  </a:cubicBezTo>
                  <a:cubicBezTo>
                    <a:pt x="1370522" y="3524554"/>
                    <a:pt x="1428579" y="3592287"/>
                    <a:pt x="1457607" y="3628573"/>
                  </a:cubicBezTo>
                  <a:cubicBezTo>
                    <a:pt x="1486635" y="3664859"/>
                    <a:pt x="1478584" y="3670528"/>
                    <a:pt x="1515664" y="3701144"/>
                  </a:cubicBezTo>
                  <a:cubicBezTo>
                    <a:pt x="1552744" y="3731760"/>
                    <a:pt x="1626942" y="3788835"/>
                    <a:pt x="1680085" y="3812269"/>
                  </a:cubicBezTo>
                  <a:cubicBezTo>
                    <a:pt x="1733228" y="3835703"/>
                    <a:pt x="1765167" y="3831243"/>
                    <a:pt x="1834525" y="3841751"/>
                  </a:cubicBezTo>
                  <a:cubicBezTo>
                    <a:pt x="1903884" y="3852259"/>
                    <a:pt x="2008999" y="3864128"/>
                    <a:pt x="2096236" y="3875316"/>
                  </a:cubicBezTo>
                  <a:cubicBezTo>
                    <a:pt x="2161995" y="3872028"/>
                    <a:pt x="2341741" y="3904005"/>
                    <a:pt x="2387201" y="3888923"/>
                  </a:cubicBezTo>
                  <a:cubicBezTo>
                    <a:pt x="2484039" y="3856795"/>
                    <a:pt x="2377564" y="3823760"/>
                    <a:pt x="2362936" y="3768273"/>
                  </a:cubicBezTo>
                  <a:cubicBezTo>
                    <a:pt x="2348308" y="3712786"/>
                    <a:pt x="2314858" y="3605894"/>
                    <a:pt x="2299436" y="3556001"/>
                  </a:cubicBezTo>
                  <a:cubicBezTo>
                    <a:pt x="2284015" y="3506108"/>
                    <a:pt x="2287380" y="3494376"/>
                    <a:pt x="2270407" y="3468916"/>
                  </a:cubicBezTo>
                  <a:cubicBezTo>
                    <a:pt x="2232892" y="3412643"/>
                    <a:pt x="2246895" y="3441922"/>
                    <a:pt x="2226864" y="3381830"/>
                  </a:cubicBezTo>
                  <a:cubicBezTo>
                    <a:pt x="2231702" y="3352801"/>
                    <a:pt x="2086602" y="3099456"/>
                    <a:pt x="2122316" y="3051856"/>
                  </a:cubicBezTo>
                  <a:cubicBezTo>
                    <a:pt x="2122327" y="3051811"/>
                    <a:pt x="1927454" y="2861139"/>
                    <a:pt x="1989647" y="2621191"/>
                  </a:cubicBezTo>
                  <a:cubicBezTo>
                    <a:pt x="2048687" y="2820006"/>
                    <a:pt x="2139136" y="2863851"/>
                    <a:pt x="2090793" y="2896962"/>
                  </a:cubicBezTo>
                  <a:cubicBezTo>
                    <a:pt x="2132937" y="2972935"/>
                    <a:pt x="2205319" y="3080885"/>
                    <a:pt x="2242512" y="3077030"/>
                  </a:cubicBezTo>
                  <a:cubicBezTo>
                    <a:pt x="2279705" y="3073175"/>
                    <a:pt x="2306882" y="2924630"/>
                    <a:pt x="2313950" y="2873830"/>
                  </a:cubicBezTo>
                  <a:cubicBezTo>
                    <a:pt x="2321018" y="2823030"/>
                    <a:pt x="2294872" y="2802082"/>
                    <a:pt x="2284922" y="2772230"/>
                  </a:cubicBezTo>
                  <a:cubicBezTo>
                    <a:pt x="2289760" y="2714173"/>
                    <a:pt x="2307033" y="2662238"/>
                    <a:pt x="2328011" y="2607583"/>
                  </a:cubicBezTo>
                  <a:cubicBezTo>
                    <a:pt x="2348989" y="2552928"/>
                    <a:pt x="2374427" y="2465238"/>
                    <a:pt x="2410788" y="2444298"/>
                  </a:cubicBezTo>
                  <a:cubicBezTo>
                    <a:pt x="2447149" y="2423358"/>
                    <a:pt x="2516357" y="2478089"/>
                    <a:pt x="2546179" y="2481944"/>
                  </a:cubicBezTo>
                  <a:cubicBezTo>
                    <a:pt x="2576001" y="2485799"/>
                    <a:pt x="2575208" y="2472268"/>
                    <a:pt x="2589722" y="2467430"/>
                  </a:cubicBezTo>
                  <a:cubicBezTo>
                    <a:pt x="2670175" y="2413793"/>
                    <a:pt x="2606539" y="2469089"/>
                    <a:pt x="2647779" y="2394858"/>
                  </a:cubicBezTo>
                  <a:cubicBezTo>
                    <a:pt x="2664722" y="2364361"/>
                    <a:pt x="2705836" y="2307773"/>
                    <a:pt x="2705836" y="2307773"/>
                  </a:cubicBezTo>
                  <a:cubicBezTo>
                    <a:pt x="2740380" y="2204138"/>
                    <a:pt x="2717891" y="2246147"/>
                    <a:pt x="2763893" y="2177144"/>
                  </a:cubicBezTo>
                  <a:cubicBezTo>
                    <a:pt x="2773569" y="2148115"/>
                    <a:pt x="2767462" y="2107031"/>
                    <a:pt x="2792922" y="2090058"/>
                  </a:cubicBezTo>
                  <a:cubicBezTo>
                    <a:pt x="2898010" y="2019999"/>
                    <a:pt x="2848802" y="2047603"/>
                    <a:pt x="2938064" y="2002973"/>
                  </a:cubicBezTo>
                  <a:cubicBezTo>
                    <a:pt x="2965712" y="1920033"/>
                    <a:pt x="2929770" y="1989151"/>
                    <a:pt x="2996122" y="1944916"/>
                  </a:cubicBezTo>
                  <a:cubicBezTo>
                    <a:pt x="3130455" y="1855360"/>
                    <a:pt x="2961602" y="1947073"/>
                    <a:pt x="3068693" y="1857830"/>
                  </a:cubicBezTo>
                  <a:cubicBezTo>
                    <a:pt x="3085315" y="1843979"/>
                    <a:pt x="3107398" y="1838477"/>
                    <a:pt x="3126750" y="1828801"/>
                  </a:cubicBezTo>
                  <a:cubicBezTo>
                    <a:pt x="3165348" y="1713005"/>
                    <a:pt x="3146813" y="1721302"/>
                    <a:pt x="3402522" y="1814287"/>
                  </a:cubicBezTo>
                  <a:cubicBezTo>
                    <a:pt x="3435310" y="1826210"/>
                    <a:pt x="3427481" y="1890341"/>
                    <a:pt x="3460579" y="1901373"/>
                  </a:cubicBezTo>
                  <a:lnTo>
                    <a:pt x="3591207" y="1944916"/>
                  </a:lnTo>
                  <a:lnTo>
                    <a:pt x="3634750" y="1959430"/>
                  </a:lnTo>
                  <a:cubicBezTo>
                    <a:pt x="3654102" y="1973944"/>
                    <a:pt x="3677321" y="1984389"/>
                    <a:pt x="3692807" y="2002973"/>
                  </a:cubicBezTo>
                  <a:cubicBezTo>
                    <a:pt x="3702602" y="2014726"/>
                    <a:pt x="3700480" y="2032832"/>
                    <a:pt x="3707322" y="2046516"/>
                  </a:cubicBezTo>
                  <a:cubicBezTo>
                    <a:pt x="3715123" y="2062118"/>
                    <a:pt x="3726674" y="2075544"/>
                    <a:pt x="3736350" y="2090058"/>
                  </a:cubicBezTo>
                  <a:cubicBezTo>
                    <a:pt x="3750897" y="2133699"/>
                    <a:pt x="3748629" y="2139628"/>
                    <a:pt x="3779893" y="2177144"/>
                  </a:cubicBezTo>
                  <a:cubicBezTo>
                    <a:pt x="3793034" y="2192913"/>
                    <a:pt x="3810295" y="2204918"/>
                    <a:pt x="3823436" y="2220687"/>
                  </a:cubicBezTo>
                  <a:cubicBezTo>
                    <a:pt x="3834603" y="2234088"/>
                    <a:pt x="3841297" y="2250829"/>
                    <a:pt x="3852464" y="2264230"/>
                  </a:cubicBezTo>
                  <a:cubicBezTo>
                    <a:pt x="3865605" y="2279999"/>
                    <a:pt x="3883405" y="2291570"/>
                    <a:pt x="3896007" y="2307773"/>
                  </a:cubicBezTo>
                  <a:cubicBezTo>
                    <a:pt x="3977523" y="2412579"/>
                    <a:pt x="3914401" y="2381636"/>
                    <a:pt x="3997607" y="2409373"/>
                  </a:cubicBezTo>
                  <a:cubicBezTo>
                    <a:pt x="4075021" y="2525492"/>
                    <a:pt x="3973413" y="2385178"/>
                    <a:pt x="4070179" y="2481944"/>
                  </a:cubicBezTo>
                  <a:cubicBezTo>
                    <a:pt x="4135831" y="2547596"/>
                    <a:pt x="4057980" y="2511745"/>
                    <a:pt x="4142750" y="2540001"/>
                  </a:cubicBezTo>
                  <a:cubicBezTo>
                    <a:pt x="4168257" y="2616523"/>
                    <a:pt x="4140406" y="2554606"/>
                    <a:pt x="4200807" y="2627087"/>
                  </a:cubicBezTo>
                  <a:cubicBezTo>
                    <a:pt x="4211974" y="2640488"/>
                    <a:pt x="4215043" y="2661385"/>
                    <a:pt x="4229836" y="2670630"/>
                  </a:cubicBezTo>
                  <a:cubicBezTo>
                    <a:pt x="4281538" y="2702944"/>
                    <a:pt x="4378836" y="2707398"/>
                    <a:pt x="4433036" y="2714173"/>
                  </a:cubicBezTo>
                  <a:cubicBezTo>
                    <a:pt x="4516713" y="2769956"/>
                    <a:pt x="4482324" y="2736852"/>
                    <a:pt x="4520122" y="2757716"/>
                  </a:cubicBezTo>
                  <a:cubicBezTo>
                    <a:pt x="4557920" y="2778580"/>
                    <a:pt x="4557715" y="2805323"/>
                    <a:pt x="4659822" y="2839358"/>
                  </a:cubicBezTo>
                  <a:cubicBezTo>
                    <a:pt x="4684037" y="2758799"/>
                    <a:pt x="4624983" y="2709400"/>
                    <a:pt x="4883660" y="2726645"/>
                  </a:cubicBezTo>
                  <a:cubicBezTo>
                    <a:pt x="4898174" y="2736321"/>
                    <a:pt x="5009494" y="2776054"/>
                    <a:pt x="5056741" y="2828064"/>
                  </a:cubicBezTo>
                  <a:cubicBezTo>
                    <a:pt x="5103988" y="2880074"/>
                    <a:pt x="5130342" y="2968490"/>
                    <a:pt x="5167142" y="303870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152632" y="3291286"/>
              <a:ext cx="415933" cy="185758"/>
            </a:xfrm>
            <a:custGeom>
              <a:avLst/>
              <a:gdLst>
                <a:gd name="connsiteX0" fmla="*/ 137447 w 468187"/>
                <a:gd name="connsiteY0" fmla="*/ 2327 h 178875"/>
                <a:gd name="connsiteX1" fmla="*/ 1259 w 468187"/>
                <a:gd name="connsiteY1" fmla="*/ 80149 h 178875"/>
                <a:gd name="connsiteX2" fmla="*/ 59625 w 468187"/>
                <a:gd name="connsiteY2" fmla="*/ 119059 h 178875"/>
                <a:gd name="connsiteX3" fmla="*/ 98536 w 468187"/>
                <a:gd name="connsiteY3" fmla="*/ 177425 h 178875"/>
                <a:gd name="connsiteX4" fmla="*/ 409821 w 468187"/>
                <a:gd name="connsiteY4" fmla="*/ 138514 h 178875"/>
                <a:gd name="connsiteX5" fmla="*/ 468187 w 468187"/>
                <a:gd name="connsiteY5" fmla="*/ 99604 h 178875"/>
                <a:gd name="connsiteX6" fmla="*/ 312545 w 468187"/>
                <a:gd name="connsiteY6" fmla="*/ 41238 h 178875"/>
                <a:gd name="connsiteX7" fmla="*/ 234723 w 468187"/>
                <a:gd name="connsiteY7" fmla="*/ 21783 h 178875"/>
                <a:gd name="connsiteX8" fmla="*/ 137447 w 468187"/>
                <a:gd name="connsiteY8" fmla="*/ 2327 h 178875"/>
                <a:gd name="connsiteX0" fmla="*/ 137447 w 468187"/>
                <a:gd name="connsiteY0" fmla="*/ 27465 h 203408"/>
                <a:gd name="connsiteX1" fmla="*/ 1259 w 468187"/>
                <a:gd name="connsiteY1" fmla="*/ 105287 h 203408"/>
                <a:gd name="connsiteX2" fmla="*/ 59625 w 468187"/>
                <a:gd name="connsiteY2" fmla="*/ 144197 h 203408"/>
                <a:gd name="connsiteX3" fmla="*/ 98536 w 468187"/>
                <a:gd name="connsiteY3" fmla="*/ 202563 h 203408"/>
                <a:gd name="connsiteX4" fmla="*/ 409821 w 468187"/>
                <a:gd name="connsiteY4" fmla="*/ 163652 h 203408"/>
                <a:gd name="connsiteX5" fmla="*/ 468187 w 468187"/>
                <a:gd name="connsiteY5" fmla="*/ 15205 h 203408"/>
                <a:gd name="connsiteX6" fmla="*/ 312545 w 468187"/>
                <a:gd name="connsiteY6" fmla="*/ 66376 h 203408"/>
                <a:gd name="connsiteX7" fmla="*/ 234723 w 468187"/>
                <a:gd name="connsiteY7" fmla="*/ 46921 h 203408"/>
                <a:gd name="connsiteX8" fmla="*/ 137447 w 468187"/>
                <a:gd name="connsiteY8" fmla="*/ 27465 h 203408"/>
                <a:gd name="connsiteX0" fmla="*/ 137447 w 468187"/>
                <a:gd name="connsiteY0" fmla="*/ 33717 h 209660"/>
                <a:gd name="connsiteX1" fmla="*/ 1259 w 468187"/>
                <a:gd name="connsiteY1" fmla="*/ 111539 h 209660"/>
                <a:gd name="connsiteX2" fmla="*/ 59625 w 468187"/>
                <a:gd name="connsiteY2" fmla="*/ 150449 h 209660"/>
                <a:gd name="connsiteX3" fmla="*/ 98536 w 468187"/>
                <a:gd name="connsiteY3" fmla="*/ 208815 h 209660"/>
                <a:gd name="connsiteX4" fmla="*/ 409821 w 468187"/>
                <a:gd name="connsiteY4" fmla="*/ 169904 h 209660"/>
                <a:gd name="connsiteX5" fmla="*/ 468187 w 468187"/>
                <a:gd name="connsiteY5" fmla="*/ 21457 h 209660"/>
                <a:gd name="connsiteX6" fmla="*/ 312545 w 468187"/>
                <a:gd name="connsiteY6" fmla="*/ 72628 h 209660"/>
                <a:gd name="connsiteX7" fmla="*/ 234723 w 468187"/>
                <a:gd name="connsiteY7" fmla="*/ 53173 h 209660"/>
                <a:gd name="connsiteX8" fmla="*/ 137447 w 468187"/>
                <a:gd name="connsiteY8" fmla="*/ 33717 h 209660"/>
                <a:gd name="connsiteX0" fmla="*/ 137447 w 468187"/>
                <a:gd name="connsiteY0" fmla="*/ 38635 h 214578"/>
                <a:gd name="connsiteX1" fmla="*/ 1259 w 468187"/>
                <a:gd name="connsiteY1" fmla="*/ 116457 h 214578"/>
                <a:gd name="connsiteX2" fmla="*/ 59625 w 468187"/>
                <a:gd name="connsiteY2" fmla="*/ 155367 h 214578"/>
                <a:gd name="connsiteX3" fmla="*/ 98536 w 468187"/>
                <a:gd name="connsiteY3" fmla="*/ 213733 h 214578"/>
                <a:gd name="connsiteX4" fmla="*/ 409821 w 468187"/>
                <a:gd name="connsiteY4" fmla="*/ 174822 h 214578"/>
                <a:gd name="connsiteX5" fmla="*/ 468187 w 468187"/>
                <a:gd name="connsiteY5" fmla="*/ 26375 h 214578"/>
                <a:gd name="connsiteX6" fmla="*/ 312545 w 468187"/>
                <a:gd name="connsiteY6" fmla="*/ 77546 h 214578"/>
                <a:gd name="connsiteX7" fmla="*/ 234723 w 468187"/>
                <a:gd name="connsiteY7" fmla="*/ 58091 h 214578"/>
                <a:gd name="connsiteX8" fmla="*/ 137447 w 468187"/>
                <a:gd name="connsiteY8" fmla="*/ 38635 h 214578"/>
                <a:gd name="connsiteX0" fmla="*/ 137447 w 468187"/>
                <a:gd name="connsiteY0" fmla="*/ 15627 h 191570"/>
                <a:gd name="connsiteX1" fmla="*/ 1259 w 468187"/>
                <a:gd name="connsiteY1" fmla="*/ 93449 h 191570"/>
                <a:gd name="connsiteX2" fmla="*/ 59625 w 468187"/>
                <a:gd name="connsiteY2" fmla="*/ 132359 h 191570"/>
                <a:gd name="connsiteX3" fmla="*/ 98536 w 468187"/>
                <a:gd name="connsiteY3" fmla="*/ 190725 h 191570"/>
                <a:gd name="connsiteX4" fmla="*/ 409821 w 468187"/>
                <a:gd name="connsiteY4" fmla="*/ 151814 h 191570"/>
                <a:gd name="connsiteX5" fmla="*/ 468187 w 468187"/>
                <a:gd name="connsiteY5" fmla="*/ 3367 h 191570"/>
                <a:gd name="connsiteX6" fmla="*/ 312545 w 468187"/>
                <a:gd name="connsiteY6" fmla="*/ 54538 h 191570"/>
                <a:gd name="connsiteX7" fmla="*/ 234723 w 468187"/>
                <a:gd name="connsiteY7" fmla="*/ 35083 h 191570"/>
                <a:gd name="connsiteX8" fmla="*/ 137447 w 468187"/>
                <a:gd name="connsiteY8" fmla="*/ 15627 h 191570"/>
                <a:gd name="connsiteX0" fmla="*/ 178161 w 470801"/>
                <a:gd name="connsiteY0" fmla="*/ 63252 h 191570"/>
                <a:gd name="connsiteX1" fmla="*/ 3873 w 470801"/>
                <a:gd name="connsiteY1" fmla="*/ 93449 h 191570"/>
                <a:gd name="connsiteX2" fmla="*/ 62239 w 470801"/>
                <a:gd name="connsiteY2" fmla="*/ 132359 h 191570"/>
                <a:gd name="connsiteX3" fmla="*/ 101150 w 470801"/>
                <a:gd name="connsiteY3" fmla="*/ 190725 h 191570"/>
                <a:gd name="connsiteX4" fmla="*/ 412435 w 470801"/>
                <a:gd name="connsiteY4" fmla="*/ 151814 h 191570"/>
                <a:gd name="connsiteX5" fmla="*/ 470801 w 470801"/>
                <a:gd name="connsiteY5" fmla="*/ 3367 h 191570"/>
                <a:gd name="connsiteX6" fmla="*/ 315159 w 470801"/>
                <a:gd name="connsiteY6" fmla="*/ 54538 h 191570"/>
                <a:gd name="connsiteX7" fmla="*/ 237337 w 470801"/>
                <a:gd name="connsiteY7" fmla="*/ 35083 h 191570"/>
                <a:gd name="connsiteX8" fmla="*/ 178161 w 470801"/>
                <a:gd name="connsiteY8" fmla="*/ 63252 h 191570"/>
                <a:gd name="connsiteX0" fmla="*/ 178161 w 470801"/>
                <a:gd name="connsiteY0" fmla="*/ 63252 h 191570"/>
                <a:gd name="connsiteX1" fmla="*/ 3873 w 470801"/>
                <a:gd name="connsiteY1" fmla="*/ 93449 h 191570"/>
                <a:gd name="connsiteX2" fmla="*/ 62239 w 470801"/>
                <a:gd name="connsiteY2" fmla="*/ 132359 h 191570"/>
                <a:gd name="connsiteX3" fmla="*/ 101150 w 470801"/>
                <a:gd name="connsiteY3" fmla="*/ 190725 h 191570"/>
                <a:gd name="connsiteX4" fmla="*/ 412435 w 470801"/>
                <a:gd name="connsiteY4" fmla="*/ 151814 h 191570"/>
                <a:gd name="connsiteX5" fmla="*/ 470801 w 470801"/>
                <a:gd name="connsiteY5" fmla="*/ 3367 h 191570"/>
                <a:gd name="connsiteX6" fmla="*/ 315159 w 470801"/>
                <a:gd name="connsiteY6" fmla="*/ 54538 h 191570"/>
                <a:gd name="connsiteX7" fmla="*/ 237337 w 470801"/>
                <a:gd name="connsiteY7" fmla="*/ 35083 h 191570"/>
                <a:gd name="connsiteX8" fmla="*/ 178161 w 470801"/>
                <a:gd name="connsiteY8" fmla="*/ 63252 h 191570"/>
                <a:gd name="connsiteX0" fmla="*/ 158164 w 469854"/>
                <a:gd name="connsiteY0" fmla="*/ 63252 h 191570"/>
                <a:gd name="connsiteX1" fmla="*/ 2926 w 469854"/>
                <a:gd name="connsiteY1" fmla="*/ 93449 h 191570"/>
                <a:gd name="connsiteX2" fmla="*/ 61292 w 469854"/>
                <a:gd name="connsiteY2" fmla="*/ 132359 h 191570"/>
                <a:gd name="connsiteX3" fmla="*/ 100203 w 469854"/>
                <a:gd name="connsiteY3" fmla="*/ 190725 h 191570"/>
                <a:gd name="connsiteX4" fmla="*/ 411488 w 469854"/>
                <a:gd name="connsiteY4" fmla="*/ 151814 h 191570"/>
                <a:gd name="connsiteX5" fmla="*/ 469854 w 469854"/>
                <a:gd name="connsiteY5" fmla="*/ 3367 h 191570"/>
                <a:gd name="connsiteX6" fmla="*/ 314212 w 469854"/>
                <a:gd name="connsiteY6" fmla="*/ 54538 h 191570"/>
                <a:gd name="connsiteX7" fmla="*/ 236390 w 469854"/>
                <a:gd name="connsiteY7" fmla="*/ 35083 h 191570"/>
                <a:gd name="connsiteX8" fmla="*/ 158164 w 469854"/>
                <a:gd name="connsiteY8" fmla="*/ 63252 h 191570"/>
                <a:gd name="connsiteX0" fmla="*/ 110833 w 422523"/>
                <a:gd name="connsiteY0" fmla="*/ 63252 h 191570"/>
                <a:gd name="connsiteX1" fmla="*/ 12745 w 422523"/>
                <a:gd name="connsiteY1" fmla="*/ 74399 h 191570"/>
                <a:gd name="connsiteX2" fmla="*/ 13961 w 422523"/>
                <a:gd name="connsiteY2" fmla="*/ 132359 h 191570"/>
                <a:gd name="connsiteX3" fmla="*/ 52872 w 422523"/>
                <a:gd name="connsiteY3" fmla="*/ 190725 h 191570"/>
                <a:gd name="connsiteX4" fmla="*/ 364157 w 422523"/>
                <a:gd name="connsiteY4" fmla="*/ 151814 h 191570"/>
                <a:gd name="connsiteX5" fmla="*/ 422523 w 422523"/>
                <a:gd name="connsiteY5" fmla="*/ 3367 h 191570"/>
                <a:gd name="connsiteX6" fmla="*/ 266881 w 422523"/>
                <a:gd name="connsiteY6" fmla="*/ 54538 h 191570"/>
                <a:gd name="connsiteX7" fmla="*/ 189059 w 422523"/>
                <a:gd name="connsiteY7" fmla="*/ 35083 h 191570"/>
                <a:gd name="connsiteX8" fmla="*/ 110833 w 422523"/>
                <a:gd name="connsiteY8" fmla="*/ 63252 h 191570"/>
                <a:gd name="connsiteX0" fmla="*/ 110833 w 422523"/>
                <a:gd name="connsiteY0" fmla="*/ 63252 h 191570"/>
                <a:gd name="connsiteX1" fmla="*/ 12745 w 422523"/>
                <a:gd name="connsiteY1" fmla="*/ 74399 h 191570"/>
                <a:gd name="connsiteX2" fmla="*/ 13961 w 422523"/>
                <a:gd name="connsiteY2" fmla="*/ 132359 h 191570"/>
                <a:gd name="connsiteX3" fmla="*/ 52872 w 422523"/>
                <a:gd name="connsiteY3" fmla="*/ 190725 h 191570"/>
                <a:gd name="connsiteX4" fmla="*/ 364157 w 422523"/>
                <a:gd name="connsiteY4" fmla="*/ 151814 h 191570"/>
                <a:gd name="connsiteX5" fmla="*/ 422523 w 422523"/>
                <a:gd name="connsiteY5" fmla="*/ 3367 h 191570"/>
                <a:gd name="connsiteX6" fmla="*/ 266881 w 422523"/>
                <a:gd name="connsiteY6" fmla="*/ 54538 h 191570"/>
                <a:gd name="connsiteX7" fmla="*/ 189059 w 422523"/>
                <a:gd name="connsiteY7" fmla="*/ 35083 h 191570"/>
                <a:gd name="connsiteX8" fmla="*/ 110833 w 422523"/>
                <a:gd name="connsiteY8" fmla="*/ 63252 h 191570"/>
                <a:gd name="connsiteX0" fmla="*/ 102557 w 414247"/>
                <a:gd name="connsiteY0" fmla="*/ 63252 h 191570"/>
                <a:gd name="connsiteX1" fmla="*/ 37806 w 414247"/>
                <a:gd name="connsiteY1" fmla="*/ 83924 h 191570"/>
                <a:gd name="connsiteX2" fmla="*/ 5685 w 414247"/>
                <a:gd name="connsiteY2" fmla="*/ 132359 h 191570"/>
                <a:gd name="connsiteX3" fmla="*/ 44596 w 414247"/>
                <a:gd name="connsiteY3" fmla="*/ 190725 h 191570"/>
                <a:gd name="connsiteX4" fmla="*/ 355881 w 414247"/>
                <a:gd name="connsiteY4" fmla="*/ 151814 h 191570"/>
                <a:gd name="connsiteX5" fmla="*/ 414247 w 414247"/>
                <a:gd name="connsiteY5" fmla="*/ 3367 h 191570"/>
                <a:gd name="connsiteX6" fmla="*/ 258605 w 414247"/>
                <a:gd name="connsiteY6" fmla="*/ 54538 h 191570"/>
                <a:gd name="connsiteX7" fmla="*/ 180783 w 414247"/>
                <a:gd name="connsiteY7" fmla="*/ 35083 h 191570"/>
                <a:gd name="connsiteX8" fmla="*/ 102557 w 414247"/>
                <a:gd name="connsiteY8" fmla="*/ 63252 h 191570"/>
                <a:gd name="connsiteX0" fmla="*/ 102557 w 414247"/>
                <a:gd name="connsiteY0" fmla="*/ 63252 h 182645"/>
                <a:gd name="connsiteX1" fmla="*/ 37806 w 414247"/>
                <a:gd name="connsiteY1" fmla="*/ 83924 h 182645"/>
                <a:gd name="connsiteX2" fmla="*/ 5685 w 414247"/>
                <a:gd name="connsiteY2" fmla="*/ 132359 h 182645"/>
                <a:gd name="connsiteX3" fmla="*/ 73171 w 414247"/>
                <a:gd name="connsiteY3" fmla="*/ 181200 h 182645"/>
                <a:gd name="connsiteX4" fmla="*/ 355881 w 414247"/>
                <a:gd name="connsiteY4" fmla="*/ 151814 h 182645"/>
                <a:gd name="connsiteX5" fmla="*/ 414247 w 414247"/>
                <a:gd name="connsiteY5" fmla="*/ 3367 h 182645"/>
                <a:gd name="connsiteX6" fmla="*/ 258605 w 414247"/>
                <a:gd name="connsiteY6" fmla="*/ 54538 h 182645"/>
                <a:gd name="connsiteX7" fmla="*/ 180783 w 414247"/>
                <a:gd name="connsiteY7" fmla="*/ 35083 h 182645"/>
                <a:gd name="connsiteX8" fmla="*/ 102557 w 414247"/>
                <a:gd name="connsiteY8" fmla="*/ 63252 h 182645"/>
                <a:gd name="connsiteX0" fmla="*/ 103073 w 414763"/>
                <a:gd name="connsiteY0" fmla="*/ 63252 h 182645"/>
                <a:gd name="connsiteX1" fmla="*/ 38322 w 414763"/>
                <a:gd name="connsiteY1" fmla="*/ 83924 h 182645"/>
                <a:gd name="connsiteX2" fmla="*/ 6201 w 414763"/>
                <a:gd name="connsiteY2" fmla="*/ 132359 h 182645"/>
                <a:gd name="connsiteX3" fmla="*/ 73687 w 414763"/>
                <a:gd name="connsiteY3" fmla="*/ 181200 h 182645"/>
                <a:gd name="connsiteX4" fmla="*/ 356397 w 414763"/>
                <a:gd name="connsiteY4" fmla="*/ 151814 h 182645"/>
                <a:gd name="connsiteX5" fmla="*/ 414763 w 414763"/>
                <a:gd name="connsiteY5" fmla="*/ 3367 h 182645"/>
                <a:gd name="connsiteX6" fmla="*/ 259121 w 414763"/>
                <a:gd name="connsiteY6" fmla="*/ 54538 h 182645"/>
                <a:gd name="connsiteX7" fmla="*/ 181299 w 414763"/>
                <a:gd name="connsiteY7" fmla="*/ 35083 h 182645"/>
                <a:gd name="connsiteX8" fmla="*/ 103073 w 414763"/>
                <a:gd name="connsiteY8" fmla="*/ 63252 h 182645"/>
                <a:gd name="connsiteX0" fmla="*/ 103073 w 414763"/>
                <a:gd name="connsiteY0" fmla="*/ 63252 h 181212"/>
                <a:gd name="connsiteX1" fmla="*/ 38322 w 414763"/>
                <a:gd name="connsiteY1" fmla="*/ 83924 h 181212"/>
                <a:gd name="connsiteX2" fmla="*/ 6201 w 414763"/>
                <a:gd name="connsiteY2" fmla="*/ 132359 h 181212"/>
                <a:gd name="connsiteX3" fmla="*/ 73687 w 414763"/>
                <a:gd name="connsiteY3" fmla="*/ 181200 h 181212"/>
                <a:gd name="connsiteX4" fmla="*/ 299247 w 414763"/>
                <a:gd name="connsiteY4" fmla="*/ 128001 h 181212"/>
                <a:gd name="connsiteX5" fmla="*/ 414763 w 414763"/>
                <a:gd name="connsiteY5" fmla="*/ 3367 h 181212"/>
                <a:gd name="connsiteX6" fmla="*/ 259121 w 414763"/>
                <a:gd name="connsiteY6" fmla="*/ 54538 h 181212"/>
                <a:gd name="connsiteX7" fmla="*/ 181299 w 414763"/>
                <a:gd name="connsiteY7" fmla="*/ 35083 h 181212"/>
                <a:gd name="connsiteX8" fmla="*/ 103073 w 414763"/>
                <a:gd name="connsiteY8" fmla="*/ 63252 h 181212"/>
                <a:gd name="connsiteX0" fmla="*/ 103073 w 414763"/>
                <a:gd name="connsiteY0" fmla="*/ 63252 h 181212"/>
                <a:gd name="connsiteX1" fmla="*/ 38322 w 414763"/>
                <a:gd name="connsiteY1" fmla="*/ 83924 h 181212"/>
                <a:gd name="connsiteX2" fmla="*/ 6201 w 414763"/>
                <a:gd name="connsiteY2" fmla="*/ 132359 h 181212"/>
                <a:gd name="connsiteX3" fmla="*/ 73687 w 414763"/>
                <a:gd name="connsiteY3" fmla="*/ 181200 h 181212"/>
                <a:gd name="connsiteX4" fmla="*/ 299247 w 414763"/>
                <a:gd name="connsiteY4" fmla="*/ 128001 h 181212"/>
                <a:gd name="connsiteX5" fmla="*/ 414763 w 414763"/>
                <a:gd name="connsiteY5" fmla="*/ 3367 h 181212"/>
                <a:gd name="connsiteX6" fmla="*/ 259121 w 414763"/>
                <a:gd name="connsiteY6" fmla="*/ 54538 h 181212"/>
                <a:gd name="connsiteX7" fmla="*/ 181299 w 414763"/>
                <a:gd name="connsiteY7" fmla="*/ 35083 h 181212"/>
                <a:gd name="connsiteX8" fmla="*/ 103073 w 414763"/>
                <a:gd name="connsiteY8" fmla="*/ 63252 h 181212"/>
                <a:gd name="connsiteX0" fmla="*/ 103073 w 414763"/>
                <a:gd name="connsiteY0" fmla="*/ 63252 h 181212"/>
                <a:gd name="connsiteX1" fmla="*/ 38322 w 414763"/>
                <a:gd name="connsiteY1" fmla="*/ 83924 h 181212"/>
                <a:gd name="connsiteX2" fmla="*/ 6201 w 414763"/>
                <a:gd name="connsiteY2" fmla="*/ 132359 h 181212"/>
                <a:gd name="connsiteX3" fmla="*/ 73687 w 414763"/>
                <a:gd name="connsiteY3" fmla="*/ 181200 h 181212"/>
                <a:gd name="connsiteX4" fmla="*/ 299247 w 414763"/>
                <a:gd name="connsiteY4" fmla="*/ 128001 h 181212"/>
                <a:gd name="connsiteX5" fmla="*/ 414763 w 414763"/>
                <a:gd name="connsiteY5" fmla="*/ 3367 h 181212"/>
                <a:gd name="connsiteX6" fmla="*/ 259121 w 414763"/>
                <a:gd name="connsiteY6" fmla="*/ 54538 h 181212"/>
                <a:gd name="connsiteX7" fmla="*/ 181299 w 414763"/>
                <a:gd name="connsiteY7" fmla="*/ 35083 h 181212"/>
                <a:gd name="connsiteX8" fmla="*/ 103073 w 414763"/>
                <a:gd name="connsiteY8" fmla="*/ 63252 h 181212"/>
                <a:gd name="connsiteX0" fmla="*/ 103073 w 414763"/>
                <a:gd name="connsiteY0" fmla="*/ 63252 h 181212"/>
                <a:gd name="connsiteX1" fmla="*/ 38322 w 414763"/>
                <a:gd name="connsiteY1" fmla="*/ 83924 h 181212"/>
                <a:gd name="connsiteX2" fmla="*/ 6201 w 414763"/>
                <a:gd name="connsiteY2" fmla="*/ 132359 h 181212"/>
                <a:gd name="connsiteX3" fmla="*/ 73687 w 414763"/>
                <a:gd name="connsiteY3" fmla="*/ 181200 h 181212"/>
                <a:gd name="connsiteX4" fmla="*/ 299247 w 414763"/>
                <a:gd name="connsiteY4" fmla="*/ 128001 h 181212"/>
                <a:gd name="connsiteX5" fmla="*/ 414763 w 414763"/>
                <a:gd name="connsiteY5" fmla="*/ 3367 h 181212"/>
                <a:gd name="connsiteX6" fmla="*/ 259121 w 414763"/>
                <a:gd name="connsiteY6" fmla="*/ 54538 h 181212"/>
                <a:gd name="connsiteX7" fmla="*/ 181299 w 414763"/>
                <a:gd name="connsiteY7" fmla="*/ 35083 h 181212"/>
                <a:gd name="connsiteX8" fmla="*/ 103073 w 414763"/>
                <a:gd name="connsiteY8" fmla="*/ 63252 h 181212"/>
                <a:gd name="connsiteX0" fmla="*/ 103073 w 414763"/>
                <a:gd name="connsiteY0" fmla="*/ 63252 h 181212"/>
                <a:gd name="connsiteX1" fmla="*/ 38322 w 414763"/>
                <a:gd name="connsiteY1" fmla="*/ 83924 h 181212"/>
                <a:gd name="connsiteX2" fmla="*/ 6201 w 414763"/>
                <a:gd name="connsiteY2" fmla="*/ 132359 h 181212"/>
                <a:gd name="connsiteX3" fmla="*/ 73687 w 414763"/>
                <a:gd name="connsiteY3" fmla="*/ 181200 h 181212"/>
                <a:gd name="connsiteX4" fmla="*/ 299247 w 414763"/>
                <a:gd name="connsiteY4" fmla="*/ 128001 h 181212"/>
                <a:gd name="connsiteX5" fmla="*/ 414763 w 414763"/>
                <a:gd name="connsiteY5" fmla="*/ 3367 h 181212"/>
                <a:gd name="connsiteX6" fmla="*/ 259121 w 414763"/>
                <a:gd name="connsiteY6" fmla="*/ 54538 h 181212"/>
                <a:gd name="connsiteX7" fmla="*/ 181299 w 414763"/>
                <a:gd name="connsiteY7" fmla="*/ 35083 h 181212"/>
                <a:gd name="connsiteX8" fmla="*/ 103073 w 414763"/>
                <a:gd name="connsiteY8" fmla="*/ 63252 h 181212"/>
                <a:gd name="connsiteX0" fmla="*/ 103073 w 414763"/>
                <a:gd name="connsiteY0" fmla="*/ 63252 h 185973"/>
                <a:gd name="connsiteX1" fmla="*/ 38322 w 414763"/>
                <a:gd name="connsiteY1" fmla="*/ 83924 h 185973"/>
                <a:gd name="connsiteX2" fmla="*/ 6201 w 414763"/>
                <a:gd name="connsiteY2" fmla="*/ 132359 h 185973"/>
                <a:gd name="connsiteX3" fmla="*/ 107025 w 414763"/>
                <a:gd name="connsiteY3" fmla="*/ 185962 h 185973"/>
                <a:gd name="connsiteX4" fmla="*/ 299247 w 414763"/>
                <a:gd name="connsiteY4" fmla="*/ 128001 h 185973"/>
                <a:gd name="connsiteX5" fmla="*/ 414763 w 414763"/>
                <a:gd name="connsiteY5" fmla="*/ 3367 h 185973"/>
                <a:gd name="connsiteX6" fmla="*/ 259121 w 414763"/>
                <a:gd name="connsiteY6" fmla="*/ 54538 h 185973"/>
                <a:gd name="connsiteX7" fmla="*/ 181299 w 414763"/>
                <a:gd name="connsiteY7" fmla="*/ 35083 h 185973"/>
                <a:gd name="connsiteX8" fmla="*/ 103073 w 414763"/>
                <a:gd name="connsiteY8" fmla="*/ 63252 h 185973"/>
                <a:gd name="connsiteX0" fmla="*/ 103073 w 414763"/>
                <a:gd name="connsiteY0" fmla="*/ 63252 h 185973"/>
                <a:gd name="connsiteX1" fmla="*/ 38322 w 414763"/>
                <a:gd name="connsiteY1" fmla="*/ 83924 h 185973"/>
                <a:gd name="connsiteX2" fmla="*/ 6201 w 414763"/>
                <a:gd name="connsiteY2" fmla="*/ 132359 h 185973"/>
                <a:gd name="connsiteX3" fmla="*/ 107025 w 414763"/>
                <a:gd name="connsiteY3" fmla="*/ 185962 h 185973"/>
                <a:gd name="connsiteX4" fmla="*/ 299247 w 414763"/>
                <a:gd name="connsiteY4" fmla="*/ 128001 h 185973"/>
                <a:gd name="connsiteX5" fmla="*/ 414763 w 414763"/>
                <a:gd name="connsiteY5" fmla="*/ 3367 h 185973"/>
                <a:gd name="connsiteX6" fmla="*/ 259121 w 414763"/>
                <a:gd name="connsiteY6" fmla="*/ 54538 h 185973"/>
                <a:gd name="connsiteX7" fmla="*/ 181299 w 414763"/>
                <a:gd name="connsiteY7" fmla="*/ 35083 h 185973"/>
                <a:gd name="connsiteX8" fmla="*/ 103073 w 414763"/>
                <a:gd name="connsiteY8" fmla="*/ 63252 h 185973"/>
                <a:gd name="connsiteX0" fmla="*/ 103073 w 414763"/>
                <a:gd name="connsiteY0" fmla="*/ 63252 h 185973"/>
                <a:gd name="connsiteX1" fmla="*/ 38322 w 414763"/>
                <a:gd name="connsiteY1" fmla="*/ 83924 h 185973"/>
                <a:gd name="connsiteX2" fmla="*/ 6201 w 414763"/>
                <a:gd name="connsiteY2" fmla="*/ 132359 h 185973"/>
                <a:gd name="connsiteX3" fmla="*/ 111787 w 414763"/>
                <a:gd name="connsiteY3" fmla="*/ 185962 h 185973"/>
                <a:gd name="connsiteX4" fmla="*/ 299247 w 414763"/>
                <a:gd name="connsiteY4" fmla="*/ 128001 h 185973"/>
                <a:gd name="connsiteX5" fmla="*/ 414763 w 414763"/>
                <a:gd name="connsiteY5" fmla="*/ 3367 h 185973"/>
                <a:gd name="connsiteX6" fmla="*/ 259121 w 414763"/>
                <a:gd name="connsiteY6" fmla="*/ 54538 h 185973"/>
                <a:gd name="connsiteX7" fmla="*/ 181299 w 414763"/>
                <a:gd name="connsiteY7" fmla="*/ 35083 h 185973"/>
                <a:gd name="connsiteX8" fmla="*/ 103073 w 414763"/>
                <a:gd name="connsiteY8" fmla="*/ 63252 h 185973"/>
                <a:gd name="connsiteX0" fmla="*/ 103073 w 414763"/>
                <a:gd name="connsiteY0" fmla="*/ 63252 h 185973"/>
                <a:gd name="connsiteX1" fmla="*/ 38322 w 414763"/>
                <a:gd name="connsiteY1" fmla="*/ 83924 h 185973"/>
                <a:gd name="connsiteX2" fmla="*/ 6201 w 414763"/>
                <a:gd name="connsiteY2" fmla="*/ 132359 h 185973"/>
                <a:gd name="connsiteX3" fmla="*/ 111787 w 414763"/>
                <a:gd name="connsiteY3" fmla="*/ 185962 h 185973"/>
                <a:gd name="connsiteX4" fmla="*/ 299247 w 414763"/>
                <a:gd name="connsiteY4" fmla="*/ 128001 h 185973"/>
                <a:gd name="connsiteX5" fmla="*/ 414763 w 414763"/>
                <a:gd name="connsiteY5" fmla="*/ 3367 h 185973"/>
                <a:gd name="connsiteX6" fmla="*/ 259121 w 414763"/>
                <a:gd name="connsiteY6" fmla="*/ 54538 h 185973"/>
                <a:gd name="connsiteX7" fmla="*/ 181299 w 414763"/>
                <a:gd name="connsiteY7" fmla="*/ 35083 h 185973"/>
                <a:gd name="connsiteX8" fmla="*/ 103073 w 414763"/>
                <a:gd name="connsiteY8" fmla="*/ 63252 h 185973"/>
                <a:gd name="connsiteX0" fmla="*/ 103073 w 414763"/>
                <a:gd name="connsiteY0" fmla="*/ 63252 h 185973"/>
                <a:gd name="connsiteX1" fmla="*/ 38322 w 414763"/>
                <a:gd name="connsiteY1" fmla="*/ 83924 h 185973"/>
                <a:gd name="connsiteX2" fmla="*/ 6201 w 414763"/>
                <a:gd name="connsiteY2" fmla="*/ 132359 h 185973"/>
                <a:gd name="connsiteX3" fmla="*/ 111787 w 414763"/>
                <a:gd name="connsiteY3" fmla="*/ 185962 h 185973"/>
                <a:gd name="connsiteX4" fmla="*/ 299247 w 414763"/>
                <a:gd name="connsiteY4" fmla="*/ 128001 h 185973"/>
                <a:gd name="connsiteX5" fmla="*/ 414763 w 414763"/>
                <a:gd name="connsiteY5" fmla="*/ 3367 h 185973"/>
                <a:gd name="connsiteX6" fmla="*/ 259121 w 414763"/>
                <a:gd name="connsiteY6" fmla="*/ 54538 h 185973"/>
                <a:gd name="connsiteX7" fmla="*/ 181299 w 414763"/>
                <a:gd name="connsiteY7" fmla="*/ 35083 h 185973"/>
                <a:gd name="connsiteX8" fmla="*/ 103073 w 414763"/>
                <a:gd name="connsiteY8" fmla="*/ 63252 h 18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763" h="185973">
                  <a:moveTo>
                    <a:pt x="103073" y="63252"/>
                  </a:moveTo>
                  <a:cubicBezTo>
                    <a:pt x="79244" y="71392"/>
                    <a:pt x="55418" y="93977"/>
                    <a:pt x="38322" y="83924"/>
                  </a:cubicBezTo>
                  <a:cubicBezTo>
                    <a:pt x="17414" y="71629"/>
                    <a:pt x="-13254" y="119389"/>
                    <a:pt x="6201" y="132359"/>
                  </a:cubicBezTo>
                  <a:cubicBezTo>
                    <a:pt x="19171" y="151814"/>
                    <a:pt x="62946" y="186688"/>
                    <a:pt x="111787" y="185962"/>
                  </a:cubicBezTo>
                  <a:cubicBezTo>
                    <a:pt x="189203" y="142373"/>
                    <a:pt x="228114" y="129065"/>
                    <a:pt x="299247" y="128001"/>
                  </a:cubicBezTo>
                  <a:cubicBezTo>
                    <a:pt x="232268" y="79312"/>
                    <a:pt x="395308" y="16337"/>
                    <a:pt x="414763" y="3367"/>
                  </a:cubicBezTo>
                  <a:cubicBezTo>
                    <a:pt x="372259" y="-4332"/>
                    <a:pt x="356760" y="-3140"/>
                    <a:pt x="259121" y="54538"/>
                  </a:cubicBezTo>
                  <a:cubicBezTo>
                    <a:pt x="233019" y="48738"/>
                    <a:pt x="207009" y="42429"/>
                    <a:pt x="181299" y="35083"/>
                  </a:cubicBezTo>
                  <a:cubicBezTo>
                    <a:pt x="75855" y="19924"/>
                    <a:pt x="126903" y="55112"/>
                    <a:pt x="103073" y="63252"/>
                  </a:cubicBez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8434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Ничего себе, такая огромная Персия и такая маленькая Греция! Как они умудрились подраться друг с другом? Персия, наверное, быстро разгромила греков.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700" smtClean="0"/>
              <a:t>Ошибаешься. Персии пришлось долго сражаться с крохотной Грецией, и самое интересное было в том, что победили именно греки.</a:t>
            </a:r>
          </a:p>
        </p:txBody>
      </p:sp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1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7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ГРЕКИ СМОГЛИ ПОБЕДИТЬ В ГРЕКО-ПЕРСИДСКИХ ВОЙНАХ?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6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6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04798"/>
              </p:ext>
            </p:extLst>
          </p:nvPr>
        </p:nvGraphicFramePr>
        <p:xfrm>
          <a:off x="251998" y="1196752"/>
          <a:ext cx="864048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864096"/>
                <a:gridCol w="5472608"/>
                <a:gridCol w="864096"/>
                <a:gridCol w="720078"/>
              </a:tblGrid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«Восточная деспотия»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smtClean="0"/>
                        <a:t>все основные вопросы власти решаются большинством голосов граждан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глава государства считается священным наместником Бога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каждый имеет право свободно высказывать и оспаривать решения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меньшинство должно подчиняться большинству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любой приказ правителя должен немедленно и безоговорочно исполняться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глава государства может любого из своих подданных лишить жизни</a:t>
                      </a:r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H="1">
            <a:off x="989013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380288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263525" y="2420888"/>
            <a:ext cx="8640000" cy="2962513"/>
          </a:xfrm>
          <a:prstGeom prst="roundRect">
            <a:avLst/>
          </a:prstGeom>
          <a:blipFill>
            <a:blip r:embed="rId5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 dirty="0">
                <a:latin typeface="Comic Sans MS" pitchFamily="66" charset="0"/>
              </a:rPr>
              <a:t>Покажи с помощью стрелок признаки «восточной деспотии».</a:t>
            </a:r>
          </a:p>
          <a:p>
            <a:pPr indent="350838"/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 dirty="0">
                <a:latin typeface="Comic Sans MS" pitchFamily="66" charset="0"/>
              </a:rPr>
              <a:t> Впиши в свободную колонку название, которое соответствует оставшимся признакам, и соедини их стрелками.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Вставь пропущенные слова в текст.</a:t>
            </a:r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206375" y="2205038"/>
            <a:ext cx="8685213" cy="44561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omic Sans MS" pitchFamily="66" charset="0"/>
              </a:rPr>
              <a:t>К VIII веку до н.э. соседние посёлки родовых общин и племён соединяются в большие поселения, обнесённые крепостной стеной, с возделанными полями вокруг. Все жители сообща строили такой город и считали себя его полноправными _____. Всей общиной граждан они управляли городом с округой и называли его _____. Каждый житель  _____ обязан был выйти на защиту своего родного города от неприятеля. Потомки родовых старейшин – _____ сражались на боевых колесницах, а те, кто не мог купить боевого коня, выходили защищать свой _____ в железных доспехах, с мечами и копьями, плечом к плечу в сомкнутых рядах. Такой строй назывался _____ и мог выдержать удар боевых колесниц _____ из соседних городов.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898535"/>
            <a:ext cx="8640000" cy="2962513"/>
          </a:xfrm>
          <a:prstGeom prst="roundRect">
            <a:avLst/>
          </a:prstGeom>
          <a:blipFill>
            <a:blip r:embed="rId3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2800">
                <a:latin typeface="Comic Sans MS" pitchFamily="66" charset="0"/>
              </a:rPr>
              <a:t>Перечисли отличия гражданина греческого полиса от подданного «восточной деспотии».</a:t>
            </a:r>
          </a:p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одно отличие.</a:t>
            </a:r>
          </a:p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все возможные отличия. </a:t>
            </a: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4149725"/>
          <a:ext cx="8640000" cy="242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869365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ГРАЖДАНИН ГРЕЧЕСКОГО ПОЛИСА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ПОДДАННЫЙ ВОСТОЧНОЙ ДЕСПОТИИ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3999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НАЧАЛО ГРЕКО-ПЕРСИДСКИХ ВОЙН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4442103"/>
            <a:ext cx="8640001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РЕШАЮЩИЕ БИТВЫ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2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У всех народов послы считались неприкосновенными. Как, по-твоему, можно объяснить то, что афиняне и спартанцы изменили этому обычаю?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Свой ответ обоснуй.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300" spc="-150" dirty="0"/>
              <a:t>НАЧАЛО ГРЕКО-ПЕРСИДСКИХ ВОЙН</a:t>
            </a:r>
          </a:p>
        </p:txBody>
      </p:sp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252413" y="385445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3277</TotalTime>
  <Words>1128</Words>
  <Application>Microsoft Office PowerPoint</Application>
  <PresentationFormat>Экран (4:3)</PresentationFormat>
  <Paragraphs>165</Paragraphs>
  <Slides>18</Slides>
  <Notes>11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ЭЛЛИНЫ ПРОТИВ  «ЦАРЯ ЦАРЕЙ»</vt:lpstr>
      <vt:lpstr>ОПРЕДЕЛЯЕМ ПРОБЛЕМУ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НАЧАЛО ГРЕКО-ПЕРСИДСКИХ ВОЙН</vt:lpstr>
      <vt:lpstr>НАЧАЛО ГРЕКО-ПЕРСИДСКИХ ВОЙН</vt:lpstr>
      <vt:lpstr>РЕШАЮЩИЕ БИТВЫ</vt:lpstr>
      <vt:lpstr>РЕШАЮЩИЕ БИТВЫ</vt:lpstr>
      <vt:lpstr>РЕШАЮЩИЕ БИТВЫ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ЭЛЛИНЫ ПРОТИВ "ЦАРЯ ЦАРЕЙ"</dc:title>
  <dc:creator>Telli</dc:creator>
  <cp:lastModifiedBy>Светлана</cp:lastModifiedBy>
  <cp:revision>198</cp:revision>
  <dcterms:created xsi:type="dcterms:W3CDTF">2012-04-06T18:00:09Z</dcterms:created>
  <dcterms:modified xsi:type="dcterms:W3CDTF">2012-12-03T18:54:20Z</dcterms:modified>
</cp:coreProperties>
</file>