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10"/>
  </p:notesMasterIdLst>
  <p:sldIdLst>
    <p:sldId id="269" r:id="rId2"/>
    <p:sldId id="257" r:id="rId3"/>
    <p:sldId id="258" r:id="rId4"/>
    <p:sldId id="270" r:id="rId5"/>
    <p:sldId id="271" r:id="rId6"/>
    <p:sldId id="272" r:id="rId7"/>
    <p:sldId id="267" r:id="rId8"/>
    <p:sldId id="268" r:id="rId9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66"/>
    <a:srgbClr val="FFCC00"/>
    <a:srgbClr val="000066"/>
    <a:srgbClr val="009900"/>
    <a:srgbClr val="00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5" d="100"/>
          <a:sy n="45" d="100"/>
        </p:scale>
        <p:origin x="-123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3D889E6D-0138-4100-8289-84763B9422AB}" type="datetimeFigureOut">
              <a:rPr lang="ru-RU"/>
              <a:pPr>
                <a:defRPr/>
              </a:pPr>
              <a:t>19.10.2012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4C900ABA-835B-4EE0-84A2-C07E8A9E3B2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8021415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626E5C-33E0-4B1C-B34A-D50022D57680}" type="datetimeFigureOut">
              <a:rPr lang="ru-RU"/>
              <a:pPr>
                <a:defRPr/>
              </a:pPr>
              <a:t>19.10.2012</a:t>
            </a:fld>
            <a:endParaRPr lang="ru-RU"/>
          </a:p>
        </p:txBody>
      </p:sp>
      <p:sp>
        <p:nvSpPr>
          <p:cNvPr id="5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EDDCA6-11CD-430A-BCD6-FF41F3C2330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1174E1-AA1E-4B31-A9B1-5FCFA9439F44}" type="datetimeFigureOut">
              <a:rPr lang="ru-RU"/>
              <a:pPr>
                <a:defRPr/>
              </a:pPr>
              <a:t>19.10.2012</a:t>
            </a:fld>
            <a:endParaRPr lang="ru-RU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232EF4-C995-4173-BBD6-B72D1CE5DB6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602BE4-2484-4C4E-8770-B35EAFC11170}" type="datetimeFigureOut">
              <a:rPr lang="ru-RU"/>
              <a:pPr>
                <a:defRPr/>
              </a:pPr>
              <a:t>19.10.2012</a:t>
            </a:fld>
            <a:endParaRPr lang="ru-RU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617741-04B3-42BA-8A9C-51FBD437D19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A9F915-2D48-492B-88A9-E7DF37CFCD3A}" type="datetimeFigureOut">
              <a:rPr lang="ru-RU"/>
              <a:pPr>
                <a:defRPr/>
              </a:pPr>
              <a:t>19.10.2012</a:t>
            </a:fld>
            <a:endParaRPr lang="ru-RU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7B09ED-A63F-443A-8DC6-B48DD6B7463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367092-6762-4E14-8950-3CDC096B4943}" type="datetimeFigureOut">
              <a:rPr lang="ru-RU"/>
              <a:pPr>
                <a:defRPr/>
              </a:pPr>
              <a:t>19.10.2012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636D82-96FB-4A7B-B5A9-2E7A8D47B36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BC1665-A731-4E2B-8109-5B6511266D3E}" type="datetimeFigureOut">
              <a:rPr lang="ru-RU"/>
              <a:pPr>
                <a:defRPr/>
              </a:pPr>
              <a:t>19.10.2012</a:t>
            </a:fld>
            <a:endParaRPr lang="ru-RU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5DAF6B-2164-4265-B698-560DBDD1B29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612F96-8DFF-460D-A805-181CAD703F89}" type="datetimeFigureOut">
              <a:rPr lang="ru-RU"/>
              <a:pPr>
                <a:defRPr/>
              </a:pPr>
              <a:t>19.10.2012</a:t>
            </a:fld>
            <a:endParaRPr lang="ru-RU"/>
          </a:p>
        </p:txBody>
      </p:sp>
      <p:sp>
        <p:nvSpPr>
          <p:cNvPr id="8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3A636E-DCB5-4B27-9BF2-02A64EF1DB3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493FDD-9366-42AC-BB56-4BF882C0CF2F}" type="datetimeFigureOut">
              <a:rPr lang="ru-RU"/>
              <a:pPr>
                <a:defRPr/>
              </a:pPr>
              <a:t>19.10.2012</a:t>
            </a:fld>
            <a:endParaRPr lang="ru-RU"/>
          </a:p>
        </p:txBody>
      </p:sp>
      <p:sp>
        <p:nvSpPr>
          <p:cNvPr id="4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8A1C04-90EE-488D-8194-49FAF3286F6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456DB4-44A3-4BF1-B35C-CFBA068DD64C}" type="datetimeFigureOut">
              <a:rPr lang="ru-RU"/>
              <a:pPr>
                <a:defRPr/>
              </a:pPr>
              <a:t>19.10.2012</a:t>
            </a:fld>
            <a:endParaRPr lang="ru-RU"/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51898B-E094-4BE9-B50D-4A65135F92E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2C0E76-07DB-4ED6-B18A-087F7C69ACC8}" type="datetimeFigureOut">
              <a:rPr lang="ru-RU"/>
              <a:pPr>
                <a:defRPr/>
              </a:pPr>
              <a:t>19.10.2012</a:t>
            </a:fld>
            <a:endParaRPr lang="ru-RU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AAAA15-410C-4619-8907-728146DDBE6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nip and Round Single Corner Rectangle 8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ight Triangle 11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D17D6A-4171-4632-A43E-1999680132C0}" type="datetimeFigureOut">
              <a:rPr lang="ru-RU"/>
              <a:pPr>
                <a:defRPr/>
              </a:pPr>
              <a:t>19.10.2012</a:t>
            </a:fld>
            <a:endParaRPr lang="ru-RU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4A7B84-64D1-42F5-A719-C021A408E79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28" name="Title Placeholder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029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E270D3AC-E060-48FD-B9DF-F3D7C2275CF5}" type="datetimeFigureOut">
              <a:rPr lang="ru-RU"/>
              <a:pPr>
                <a:defRPr/>
              </a:pPr>
              <a:t>19.10.2012</a:t>
            </a:fld>
            <a:endParaRPr lang="ru-RU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49D50710-1B7E-469E-A2AE-98192A3981C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grpSp>
        <p:nvGrpSpPr>
          <p:cNvPr id="1033" name="Group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2" r:id="rId1"/>
    <p:sldLayoutId id="2147483731" r:id="rId2"/>
    <p:sldLayoutId id="2147483733" r:id="rId3"/>
    <p:sldLayoutId id="2147483730" r:id="rId4"/>
    <p:sldLayoutId id="2147483729" r:id="rId5"/>
    <p:sldLayoutId id="2147483728" r:id="rId6"/>
    <p:sldLayoutId id="2147483727" r:id="rId7"/>
    <p:sldLayoutId id="2147483726" r:id="rId8"/>
    <p:sldLayoutId id="2147483734" r:id="rId9"/>
    <p:sldLayoutId id="2147483725" r:id="rId10"/>
    <p:sldLayoutId id="2147483724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DEAE00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DEAE00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B77BB4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6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47813" y="333375"/>
            <a:ext cx="6270625" cy="863600"/>
          </a:xfrm>
        </p:spPr>
        <p:txBody>
          <a:bodyPr/>
          <a:lstStyle/>
          <a:p>
            <a:pPr marR="0" algn="ctr" eaLnBrk="1" hangingPunct="1"/>
            <a:r>
              <a:rPr lang="ru-RU" sz="4000" b="1" smtClean="0">
                <a:solidFill>
                  <a:srgbClr val="FFFF99"/>
                </a:solidFill>
              </a:rPr>
              <a:t>Музей искусств</a:t>
            </a:r>
          </a:p>
        </p:txBody>
      </p:sp>
      <p:pic>
        <p:nvPicPr>
          <p:cNvPr id="14338" name="Picture 5" descr="sova-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3850" y="4221163"/>
            <a:ext cx="2130425" cy="2406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39" name="Прямоугольник 4"/>
          <p:cNvSpPr>
            <a:spLocks noChangeArrowheads="1"/>
          </p:cNvSpPr>
          <p:nvPr/>
        </p:nvSpPr>
        <p:spPr bwMode="auto">
          <a:xfrm>
            <a:off x="6116638" y="6019800"/>
            <a:ext cx="25146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>
                <a:solidFill>
                  <a:srgbClr val="002060"/>
                </a:solidFill>
                <a:latin typeface="Constantia" pitchFamily="18" charset="0"/>
              </a:rPr>
              <a:t>© </a:t>
            </a:r>
            <a:r>
              <a:rPr lang="en-US">
                <a:solidFill>
                  <a:srgbClr val="002060"/>
                </a:solidFill>
                <a:latin typeface="Constantia" pitchFamily="18" charset="0"/>
              </a:rPr>
              <a:t>ООО </a:t>
            </a:r>
            <a:r>
              <a:rPr lang="ru-RU">
                <a:solidFill>
                  <a:srgbClr val="002060"/>
                </a:solidFill>
                <a:latin typeface="Constantia" pitchFamily="18" charset="0"/>
              </a:rPr>
              <a:t>«Баласс», 2012</a:t>
            </a:r>
          </a:p>
        </p:txBody>
      </p:sp>
      <p:pic>
        <p:nvPicPr>
          <p:cNvPr id="14340" name="Picture 6" descr="третьяковка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411413" y="1773238"/>
            <a:ext cx="4681537" cy="312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1" name="Прямоугольник 1"/>
          <p:cNvSpPr>
            <a:spLocks noChangeArrowheads="1"/>
          </p:cNvSpPr>
          <p:nvPr/>
        </p:nvSpPr>
        <p:spPr bwMode="auto">
          <a:xfrm>
            <a:off x="3708400" y="5316538"/>
            <a:ext cx="4922838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b="1">
                <a:solidFill>
                  <a:srgbClr val="002060"/>
                </a:solidFill>
              </a:rPr>
              <a:t>Изобразительное искусство, 2-й класс.</a:t>
            </a:r>
          </a:p>
          <a:p>
            <a:pPr algn="r"/>
            <a:r>
              <a:rPr lang="ru-RU" b="1">
                <a:solidFill>
                  <a:srgbClr val="002060"/>
                </a:solidFill>
              </a:rPr>
              <a:t>Урок 5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43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750" y="188913"/>
            <a:ext cx="8145463" cy="935831"/>
          </a:xfrm>
        </p:spPr>
        <p:txBody>
          <a:bodyPr/>
          <a:lstStyle/>
          <a:p>
            <a:pPr algn="ctr" eaLnBrk="1" hangingPunct="1">
              <a:defRPr/>
            </a:pPr>
            <a:r>
              <a:rPr lang="ru-RU" sz="4000" smtClean="0">
                <a:ln>
                  <a:noFill/>
                </a:ln>
                <a:solidFill>
                  <a:srgbClr val="FFFF66"/>
                </a:solidFill>
                <a:effectLst/>
                <a:latin typeface="Arial" charset="0"/>
              </a:rPr>
              <a:t>Павел Михайлович Третьяков</a:t>
            </a:r>
          </a:p>
        </p:txBody>
      </p:sp>
      <p:sp>
        <p:nvSpPr>
          <p:cNvPr id="15362" name="Текст 2"/>
          <p:cNvSpPr>
            <a:spLocks noGrp="1"/>
          </p:cNvSpPr>
          <p:nvPr>
            <p:ph type="body" idx="1"/>
          </p:nvPr>
        </p:nvSpPr>
        <p:spPr>
          <a:xfrm>
            <a:off x="530225" y="2705100"/>
            <a:ext cx="7772400" cy="1509713"/>
          </a:xfrm>
        </p:spPr>
        <p:txBody>
          <a:bodyPr/>
          <a:lstStyle/>
          <a:p>
            <a:pPr eaLnBrk="1" hangingPunct="1"/>
            <a:endParaRPr lang="ru-RU" smtClean="0"/>
          </a:p>
        </p:txBody>
      </p:sp>
      <p:pic>
        <p:nvPicPr>
          <p:cNvPr id="15363" name="Picture 4" descr="tretyakov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95963" y="1989138"/>
            <a:ext cx="3152775" cy="316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4" name="Picture 6" descr="05_kramskoy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79388" y="1989138"/>
            <a:ext cx="2643187" cy="3240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7" name="Rectangle 7"/>
          <p:cNvSpPr>
            <a:spLocks noChangeArrowheads="1"/>
          </p:cNvSpPr>
          <p:nvPr/>
        </p:nvSpPr>
        <p:spPr bwMode="auto">
          <a:xfrm>
            <a:off x="179388" y="5445125"/>
            <a:ext cx="878522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ru-RU" b="1">
                <a:solidFill>
                  <a:srgbClr val="000066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И. Крамской.                        И. Репин.                                Фотография </a:t>
            </a:r>
          </a:p>
          <a:p>
            <a:pPr>
              <a:defRPr/>
            </a:pPr>
            <a:r>
              <a:rPr lang="ru-RU" b="1">
                <a:solidFill>
                  <a:srgbClr val="000066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Портрет  Третьякова         Портрет Третьякова            Третьякова</a:t>
            </a:r>
          </a:p>
        </p:txBody>
      </p:sp>
      <p:pic>
        <p:nvPicPr>
          <p:cNvPr id="15366" name="Picture 6" descr="третьяков рез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132138" y="1989138"/>
            <a:ext cx="2424112" cy="3240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53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153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153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13" y="188640"/>
            <a:ext cx="7772400" cy="932135"/>
          </a:xfrm>
        </p:spPr>
        <p:txBody>
          <a:bodyPr/>
          <a:lstStyle/>
          <a:p>
            <a:pPr algn="ctr" eaLnBrk="1" hangingPunct="1">
              <a:defRPr/>
            </a:pPr>
            <a:r>
              <a:rPr lang="ru-RU" sz="4000" smtClean="0">
                <a:ln>
                  <a:noFill/>
                </a:ln>
                <a:solidFill>
                  <a:srgbClr val="FFFF66"/>
                </a:solidFill>
                <a:effectLst/>
                <a:latin typeface="Arial" charset="0"/>
              </a:rPr>
              <a:t>Продуктивное задание</a:t>
            </a:r>
          </a:p>
        </p:txBody>
      </p:sp>
      <p:sp>
        <p:nvSpPr>
          <p:cNvPr id="16386" name="Текст 2"/>
          <p:cNvSpPr>
            <a:spLocks noGrp="1"/>
          </p:cNvSpPr>
          <p:nvPr>
            <p:ph type="body" idx="1"/>
          </p:nvPr>
        </p:nvSpPr>
        <p:spPr>
          <a:xfrm>
            <a:off x="539750" y="1268413"/>
            <a:ext cx="7772400" cy="1944687"/>
          </a:xfrm>
        </p:spPr>
        <p:txBody>
          <a:bodyPr/>
          <a:lstStyle/>
          <a:p>
            <a:pPr algn="ctr" eaLnBrk="1" hangingPunct="1"/>
            <a:r>
              <a:rPr lang="ru-RU" sz="2600" b="1" i="1" dirty="0" smtClean="0">
                <a:solidFill>
                  <a:srgbClr val="D4B0D2"/>
                </a:solidFill>
              </a:rPr>
              <a:t>Рассмотрите образцы оформления фотографий на с. 8–9 в Рабочей тетради и оформите свою фотографию, используя домашние заготовки.</a:t>
            </a:r>
            <a:r>
              <a:rPr lang="ru-RU" sz="2600" b="1" dirty="0" smtClean="0">
                <a:solidFill>
                  <a:srgbClr val="D4B0D2"/>
                </a:solidFill>
              </a:rPr>
              <a:t> </a:t>
            </a:r>
          </a:p>
        </p:txBody>
      </p:sp>
      <p:pic>
        <p:nvPicPr>
          <p:cNvPr id="16387" name="Picture 6" descr="foamy-frame-christmas-craft-photo-420-FF1101GIFTA1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16013" y="3030538"/>
            <a:ext cx="3008312" cy="3008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88" name="Picture 4" descr="i (1)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787900" y="3030538"/>
            <a:ext cx="3008313" cy="3008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6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16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260648"/>
            <a:ext cx="8146104" cy="936104"/>
          </a:xfrm>
        </p:spPr>
        <p:txBody>
          <a:bodyPr/>
          <a:lstStyle/>
          <a:p>
            <a:pPr algn="ctr"/>
            <a:r>
              <a:rPr lang="ru-RU" sz="3600" dirty="0" smtClean="0">
                <a:solidFill>
                  <a:srgbClr val="FFFF66"/>
                </a:solidFill>
                <a:effectLst/>
              </a:rPr>
              <a:t>Выполни с друзьями коллективную композицию «Портрет класса»</a:t>
            </a:r>
            <a:endParaRPr lang="ru-RU" sz="3600" dirty="0">
              <a:solidFill>
                <a:srgbClr val="FFFF66"/>
              </a:solidFill>
              <a:effectLst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026" name="Picture 2" descr="C:\Users\msi\Downloads\портрет класса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1425277"/>
            <a:ext cx="6231691" cy="51572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992081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260648"/>
            <a:ext cx="8146104" cy="936104"/>
          </a:xfrm>
        </p:spPr>
        <p:txBody>
          <a:bodyPr/>
          <a:lstStyle/>
          <a:p>
            <a:pPr algn="ctr"/>
            <a:r>
              <a:rPr lang="ru-RU" sz="3600" dirty="0" smtClean="0">
                <a:solidFill>
                  <a:srgbClr val="FFFF66"/>
                </a:solidFill>
                <a:effectLst/>
              </a:rPr>
              <a:t>Выполни с друзьями коллективную композицию «Портрет класса»</a:t>
            </a:r>
            <a:endParaRPr lang="ru-RU" sz="3600" dirty="0">
              <a:solidFill>
                <a:srgbClr val="FFFF66"/>
              </a:solidFill>
              <a:effectLst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2050" name="Picture 2" descr="C:\Users\msi\Downloads\портрет 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9916" y="1268760"/>
            <a:ext cx="7104789" cy="53285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265463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260648"/>
            <a:ext cx="8146104" cy="936104"/>
          </a:xfrm>
        </p:spPr>
        <p:txBody>
          <a:bodyPr/>
          <a:lstStyle/>
          <a:p>
            <a:pPr algn="ctr"/>
            <a:r>
              <a:rPr lang="ru-RU" sz="3600" dirty="0" smtClean="0">
                <a:solidFill>
                  <a:srgbClr val="FFFF66"/>
                </a:solidFill>
                <a:effectLst/>
              </a:rPr>
              <a:t>Выполни с друзьями коллективную композицию «Портрет класса»</a:t>
            </a:r>
            <a:endParaRPr lang="ru-RU" sz="3600" dirty="0">
              <a:solidFill>
                <a:srgbClr val="FFFF66"/>
              </a:solidFill>
              <a:effectLst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3074" name="Picture 2" descr="C:\Users\msi\Downloads\портрет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1340768"/>
            <a:ext cx="6840760" cy="51305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265463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548680"/>
            <a:ext cx="7772400" cy="720080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mtClean="0">
                <a:solidFill>
                  <a:srgbClr val="FFFF66"/>
                </a:solidFill>
              </a:rPr>
              <a:t>Рефлексия</a:t>
            </a:r>
            <a:endParaRPr lang="ru-RU">
              <a:solidFill>
                <a:srgbClr val="FFFF66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225" y="1557338"/>
            <a:ext cx="7772400" cy="4392612"/>
          </a:xfrm>
        </p:spPr>
        <p:txBody>
          <a:bodyPr>
            <a:normAutofit/>
          </a:bodyPr>
          <a:lstStyle/>
          <a:p>
            <a:pPr algn="ctr" eaLnBrk="1" hangingPunct="1"/>
            <a:r>
              <a:rPr lang="ru-RU" sz="4000" b="1" smtClean="0">
                <a:solidFill>
                  <a:srgbClr val="FFCC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Оцените свою работу на уроке:</a:t>
            </a:r>
          </a:p>
          <a:p>
            <a:pPr eaLnBrk="1" hangingPunct="1"/>
            <a:r>
              <a:rPr lang="ru-RU" sz="4000" b="1" smtClean="0">
                <a:solidFill>
                  <a:srgbClr val="C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Я молодец!</a:t>
            </a:r>
          </a:p>
          <a:p>
            <a:pPr eaLnBrk="1" hangingPunct="1"/>
            <a:r>
              <a:rPr lang="ru-RU" sz="4000" b="1" smtClean="0">
                <a:solidFill>
                  <a:srgbClr val="0099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Мне нужно ещё поработать.</a:t>
            </a:r>
          </a:p>
          <a:p>
            <a:pPr eaLnBrk="1" hangingPunct="1"/>
            <a:r>
              <a:rPr lang="ru-RU" sz="4000" b="1" smtClean="0">
                <a:solidFill>
                  <a:srgbClr val="000066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Сегодня не мой день.</a:t>
            </a:r>
          </a:p>
          <a:p>
            <a:pPr eaLnBrk="1" hangingPunct="1">
              <a:buFont typeface="Wingdings 2" pitchFamily="18" charset="2"/>
              <a:buAutoNum type="arabicPeriod"/>
            </a:pPr>
            <a:endParaRPr lang="ru-RU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332656"/>
            <a:ext cx="7772400" cy="936104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4000" smtClean="0">
                <a:solidFill>
                  <a:srgbClr val="FFFF66"/>
                </a:solidFill>
                <a:effectLst/>
              </a:rPr>
              <a:t>Домашнее задание</a:t>
            </a:r>
            <a:endParaRPr lang="ru-RU" sz="4000">
              <a:solidFill>
                <a:srgbClr val="FFFF66"/>
              </a:solidFill>
              <a:effectLst/>
            </a:endParaRPr>
          </a:p>
        </p:txBody>
      </p:sp>
      <p:sp>
        <p:nvSpPr>
          <p:cNvPr id="19458" name="Текст 2"/>
          <p:cNvSpPr>
            <a:spLocks noGrp="1"/>
          </p:cNvSpPr>
          <p:nvPr>
            <p:ph type="body" idx="1"/>
          </p:nvPr>
        </p:nvSpPr>
        <p:spPr>
          <a:xfrm>
            <a:off x="539750" y="2492375"/>
            <a:ext cx="7772400" cy="3816350"/>
          </a:xfrm>
        </p:spPr>
        <p:txBody>
          <a:bodyPr/>
          <a:lstStyle/>
          <a:p>
            <a:pPr algn="just" eaLnBrk="1" hangingPunct="1">
              <a:defRPr/>
            </a:pPr>
            <a:r>
              <a:rPr lang="ru-RU" sz="3600" b="1" dirty="0" smtClean="0">
                <a:solidFill>
                  <a:schemeClr val="tx1">
                    <a:lumMod val="75000"/>
                  </a:schemeClr>
                </a:solidFill>
              </a:rPr>
              <a:t>Принести фломастеры, цветные карандаши, Рабочую тетрадь.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Составная">
      <a:dk1>
        <a:sysClr val="windowText" lastClr="000000"/>
      </a:dk1>
      <a:lt1>
        <a:sysClr val="window" lastClr="FFFFFF"/>
      </a:lt1>
      <a:dk2>
        <a:srgbClr val="5B6973"/>
      </a:dk2>
      <a:lt2>
        <a:srgbClr val="E7ECED"/>
      </a:lt2>
      <a:accent1>
        <a:srgbClr val="98C723"/>
      </a:accent1>
      <a:accent2>
        <a:srgbClr val="59B0B9"/>
      </a:accent2>
      <a:accent3>
        <a:srgbClr val="DEAE00"/>
      </a:accent3>
      <a:accent4>
        <a:srgbClr val="B77BB4"/>
      </a:accent4>
      <a:accent5>
        <a:srgbClr val="E0773C"/>
      </a:accent5>
      <a:accent6>
        <a:srgbClr val="A98D63"/>
      </a:accent6>
      <a:hlink>
        <a:srgbClr val="26CBEC"/>
      </a:hlink>
      <a:folHlink>
        <a:srgbClr val="598C8C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Составная">
    <a:dk1>
      <a:sysClr val="windowText" lastClr="000000"/>
    </a:dk1>
    <a:lt1>
      <a:sysClr val="window" lastClr="FFFFFF"/>
    </a:lt1>
    <a:dk2>
      <a:srgbClr val="5B6973"/>
    </a:dk2>
    <a:lt2>
      <a:srgbClr val="E7ECED"/>
    </a:lt2>
    <a:accent1>
      <a:srgbClr val="98C723"/>
    </a:accent1>
    <a:accent2>
      <a:srgbClr val="59B0B9"/>
    </a:accent2>
    <a:accent3>
      <a:srgbClr val="DEAE00"/>
    </a:accent3>
    <a:accent4>
      <a:srgbClr val="B77BB4"/>
    </a:accent4>
    <a:accent5>
      <a:srgbClr val="E0773C"/>
    </a:accent5>
    <a:accent6>
      <a:srgbClr val="A98D63"/>
    </a:accent6>
    <a:hlink>
      <a:srgbClr val="26CBEC"/>
    </a:hlink>
    <a:folHlink>
      <a:srgbClr val="598C8C"/>
    </a:folHlink>
  </a:clrScheme>
</a:themeOverride>
</file>

<file path=ppt/theme/themeOverride2.xml><?xml version="1.0" encoding="utf-8"?>
<a:themeOverride xmlns:a="http://schemas.openxmlformats.org/drawingml/2006/main">
  <a:clrScheme name="Составная">
    <a:dk1>
      <a:sysClr val="windowText" lastClr="000000"/>
    </a:dk1>
    <a:lt1>
      <a:sysClr val="window" lastClr="FFFFFF"/>
    </a:lt1>
    <a:dk2>
      <a:srgbClr val="5B6973"/>
    </a:dk2>
    <a:lt2>
      <a:srgbClr val="E7ECED"/>
    </a:lt2>
    <a:accent1>
      <a:srgbClr val="98C723"/>
    </a:accent1>
    <a:accent2>
      <a:srgbClr val="59B0B9"/>
    </a:accent2>
    <a:accent3>
      <a:srgbClr val="DEAE00"/>
    </a:accent3>
    <a:accent4>
      <a:srgbClr val="B77BB4"/>
    </a:accent4>
    <a:accent5>
      <a:srgbClr val="E0773C"/>
    </a:accent5>
    <a:accent6>
      <a:srgbClr val="A98D63"/>
    </a:accent6>
    <a:hlink>
      <a:srgbClr val="26CBEC"/>
    </a:hlink>
    <a:folHlink>
      <a:srgbClr val="598C8C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250</TotalTime>
  <Words>113</Words>
  <Application>Microsoft Office PowerPoint</Application>
  <PresentationFormat>Экран (4:3)</PresentationFormat>
  <Paragraphs>19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Поток</vt:lpstr>
      <vt:lpstr>Презентация PowerPoint</vt:lpstr>
      <vt:lpstr>Павел Михайлович Третьяков</vt:lpstr>
      <vt:lpstr>Продуктивное задание</vt:lpstr>
      <vt:lpstr>Выполни с друзьями коллективную композицию «Портрет класса»</vt:lpstr>
      <vt:lpstr>Выполни с друзьями коллективную композицию «Портрет класса»</vt:lpstr>
      <vt:lpstr>Выполни с друзьями коллективную композицию «Портрет класса»</vt:lpstr>
      <vt:lpstr>Рефлексия</vt:lpstr>
      <vt:lpstr>Домашнее задание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Софья</dc:creator>
  <cp:lastModifiedBy>Светлана</cp:lastModifiedBy>
  <cp:revision>11</cp:revision>
  <dcterms:created xsi:type="dcterms:W3CDTF">2012-09-17T15:13:52Z</dcterms:created>
  <dcterms:modified xsi:type="dcterms:W3CDTF">2012-10-19T19:57:42Z</dcterms:modified>
</cp:coreProperties>
</file>