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64" r:id="rId15"/>
    <p:sldId id="27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00"/>
    <a:srgbClr val="0000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083" y="404664"/>
            <a:ext cx="7845496" cy="9361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Растительный орнамент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08290"/>
            <a:ext cx="7854696" cy="616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Изобразительное искусство. 2 класс.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Урок 19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8" name="Picture 4" descr="C:\Users\SONYA\Desktop\презентации\19\3383gh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417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7" y="276838"/>
            <a:ext cx="4464496" cy="63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148064" y="276838"/>
            <a:ext cx="3816424" cy="2072042"/>
          </a:xfrm>
          <a:prstGeom prst="wedgeRoundRectCallout">
            <a:avLst>
              <a:gd name="adj1" fmla="val -65265"/>
              <a:gd name="adj2" fmla="val -3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Чем отличаются эти рисунки?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860032" y="2708921"/>
            <a:ext cx="4104456" cy="3872240"/>
          </a:xfrm>
          <a:prstGeom prst="wedgeRoundRectCallout">
            <a:avLst>
              <a:gd name="adj1" fmla="val -58301"/>
              <a:gd name="adj2" fmla="val -24444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Что необходимо сделать, чтобы превратить цветок в элемент орнамента?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si\Downloads\ты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52102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si\Downloads\укро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644628" cy="37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ONYA\Desktop\презентации\19\ee255db3547076dde6c3a37d225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98542" cy="56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19\0_39a36_580882e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20480" cy="54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NYA\Desktop\презентации\19\lupi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74655" cy="54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288560"/>
            <a:ext cx="7344816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получаются сложные орнаменты?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14742"/>
            <a:ext cx="5902228" cy="574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0352" y="188640"/>
            <a:ext cx="8146104" cy="92610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19\49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43000"/>
            <a:ext cx="4752528" cy="55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NYA\Desktop\презентации\19\vyshivan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91" y="1143000"/>
            <a:ext cx="3249663" cy="553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ONYA\Desktop\презентации\19\40164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505939" cy="35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A\Desktop\презентации\19\uz-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826808" cy="56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8146104" cy="51845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Оцените свою работу на уроке: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pPr algn="ctr"/>
            <a:r>
              <a:rPr lang="ru-RU" sz="40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– Ты выполнил работу самостоятельно или с помощью?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чьей?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– Как бы ты оценил свою работу?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5472" y="1801664"/>
            <a:ext cx="7416824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Принести альбом, Рабочую тетрадь, карандаш, цветные карандаши (лучше </a:t>
            </a:r>
            <a:r>
              <a:rPr lang="ru-RU" sz="3200" dirty="0" smtClean="0">
                <a:solidFill>
                  <a:srgbClr val="000066"/>
                </a:solidFill>
              </a:rPr>
              <a:t>акварельные</a:t>
            </a:r>
            <a:r>
              <a:rPr lang="ru-RU" sz="3200" dirty="0">
                <a:solidFill>
                  <a:srgbClr val="000066"/>
                </a:solidFill>
              </a:rPr>
              <a:t>), краски, кисти (№ 2, № 4), фломастеры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66"/>
                </a:solidFill>
                <a:effectLst/>
              </a:rPr>
              <a:t>Воины- дорийцы</a:t>
            </a:r>
            <a:endParaRPr lang="ru-RU" sz="60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дорийцы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" y="1844824"/>
            <a:ext cx="9098503" cy="44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msi\Downloads\кри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517"/>
            <a:ext cx="49610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si\Downloads\крит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38" y="1147517"/>
            <a:ext cx="420146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1147517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Древнегреческие вазы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93610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66"/>
                </a:solidFill>
                <a:effectLst/>
              </a:rPr>
              <a:t>Геометрический орнамент дорийцев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si\Downloads\орн ге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785144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6040" y="2204864"/>
            <a:ext cx="7272808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Как </a:t>
            </a:r>
            <a:r>
              <a:rPr lang="ru-RU" sz="4400" dirty="0" smtClean="0">
                <a:solidFill>
                  <a:srgbClr val="000066"/>
                </a:solidFill>
              </a:rPr>
              <a:t>получается сложный орнамент?</a:t>
            </a:r>
            <a:endParaRPr lang="ru-RU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76" y="1383154"/>
            <a:ext cx="7772400" cy="1341590"/>
          </a:xfrm>
        </p:spPr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msi\Downloads\геометрия дорийц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1590"/>
            <a:ext cx="3024336" cy="55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si\Downloads\вазы д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1590"/>
            <a:ext cx="3365672" cy="54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1341590"/>
          </a:xfrm>
          <a:prstGeom prst="wedgeRoundRectCallout">
            <a:avLst>
              <a:gd name="adj1" fmla="val -20606"/>
              <a:gd name="adj2" fmla="val 4855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Из каких элементов состоит дорийский орнамент?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9552" y="0"/>
            <a:ext cx="8136904" cy="1196752"/>
          </a:xfrm>
          <a:prstGeom prst="wedgeRoundRectCallout">
            <a:avLst>
              <a:gd name="adj1" fmla="val -19301"/>
              <a:gd name="adj2" fmla="val 48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</a:rPr>
              <a:t>Как называется такой орнамент?</a:t>
            </a:r>
            <a:endParaRPr lang="ru-RU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  <a:effectLst/>
              </a:rPr>
              <a:t>Растительный орнамент</a:t>
            </a:r>
            <a:endParaRPr lang="ru-RU" sz="48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ONYA\Desktop\презентации\19\vghghghghhghghgghghhggh2и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32" y="1786672"/>
            <a:ext cx="44817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NYA\Desktop\презентации\19\hgjjgjро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481503" cy="21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NYA\Desktop\презентации\19\DSC04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3" y="1325032"/>
            <a:ext cx="3864105" cy="51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7772400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     </a:t>
            </a:r>
            <a:r>
              <a:rPr lang="ru-RU" sz="2800" b="1" dirty="0" smtClean="0">
                <a:solidFill>
                  <a:srgbClr val="000066"/>
                </a:solidFill>
              </a:rPr>
              <a:t>Искусство </a:t>
            </a:r>
            <a:r>
              <a:rPr lang="ru-RU" sz="2800" b="1" dirty="0">
                <a:solidFill>
                  <a:srgbClr val="000066"/>
                </a:solidFill>
              </a:rPr>
              <a:t>орнамента </a:t>
            </a:r>
            <a:r>
              <a:rPr lang="ru-RU" sz="2800" dirty="0">
                <a:solidFill>
                  <a:srgbClr val="000066"/>
                </a:solidFill>
              </a:rPr>
              <a:t>тесно связано с миром сделанных людьми вещей. Как ты уже знаешь, </a:t>
            </a:r>
            <a:r>
              <a:rPr lang="ru-RU" sz="2800" b="1" dirty="0">
                <a:solidFill>
                  <a:srgbClr val="000066"/>
                </a:solidFill>
              </a:rPr>
              <a:t>орнамент</a:t>
            </a:r>
            <a:r>
              <a:rPr lang="ru-RU" sz="2800" dirty="0">
                <a:solidFill>
                  <a:srgbClr val="000066"/>
                </a:solidFill>
              </a:rPr>
              <a:t> – это узор повторяющихся в определенном порядке одинаковых рисунков – </a:t>
            </a:r>
            <a:r>
              <a:rPr lang="ru-RU" sz="2800" b="1" dirty="0">
                <a:solidFill>
                  <a:srgbClr val="000066"/>
                </a:solidFill>
              </a:rPr>
              <a:t>элементов</a:t>
            </a:r>
            <a:r>
              <a:rPr lang="ru-RU" sz="2800" dirty="0">
                <a:solidFill>
                  <a:srgbClr val="000066"/>
                </a:solidFill>
              </a:rPr>
              <a:t>. Орнамент обычно не существует сам по себе, он лишь украшает какой-либо предмет – здание, посуду, оружие. При этом он становится неотъемлемой частью этого предмета, превращая простую вещь в произведение искусства.</a:t>
            </a:r>
          </a:p>
          <a:p>
            <a:pPr algn="just"/>
            <a:r>
              <a:rPr lang="ru-RU" sz="2800" dirty="0" smtClean="0">
                <a:solidFill>
                  <a:srgbClr val="000066"/>
                </a:solidFill>
              </a:rPr>
              <a:t>     Широко </a:t>
            </a:r>
            <a:r>
              <a:rPr lang="ru-RU" sz="2800" dirty="0">
                <a:solidFill>
                  <a:srgbClr val="000066"/>
                </a:solidFill>
              </a:rPr>
              <a:t>распространены орнаменты, элементы которых созданы по мотивам различных растений или их частей: листьев, веток, плодов и конечно же цветов. Такие орнаменты называют  </a:t>
            </a:r>
            <a:r>
              <a:rPr lang="ru-RU" sz="2800" b="1" dirty="0">
                <a:solidFill>
                  <a:srgbClr val="000066"/>
                </a:solidFill>
              </a:rPr>
              <a:t>растительными</a:t>
            </a:r>
            <a:r>
              <a:rPr lang="ru-RU" sz="2800" dirty="0">
                <a:solidFill>
                  <a:srgbClr val="0000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48245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536" y="1340768"/>
            <a:ext cx="8352928" cy="129614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Как называются детали, из которых состоит орнамент?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5536" y="3140968"/>
            <a:ext cx="8352928" cy="129614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Из каких элементов состоит растительный орнамент?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7544" y="5013176"/>
            <a:ext cx="8280920" cy="129614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Такие элементы сложнее нарисовать, чем геометрические фигуры?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278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Растительный орнамент</vt:lpstr>
      <vt:lpstr>Воины- дорийцы</vt:lpstr>
      <vt:lpstr>Презентация PowerPoint</vt:lpstr>
      <vt:lpstr>Геометрический орнамент дорийцев</vt:lpstr>
      <vt:lpstr>Формулирование проблемы</vt:lpstr>
      <vt:lpstr>Презентация PowerPoint</vt:lpstr>
      <vt:lpstr>Растительный орнамент</vt:lpstr>
      <vt:lpstr>Поиск решения проблемы</vt:lpstr>
      <vt:lpstr>Поиск решения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Презентация PowerPoint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20</cp:revision>
  <dcterms:created xsi:type="dcterms:W3CDTF">2012-09-17T15:13:52Z</dcterms:created>
  <dcterms:modified xsi:type="dcterms:W3CDTF">2013-02-02T19:12:28Z</dcterms:modified>
</cp:coreProperties>
</file>