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6" r:id="rId6"/>
    <p:sldId id="271" r:id="rId7"/>
    <p:sldId id="272" r:id="rId8"/>
    <p:sldId id="273" r:id="rId9"/>
    <p:sldId id="27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 varScale="1">
        <p:scale>
          <a:sx n="47" d="100"/>
          <a:sy n="47" d="100"/>
        </p:scale>
        <p:origin x="-1410" y="-102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4A503F-D0F4-481A-B90E-BA5ABBFBB1AA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AB0B4C-7D2C-4EC8-A436-7FCAA4A91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8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8855C-3B52-4723-A232-CF0930DEEDE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AF05-F2A2-44C3-AB75-52D63AB0C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05A4-A545-48CD-AD30-931179FF33D6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947-6D00-4CAE-BDA5-81C633EBD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B651-08D4-4F4B-AFAF-DFD98240E54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FEBB-6872-4309-8943-5596B70CF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D1808-628D-4383-B71D-4A385593A41A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B636-50B6-48A8-8F93-2F509F2EF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FE3C-AE74-4B97-9F9D-F3CF95C8407E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962DF-359F-4F4D-89F3-1F2471E5E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E82E-A3A6-4731-A2C3-60E824A4409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7C94-C83F-4CDD-87F2-F18CF150B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63F4-1C8B-4B1F-AB9F-1739A7384635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9486-F027-450A-B087-E0E1E865E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3607-9437-4F9F-B3DD-E556C9692379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4E52-925E-4A90-B587-EACC5564D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5F34C-D4FB-4A2B-A1FB-825E7AE71AA6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C28AE-0171-4D73-9CD0-F74F83A9C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8EB7-7905-4255-AB9E-A51598FDF1C7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B984-2511-422A-8A5F-E1D135C5B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D7B-CD27-42AD-A380-2C98BA12CBBD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AF27-D8AF-4B42-AE5B-873508431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866513-35A1-43AB-B723-178A1D2E7EB1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64310D-B2B4-40CA-AC89-22FBED7D2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4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Сложение рациональных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 dirty="0" smtClean="0">
                <a:solidFill>
                  <a:srgbClr val="0F4D10"/>
                </a:solidFill>
                <a:latin typeface="Verdana" pitchFamily="34" charset="0"/>
              </a:rPr>
              <a:t>school2100.ru</a:t>
            </a:r>
            <a:r>
              <a:rPr lang="ru-RU" sz="1400" b="1" dirty="0" smtClean="0">
                <a:solidFill>
                  <a:srgbClr val="0F4D10"/>
                </a:solidFill>
                <a:latin typeface="Verdana" pitchFamily="34" charset="0"/>
              </a:rPr>
              <a:t>                </a:t>
            </a:r>
            <a:r>
              <a:rPr lang="ru-RU" sz="1400" dirty="0"/>
              <a:t>© ООО «</a:t>
            </a:r>
            <a:r>
              <a:rPr lang="ru-RU" sz="1400" dirty="0" err="1"/>
              <a:t>Баласс</a:t>
            </a:r>
            <a:r>
              <a:rPr lang="ru-RU" sz="1400"/>
              <a:t>», </a:t>
            </a:r>
            <a:r>
              <a:rPr lang="ru-RU" sz="1400" smtClean="0"/>
              <a:t>2014</a:t>
            </a:r>
            <a:endParaRPr lang="ru-RU" sz="1400"/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355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355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18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765" y="1763815"/>
            <a:ext cx="8640470" cy="4589590"/>
          </a:xfrm>
          <a:prstGeom prst="rect">
            <a:avLst/>
          </a:prstGeom>
          <a:blipFill rotWithShape="1">
            <a:blip r:embed="rId3"/>
            <a:stretch>
              <a:fillRect l="-846" t="-66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3559" name="TextBox 1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Сложение рациональных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сложения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 одного знака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нужно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сложить их модули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поставить</a:t>
            </a:r>
            <a:r>
              <a:rPr lang="ru-RU" sz="25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перед найденной суммой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общий знак слагаемых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сложения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2943225"/>
            <a:ext cx="8642350" cy="2016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сложения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 разного знака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имеющих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разные модули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нужно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вычесть из большего модуля меньший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поставить</a:t>
            </a:r>
            <a:r>
              <a:rPr lang="en-US" sz="25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перед найденной разностью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знак того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слагаемого,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чей модуль</a:t>
            </a:r>
            <a:r>
              <a:rPr lang="en-US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0038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Сумма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противоположных чисел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равна нулю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9039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Сумма рационального числа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нуля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равна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Примеры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Сложение рациональных чисел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Правила сложения</a:t>
            </a:r>
            <a:endParaRPr lang="en-US" sz="25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рациональных чисел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960" cy="1495346"/>
          </a:xfrm>
          <a:prstGeom prst="rect">
            <a:avLst/>
          </a:prstGeom>
          <a:blipFill rotWithShape="1">
            <a:blip r:embed="rId3"/>
            <a:stretch>
              <a:fillRect t="-285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384550"/>
            <a:ext cx="8642350" cy="100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Найдём сумму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12 + (–13) = – </a:t>
            </a:r>
            <a:r>
              <a:rPr lang="ru-RU" sz="2500" b="1">
                <a:solidFill>
                  <a:srgbClr val="C00000"/>
                </a:solidFill>
              </a:rPr>
              <a:t>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13 – 12)= –1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473575"/>
            <a:ext cx="8642350" cy="100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Найдём сумму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1,2 + (–1,3) = – (1,3 – 1,2)= –0,1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Правила, касающиеся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знака суммы двух чисел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Сумма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положительных чисел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положительным числом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206625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Сумма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отрицательных чисел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отрицательным числом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3165475"/>
            <a:ext cx="8642350" cy="33242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Сумма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положительного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отрицательного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чисел может быть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равной нулю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Точнее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 если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модули слагаемых различны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такая сумма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имеет знак числа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 бoльшим модулем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если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модули слагаемых равны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сумма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равна нулю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Правила, касающиеся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знака суммы двух чисел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960" cy="5012334"/>
          </a:xfrm>
          <a:prstGeom prst="rect">
            <a:avLst/>
          </a:prstGeom>
          <a:blipFill rotWithShape="1">
            <a:blip r:embed="rId3"/>
            <a:stretch>
              <a:fillRect t="-158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сложения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Действие сложения рациональных чисел подчиняется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переместительному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сочетательному законам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587625"/>
            <a:ext cx="8642350" cy="1724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Сумма двух рациональных чисел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не зависит от порядка слагаемых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32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3735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914165"/>
            <a:ext cx="8640960" cy="96943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сложения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3201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Если сумму двух рациональных чисел сложить с третьим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рациональным числом, то результат будет такой же, как если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первое число сложить с суммой второго и третьего: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en-US" sz="32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32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endParaRPr lang="ru-RU" sz="32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5291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069857"/>
            <a:ext cx="8640960" cy="1205971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сложения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37356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Аналогично,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без скобок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записывать сумму</a:t>
            </a:r>
            <a:endParaRPr lang="en-US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 бoльшего количества слагаемых.</a:t>
            </a:r>
            <a:endParaRPr lang="ru-RU" sz="3200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3048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Так же как и в случае целых чисел, сочетательный закон позволяет записывать сумму трёх слагаемых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без скобок, поскольку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при любой расстановке скобок в сумме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2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получится тот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же самый результат. </a:t>
            </a:r>
            <a:endParaRPr lang="ru-RU" sz="32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Сложение рациональных чисел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сложения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Переместительный и сочетательный законы используются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для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упрощения вычислений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21456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753925"/>
            <a:ext cx="8640960" cy="339131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408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Светлана</cp:lastModifiedBy>
  <cp:revision>167</cp:revision>
  <dcterms:created xsi:type="dcterms:W3CDTF">2012-12-15T11:02:59Z</dcterms:created>
  <dcterms:modified xsi:type="dcterms:W3CDTF">2014-01-12T19:03:52Z</dcterms:modified>
</cp:coreProperties>
</file>